
<file path=[Content_Types].xml><?xml version="1.0" encoding="utf-8"?>
<Types xmlns="http://schemas.openxmlformats.org/package/2006/content-types">
  <Override PartName="/ppt/tags/tag569.xml" ContentType="application/vnd.openxmlformats-officedocument.presentationml.tags+xml"/>
  <Override PartName="/ppt/tags/tag2144.xml" ContentType="application/vnd.openxmlformats-officedocument.presentationml.tags+xml"/>
  <Override PartName="/ppt/tags/tag755.xml" ContentType="application/vnd.openxmlformats-officedocument.presentationml.tags+xml"/>
  <Override PartName="/ppt/tags/tag941.xml" ContentType="application/vnd.openxmlformats-officedocument.presentationml.tags+xml"/>
  <Override PartName="/ppt/tags/tag1087.xml" ContentType="application/vnd.openxmlformats-officedocument.presentationml.tags+xml"/>
  <Override PartName="/ppt/tags/tag1103.xml" ContentType="application/vnd.openxmlformats-officedocument.presentationml.tags+xml"/>
  <Override PartName="/ppt/tags/tag1579.xml" ContentType="application/vnd.openxmlformats-officedocument.presentationml.tags+xml"/>
  <Override PartName="/ppt/tags/tag1765.xml" ContentType="application/vnd.openxmlformats-officedocument.presentationml.tags+xml"/>
  <Override PartName="/ppt/tags/tag263.xml" ContentType="application/vnd.openxmlformats-officedocument.presentationml.tags+xml"/>
  <Override PartName="/ppt/tags/tag1273.xml" ContentType="application/vnd.openxmlformats-officedocument.presentationml.tags+xml"/>
  <Override PartName="/ppt/tags/tag1951.xml" ContentType="application/vnd.openxmlformats-officedocument.presentationml.tags+xml"/>
  <Override PartName="/ppt/tags/tag2059.xml" ContentType="application/vnd.openxmlformats-officedocument.presentationml.tags+xml"/>
  <Default Extension="xml" ContentType="application/xml"/>
  <Override PartName="/ppt/tags/tag1018.xml" ContentType="application/vnd.openxmlformats-officedocument.presentationml.tags+xml"/>
  <Override PartName="/ppt/tags/tag1204.xml" ContentType="application/vnd.openxmlformats-officedocument.presentationml.tags+xml"/>
  <Override PartName="/ppt/tags/tag63.xml" ContentType="application/vnd.openxmlformats-officedocument.presentationml.tags+xml"/>
  <Override PartName="/ppt/tags/tag178.xml" ContentType="application/vnd.openxmlformats-officedocument.presentationml.tags+xml"/>
  <Override PartName="/ppt/tags/tag364.xml" ContentType="application/vnd.openxmlformats-officedocument.presentationml.tags+xml"/>
  <Override PartName="/ppt/tags/tag856.xml" ContentType="application/vnd.openxmlformats-officedocument.presentationml.tags+xml"/>
  <Override PartName="/ppt/tags/tag1188.xml" ContentType="application/vnd.openxmlformats-officedocument.presentationml.tags+xml"/>
  <Override PartName="/ppt/tags/tag1866.xml" ContentType="application/vnd.openxmlformats-officedocument.presentationml.tags+xml"/>
  <Override PartName="/ppt/tags/tag109.xml" ContentType="application/vnd.openxmlformats-officedocument.presentationml.tags+xml"/>
  <Override PartName="/ppt/tags/tag550.xml" ContentType="application/vnd.openxmlformats-officedocument.presentationml.tags+xml"/>
  <Override PartName="/ppt/tags/tag1374.xml" ContentType="application/vnd.openxmlformats-officedocument.presentationml.tags+xml"/>
  <Override PartName="/ppt/tags/tag1560.xml" ContentType="application/vnd.openxmlformats-officedocument.presentationml.tags+xml"/>
  <Override PartName="/ppt/tags/tag279.xml" ContentType="application/vnd.openxmlformats-officedocument.presentationml.tags+xml"/>
  <Override PartName="/ppt/tags/tag957.xml" ContentType="application/vnd.openxmlformats-officedocument.presentationml.tags+xml"/>
  <Override PartName="/ppt/tags/tag1119.xml" ContentType="application/vnd.openxmlformats-officedocument.presentationml.tags+xml"/>
  <Override PartName="/ppt/tags/tag1305.xml" ContentType="application/vnd.openxmlformats-officedocument.presentationml.tags+xml"/>
  <Override PartName="/ppt/tags/tag465.xml" ContentType="application/vnd.openxmlformats-officedocument.presentationml.tags+xml"/>
  <Override PartName="/ppt/tags/tag1289.xml" ContentType="application/vnd.openxmlformats-officedocument.presentationml.tags+xml"/>
  <Override PartName="/ppt/tags/tag1475.xml" ContentType="application/vnd.openxmlformats-officedocument.presentationml.tags+xml"/>
  <Override PartName="/ppt/tags/tag1967.xml" ContentType="application/vnd.openxmlformats-officedocument.presentationml.tags+xml"/>
  <Override PartName="/ppt/tags/tag2040.xml" ContentType="application/vnd.openxmlformats-officedocument.presentationml.tags+xml"/>
  <Override PartName="/ppt/tags/tag651.xml" ContentType="application/vnd.openxmlformats-officedocument.presentationml.tags+xml"/>
  <Override PartName="/ppt/tags/tag1661.xml" ContentType="application/vnd.openxmlformats-officedocument.presentationml.tags+xml"/>
  <Override PartName="/ppt/tags/tag79.xml" ContentType="application/vnd.openxmlformats-officedocument.presentationml.tags+xml"/>
  <Override PartName="/ppt/tags/tag1406.xml" ContentType="application/vnd.openxmlformats-officedocument.presentationml.tags+xml"/>
  <Override PartName="/ppt/tags/tag2141.xml" ContentType="application/vnd.openxmlformats-officedocument.presentationml.tags+xml"/>
  <Override PartName="/ppt/tags/tag566.xml" ContentType="application/vnd.openxmlformats-officedocument.presentationml.tags+xml"/>
  <Override PartName="/ppt/tags/tag752.xml" ContentType="application/vnd.openxmlformats-officedocument.presentationml.tags+xml"/>
  <Override PartName="/ppt/tags/tag1100.xml" ContentType="application/vnd.openxmlformats-officedocument.presentationml.tags+xml"/>
  <Override PartName="/ppt/tags/tag1576.xml" ContentType="application/vnd.openxmlformats-officedocument.presentationml.tags+xml"/>
  <Override PartName="/ppt/tags/tag260.xml" ContentType="application/vnd.openxmlformats-officedocument.presentationml.tags+xml"/>
  <Override PartName="/ppt/tags/tag1084.xml" ContentType="application/vnd.openxmlformats-officedocument.presentationml.tags+xml"/>
  <Override PartName="/ppt/tags/tag1270.xml" ContentType="application/vnd.openxmlformats-officedocument.presentationml.tags+xml"/>
  <Override PartName="/ppt/tags/tag1762.xml" ContentType="application/vnd.openxmlformats-officedocument.presentationml.tags+xml"/>
  <Override PartName="/ppt/tags/tag2056.xml" ContentType="application/vnd.openxmlformats-officedocument.presentationml.tags+xml"/>
  <Override PartName="/ppt/tags/tag667.xml" ContentType="application/vnd.openxmlformats-officedocument.presentationml.tags+xml"/>
  <Override PartName="/ppt/tags/tag1015.xml" ContentType="application/vnd.openxmlformats-officedocument.presentationml.tags+xml"/>
  <Override PartName="/ppt/tags/tag1507.xml" ContentType="application/vnd.openxmlformats-officedocument.presentationml.tags+xml"/>
  <Override PartName="/ppt/tags/tag175.xml" ContentType="application/vnd.openxmlformats-officedocument.presentationml.tags+xml"/>
  <Override PartName="/ppt/tags/tag853.xml" ContentType="application/vnd.openxmlformats-officedocument.presentationml.tags+xml"/>
  <Override PartName="/ppt/tags/tag1185.xml" ContentType="application/vnd.openxmlformats-officedocument.presentationml.tags+xml"/>
  <Override PartName="/ppt/tags/tag1201.xml" ContentType="application/vnd.openxmlformats-officedocument.presentationml.tags+xml"/>
  <Override PartName="/ppt/tags/tag1677.xml" ContentType="application/vnd.openxmlformats-officedocument.presentationml.tags+xml"/>
  <Override PartName="/ppt/tags/tag1863.xml" ContentType="application/vnd.openxmlformats-officedocument.presentationml.tags+xml"/>
  <Override PartName="/ppt/tags/tag60.xml" ContentType="application/vnd.openxmlformats-officedocument.presentationml.tags+xml"/>
  <Override PartName="/ppt/tags/tag361.xml" ContentType="application/vnd.openxmlformats-officedocument.presentationml.tags+xml"/>
  <Override PartName="/ppt/tags/tag1371.xml" ContentType="application/vnd.openxmlformats-officedocument.presentationml.tags+xml"/>
  <Override PartName="/ppt/tags/tag1608.xml" ContentType="application/vnd.openxmlformats-officedocument.presentationml.tags+xml"/>
  <Override PartName="/ppt/tags/tag106.xml" ContentType="application/vnd.openxmlformats-officedocument.presentationml.tags+xml"/>
  <Override PartName="/ppt/tags/tag768.xml" ContentType="application/vnd.openxmlformats-officedocument.presentationml.tags+xml"/>
  <Override PartName="/ppt/tags/tag1116.xml" ContentType="application/vnd.openxmlformats-officedocument.presentationml.tags+xml"/>
  <Override PartName="/ppt/tags/tag1778.xml" ContentType="application/vnd.openxmlformats-officedocument.presentationml.tags+xml"/>
  <Override PartName="/ppt/tags/tag276.xml" ContentType="application/vnd.openxmlformats-officedocument.presentationml.tags+xml"/>
  <Override PartName="/ppt/tags/tag462.xml" ContentType="application/vnd.openxmlformats-officedocument.presentationml.tags+xml"/>
  <Override PartName="/ppt/tags/tag954.xml" ContentType="application/vnd.openxmlformats-officedocument.presentationml.tags+xml"/>
  <Override PartName="/ppt/tags/tag1286.xml" ContentType="application/vnd.openxmlformats-officedocument.presentationml.tags+xml"/>
  <Override PartName="/ppt/tags/tag1302.xml" ContentType="application/vnd.openxmlformats-officedocument.presentationml.tags+xml"/>
  <Override PartName="/ppt/tags/tag1964.xml" ContentType="application/vnd.openxmlformats-officedocument.presentationml.tags+xml"/>
  <Override PartName="/ppt/tags/tag207.xml" ContentType="application/vnd.openxmlformats-officedocument.presentationml.tags+xml"/>
  <Override PartName="/ppt/tags/tag1472.xml" ContentType="application/vnd.openxmlformats-officedocument.presentationml.tags+xml"/>
  <Override PartName="/ppt/tags/tag1709.xml" ContentType="application/vnd.openxmlformats-officedocument.presentationml.tags+xml"/>
  <Override PartName="/ppt/tags/tag869.xml" ContentType="application/vnd.openxmlformats-officedocument.presentationml.tags+xml"/>
  <Override PartName="/ppt/tags/tag1217.xml" ContentType="application/vnd.openxmlformats-officedocument.presentationml.tags+xml"/>
  <Override PartName="/ppt/tags/tag1403.xml" ContentType="application/vnd.openxmlformats-officedocument.presentationml.tags+xml"/>
  <Override PartName="/ppt/tags/tag1879.xml" ContentType="application/vnd.openxmlformats-officedocument.presentationml.tags+xml"/>
  <Override PartName="/ppt/tags/tag76.xml" ContentType="application/vnd.openxmlformats-officedocument.presentationml.tags+xml"/>
  <Override PartName="/ppt/tags/tag377.xml" ContentType="application/vnd.openxmlformats-officedocument.presentationml.tags+xml"/>
  <Override PartName="/ppt/tags/tag563.xml" ContentType="application/vnd.openxmlformats-officedocument.presentationml.tags+xml"/>
  <Override PartName="/ppt/tags/tag1387.xml" ContentType="application/vnd.openxmlformats-officedocument.presentationml.tags+xml"/>
  <Override PartName="/ppt/tags/tag1573.xml" ContentType="application/vnd.openxmlformats-officedocument.presentationml.tags+xml"/>
  <Override PartName="/ppt/tags/tag308.xml" ContentType="application/vnd.openxmlformats-officedocument.presentationml.tags+xml"/>
  <Override PartName="/ppt/tags/tag1081.xml" ContentType="application/vnd.openxmlformats-officedocument.presentationml.tags+xml"/>
  <Override PartName="/ppt/tags/tag1318.xml" ContentType="application/vnd.openxmlformats-officedocument.presentationml.tags+xml"/>
  <Override PartName="/ppt/tags/tag478.xml" ContentType="application/vnd.openxmlformats-officedocument.presentationml.tags+xml"/>
  <Override PartName="/ppt/tags/tag1504.xml" ContentType="application/vnd.openxmlformats-officedocument.presentationml.tags+xml"/>
  <Override PartName="/ppt/tags/tag2053.xml" ContentType="application/vnd.openxmlformats-officedocument.presentationml.tags+xml"/>
  <Override PartName="/ppt/tags/tag664.xml" ContentType="application/vnd.openxmlformats-officedocument.presentationml.tags+xml"/>
  <Override PartName="/ppt/tags/tag850.xml" ContentType="application/vnd.openxmlformats-officedocument.presentationml.tags+xml"/>
  <Override PartName="/ppt/tags/tag1012.xml" ContentType="application/vnd.openxmlformats-officedocument.presentationml.tags+xml"/>
  <Override PartName="/ppt/tags/tag1488.xml" ContentType="application/vnd.openxmlformats-officedocument.presentationml.tags+xml"/>
  <Override PartName="/ppt/tags/tag1674.xml" ContentType="application/vnd.openxmlformats-officedocument.presentationml.tags+xml"/>
  <Override PartName="/ppt/tags/tag172.xml" ContentType="application/vnd.openxmlformats-officedocument.presentationml.tags+xml"/>
  <Override PartName="/ppt/tags/tag409.xml" ContentType="application/vnd.openxmlformats-officedocument.presentationml.tags+xml"/>
  <Override PartName="/ppt/tags/tag1182.xml" ContentType="application/vnd.openxmlformats-officedocument.presentationml.tags+xml"/>
  <Override PartName="/ppt/tags/tag1419.xml" ContentType="application/vnd.openxmlformats-officedocument.presentationml.tags+xml"/>
  <Override PartName="/ppt/tags/tag1860.xml" ContentType="application/vnd.openxmlformats-officedocument.presentationml.tags+xml"/>
  <Override PartName="/ppt/tags/tag103.xml" ContentType="application/vnd.openxmlformats-officedocument.presentationml.tags+xml"/>
  <Override PartName="/ppt/tags/tag579.xml" ContentType="application/vnd.openxmlformats-officedocument.presentationml.tags+xml"/>
  <Override PartName="/ppt/tags/tag1113.xml" ContentType="application/vnd.openxmlformats-officedocument.presentationml.tags+xml"/>
  <Override PartName="/ppt/tags/tag1589.xml" ContentType="application/vnd.openxmlformats-officedocument.presentationml.tags+xml"/>
  <Override PartName="/ppt/tags/tag1605.xml" ContentType="application/vnd.openxmlformats-officedocument.presentationml.tags+xml"/>
  <Override PartName="/ppt/tags/tag273.xml" ContentType="application/vnd.openxmlformats-officedocument.presentationml.tags+xml"/>
  <Override PartName="/ppt/tags/tag765.xml" ContentType="application/vnd.openxmlformats-officedocument.presentationml.tags+xml"/>
  <Override PartName="/ppt/tags/tag951.xml" ContentType="application/vnd.openxmlformats-officedocument.presentationml.tags+xml"/>
  <Override PartName="/ppt/tags/tag1097.xml" ContentType="application/vnd.openxmlformats-officedocument.presentationml.tags+xml"/>
  <Override PartName="/ppt/tags/tag1775.xml" ContentType="application/vnd.openxmlformats-officedocument.presentationml.tags+xml"/>
  <Override PartName="/ppt/tags/tag1961.xml" ContentType="application/vnd.openxmlformats-officedocument.presentationml.tags+xml"/>
  <Override PartName="/ppt/tags/tag1283.xml" ContentType="application/vnd.openxmlformats-officedocument.presentationml.tags+xml"/>
  <Override PartName="/ppt/tags/tag1706.xml" ContentType="application/vnd.openxmlformats-officedocument.presentationml.tags+xml"/>
  <Override PartName="/ppt/tags/tag2069.xml" ContentType="application/vnd.openxmlformats-officedocument.presentationml.tags+xml"/>
  <Override PartName="/ppt/tags/tag188.xml" ContentType="application/vnd.openxmlformats-officedocument.presentationml.tags+xml"/>
  <Override PartName="/ppt/tags/tag204.xml" ContentType="application/vnd.openxmlformats-officedocument.presentationml.tags+xml"/>
  <Override PartName="/ppt/tags/tag866.xml" ContentType="application/vnd.openxmlformats-officedocument.presentationml.tags+xml"/>
  <Override PartName="/ppt/tags/tag1028.xml" ContentType="application/vnd.openxmlformats-officedocument.presentationml.tags+xml"/>
  <Override PartName="/ppt/tags/tag1214.xml" ContentType="application/vnd.openxmlformats-officedocument.presentationml.tags+xml"/>
  <Override PartName="/ppt/tags/tag73.xml" ContentType="application/vnd.openxmlformats-officedocument.presentationml.tags+xml"/>
  <Override PartName="/ppt/tags/tag374.xml" ContentType="application/vnd.openxmlformats-officedocument.presentationml.tags+xml"/>
  <Override PartName="/ppt/tags/tag1198.xml" ContentType="application/vnd.openxmlformats-officedocument.presentationml.tags+xml"/>
  <Override PartName="/ppt/tags/tag1384.xml" ContentType="application/vnd.openxmlformats-officedocument.presentationml.tags+xml"/>
  <Override PartName="/ppt/tags/tag1400.xml" ContentType="application/vnd.openxmlformats-officedocument.presentationml.tags+xml"/>
  <Override PartName="/ppt/tags/tag1876.xml" ContentType="application/vnd.openxmlformats-officedocument.presentationml.tags+xml"/>
  <Override PartName="/ppt/tags/tag119.xml" ContentType="application/vnd.openxmlformats-officedocument.presentationml.tags+xml"/>
  <Override PartName="/ppt/tags/tag560.xml" ContentType="application/vnd.openxmlformats-officedocument.presentationml.tags+xml"/>
  <Override PartName="/ppt/tags/tag1129.xml" ContentType="application/vnd.openxmlformats-officedocument.presentationml.tags+xml"/>
  <Override PartName="/ppt/tags/tag1570.xml" ContentType="application/vnd.openxmlformats-officedocument.presentationml.tags+xml"/>
  <Override PartName="/ppt/tags/tag1807.xml" ContentType="application/vnd.openxmlformats-officedocument.presentationml.tags+xml"/>
  <Override PartName="/ppt/tags/tag289.xml" ContentType="application/vnd.openxmlformats-officedocument.presentationml.tags+xml"/>
  <Override PartName="/ppt/tags/tag305.xml" ContentType="application/vnd.openxmlformats-officedocument.presentationml.tags+xml"/>
  <Override PartName="/ppt/tags/tag967.xml" ContentType="application/vnd.openxmlformats-officedocument.presentationml.tags+xml"/>
  <Override PartName="/ppt/tags/tag1299.xml" ContentType="application/vnd.openxmlformats-officedocument.presentationml.tags+xml"/>
  <Override PartName="/ppt/tags/tag1315.xml" ContentType="application/vnd.openxmlformats-officedocument.presentationml.tags+xml"/>
  <Override PartName="/ppt/tags/tag1501.xml" ContentType="application/vnd.openxmlformats-officedocument.presentationml.tags+xml"/>
  <Override PartName="/ppt/tags/tag1977.xml" ContentType="application/vnd.openxmlformats-officedocument.presentationml.tags+xml"/>
  <Override PartName="/ppt/tags/tag2050.xml" ContentType="application/vnd.openxmlformats-officedocument.presentationml.tags+xml"/>
  <Override PartName="/ppt/tags/tag475.xml" ContentType="application/vnd.openxmlformats-officedocument.presentationml.tags+xml"/>
  <Override PartName="/ppt/tags/tag661.xml" ContentType="application/vnd.openxmlformats-officedocument.presentationml.tags+xml"/>
  <Override PartName="/ppt/tags/tag1485.xml" ContentType="application/vnd.openxmlformats-officedocument.presentationml.tags+xml"/>
  <Override PartName="/ppt/tags/tag406.xml" ContentType="application/vnd.openxmlformats-officedocument.presentationml.tags+xml"/>
  <Override PartName="/ppt/tags/tag1671.xml" ContentType="application/vnd.openxmlformats-officedocument.presentationml.tags+xml"/>
  <Override PartName="/ppt/tags/tag1908.xml" ContentType="application/vnd.openxmlformats-officedocument.presentationml.tags+xml"/>
  <Override PartName="/ppt/tags/tag89.xml" ContentType="application/vnd.openxmlformats-officedocument.presentationml.tags+xml"/>
  <Override PartName="/ppt/tags/tag576.xml" ContentType="application/vnd.openxmlformats-officedocument.presentationml.tags+xml"/>
  <Override PartName="/ppt/tags/tag1416.xml" ContentType="application/vnd.openxmlformats-officedocument.presentationml.tags+xml"/>
  <Override PartName="/ppt/tags/tag1602.xml" ContentType="application/vnd.openxmlformats-officedocument.presentationml.tags+xml"/>
  <Override PartName="/ppt/tags/tag100.xml" ContentType="application/vnd.openxmlformats-officedocument.presentationml.tags+xml"/>
  <Override PartName="/ppt/tags/tag762.xml" ContentType="application/vnd.openxmlformats-officedocument.presentationml.tags+xml"/>
  <Override PartName="/ppt/tags/tag1094.xml" ContentType="application/vnd.openxmlformats-officedocument.presentationml.tags+xml"/>
  <Override PartName="/ppt/tags/tag1110.xml" ContentType="application/vnd.openxmlformats-officedocument.presentationml.tags+xml"/>
  <Override PartName="/ppt/tags/tag1586.xml" ContentType="application/vnd.openxmlformats-officedocument.presentationml.tags+xml"/>
  <Override PartName="/ppt/tags/tag1772.xml" ContentType="application/vnd.openxmlformats-officedocument.presentationml.tags+xml"/>
  <Override PartName="/ppt/tags/tag270.xml" ContentType="application/vnd.openxmlformats-officedocument.presentationml.tags+xml"/>
  <Override PartName="/ppt/tags/tag507.xml" ContentType="application/vnd.openxmlformats-officedocument.presentationml.tags+xml"/>
  <Override PartName="/ppt/tags/tag1280.xml" ContentType="application/vnd.openxmlformats-officedocument.presentationml.tags+xml"/>
  <Override PartName="/ppt/tags/tag1517.xml" ContentType="application/vnd.openxmlformats-officedocument.presentationml.tags+xml"/>
  <Override PartName="/ppt/tags/tag2066.xml" ContentType="application/vnd.openxmlformats-officedocument.presentationml.tags+xml"/>
  <Override PartName="/ppt/tags/tag201.xml" ContentType="application/vnd.openxmlformats-officedocument.presentationml.tags+xml"/>
  <Override PartName="/ppt/tags/tag677.xml" ContentType="application/vnd.openxmlformats-officedocument.presentationml.tags+xml"/>
  <Override PartName="/ppt/tags/tag1025.xml" ContentType="application/vnd.openxmlformats-officedocument.presentationml.tags+xml"/>
  <Override PartName="/ppt/tags/tag1687.xml" ContentType="application/vnd.openxmlformats-officedocument.presentationml.tags+xml"/>
  <Override PartName="/ppt/tags/tag1703.xml" ContentType="application/vnd.openxmlformats-officedocument.presentationml.tags+xml"/>
  <Override PartName="/ppt/tags/tag185.xml" ContentType="application/vnd.openxmlformats-officedocument.presentationml.tags+xml"/>
  <Override PartName="/ppt/tags/tag371.xml" ContentType="application/vnd.openxmlformats-officedocument.presentationml.tags+xml"/>
  <Override PartName="/ppt/tags/tag863.xml" ContentType="application/vnd.openxmlformats-officedocument.presentationml.tags+xml"/>
  <Override PartName="/ppt/tags/tag1195.xml" ContentType="application/vnd.openxmlformats-officedocument.presentationml.tags+xml"/>
  <Override PartName="/ppt/tags/tag1211.xml" ContentType="application/vnd.openxmlformats-officedocument.presentationml.tags+xml"/>
  <Override PartName="/ppt/tags/tag187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608.xml" ContentType="application/vnd.openxmlformats-officedocument.presentationml.tags+xml"/>
  <Override PartName="/ppt/tags/tag1381.xml" ContentType="application/vnd.openxmlformats-officedocument.presentationml.tags+xml"/>
  <Override PartName="/ppt/tags/tag1618.xml" ContentType="application/vnd.openxmlformats-officedocument.presentationml.tags+xml"/>
  <Override PartName="/ppt/tags/tag1804.xml" ContentType="application/vnd.openxmlformats-officedocument.presentationml.tags+xml"/>
  <Override PartName="/ppt/tags/tag302.xml" ContentType="application/vnd.openxmlformats-officedocument.presentationml.tags+xml"/>
  <Override PartName="/ppt/tags/tag778.xml" ContentType="application/vnd.openxmlformats-officedocument.presentationml.tags+xml"/>
  <Override PartName="/ppt/tags/tag964.xml" ContentType="application/vnd.openxmlformats-officedocument.presentationml.tags+xml"/>
  <Override PartName="/ppt/tags/tag1126.xml" ContentType="application/vnd.openxmlformats-officedocument.presentationml.tags+xml"/>
  <Override PartName="/ppt/tags/tag1312.xml" ContentType="application/vnd.openxmlformats-officedocument.presentationml.tags+xml"/>
  <Override PartName="/ppt/tags/tag1788.xml" ContentType="application/vnd.openxmlformats-officedocument.presentationml.tags+xml"/>
  <Override PartName="/ppt/tags/tag286.xml" ContentType="application/vnd.openxmlformats-officedocument.presentationml.tags+xml"/>
  <Override PartName="/ppt/tags/tag472.xml" ContentType="application/vnd.openxmlformats-officedocument.presentationml.tags+xml"/>
  <Override PartName="/ppt/tags/tag709.xml" ContentType="application/vnd.openxmlformats-officedocument.presentationml.tags+xml"/>
  <Override PartName="/ppt/tags/tag1296.xml" ContentType="application/vnd.openxmlformats-officedocument.presentationml.tags+xml"/>
  <Override PartName="/ppt/tags/tag1482.xml" ContentType="application/vnd.openxmlformats-officedocument.presentationml.tags+xml"/>
  <Override PartName="/ppt/tags/tag1974.xml" ContentType="application/vnd.openxmlformats-officedocument.presentationml.tags+xml"/>
  <Override PartName="/ppt/tags/tag217.xml" ContentType="application/vnd.openxmlformats-officedocument.presentationml.tags+xml"/>
  <Override PartName="/ppt/tags/tag1227.xml" ContentType="application/vnd.openxmlformats-officedocument.presentationml.tags+xml"/>
  <Override PartName="/ppt/tags/tag1719.xml" ContentType="application/vnd.openxmlformats-officedocument.presentationml.tags+xml"/>
  <Override PartName="/ppt/tags/tag1905.xml" ContentType="application/vnd.openxmlformats-officedocument.presentationml.tags+xml"/>
  <Override PartName="/ppt/tags/tag86.xml" ContentType="application/vnd.openxmlformats-officedocument.presentationml.tags+xml"/>
  <Override PartName="/ppt/tags/tag387.xml" ContentType="application/vnd.openxmlformats-officedocument.presentationml.tags+xml"/>
  <Override PartName="/ppt/tags/tag403.xml" ContentType="application/vnd.openxmlformats-officedocument.presentationml.tags+xml"/>
  <Override PartName="/ppt/tags/tag879.xml" ContentType="application/vnd.openxmlformats-officedocument.presentationml.tags+xml"/>
  <Override PartName="/ppt/tags/tag1413.xml" ContentType="application/vnd.openxmlformats-officedocument.presentationml.tags+xml"/>
  <Override PartName="/ppt/tags/tag1889.xml" ContentType="application/vnd.openxmlformats-officedocument.presentationml.tags+xml"/>
  <Override PartName="/ppt/tags/tag573.xml" ContentType="application/vnd.openxmlformats-officedocument.presentationml.tags+xml"/>
  <Override PartName="/ppt/tags/tag1397.xml" ContentType="application/vnd.openxmlformats-officedocument.presentationml.tags+xml"/>
  <Override PartName="/ppt/tags/tag1583.xml" ContentType="application/vnd.openxmlformats-officedocument.presentationml.tags+xml"/>
  <Override PartName="/ppt/tags/tag17.xml" ContentType="application/vnd.openxmlformats-officedocument.presentationml.tags+xml"/>
  <Override PartName="/ppt/tags/tag318.xml" ContentType="application/vnd.openxmlformats-officedocument.presentationml.tags+xml"/>
  <Override PartName="/ppt/tags/tag504.xml" ContentType="application/vnd.openxmlformats-officedocument.presentationml.tags+xml"/>
  <Override PartName="/ppt/tags/tag1091.xml" ContentType="application/vnd.openxmlformats-officedocument.presentationml.tags+xml"/>
  <Override PartName="/ppt/tags/tag1328.xml" ContentType="application/vnd.openxmlformats-officedocument.presentationml.tags+xml"/>
  <Override PartName="/ppt/tags/tag488.xml" ContentType="application/vnd.openxmlformats-officedocument.presentationml.tags+xml"/>
  <Override PartName="/ppt/tags/tag1022.xml" ContentType="application/vnd.openxmlformats-officedocument.presentationml.tags+xml"/>
  <Override PartName="/ppt/tags/tag1498.xml" ContentType="application/vnd.openxmlformats-officedocument.presentationml.tags+xml"/>
  <Override PartName="/ppt/tags/tag1514.xml" ContentType="application/vnd.openxmlformats-officedocument.presentationml.tags+xml"/>
  <Override PartName="/ppt/tags/tag1700.xml" ContentType="application/vnd.openxmlformats-officedocument.presentationml.tags+xml"/>
  <Override PartName="/ppt/tags/tag2063.xml" ContentType="application/vnd.openxmlformats-officedocument.presentationml.tags+xml"/>
  <Override PartName="/ppt/tags/tag182.xml" ContentType="application/vnd.openxmlformats-officedocument.presentationml.tags+xml"/>
  <Override PartName="/ppt/tags/tag674.xml" ContentType="application/vnd.openxmlformats-officedocument.presentationml.tags+xml"/>
  <Override PartName="/ppt/tags/tag860.xml" ContentType="application/vnd.openxmlformats-officedocument.presentationml.tags+xml"/>
  <Override PartName="/ppt/tags/tag1684.xml" ContentType="application/vnd.openxmlformats-officedocument.presentationml.tags+xml"/>
  <Override PartName="/ppt/tags/tag1870.xml" ContentType="application/vnd.openxmlformats-officedocument.presentationml.tags+xml"/>
  <Override PartName="/ppt/tags/tag419.xml" ContentType="application/vnd.openxmlformats-officedocument.presentationml.tags+xml"/>
  <Override PartName="/ppt/tags/tag605.xml" ContentType="application/vnd.openxmlformats-officedocument.presentationml.tags+xml"/>
  <Override PartName="/ppt/tags/tag1192.xml" ContentType="application/vnd.openxmlformats-officedocument.presentationml.tags+xml"/>
  <Override PartName="/ppt/tags/tag1429.xml" ContentType="application/vnd.openxmlformats-officedocument.presentationml.tags+xml"/>
  <Override PartName="/ppt/tags/tag1615.xml" ContentType="application/vnd.openxmlformats-officedocument.presentationml.tags+xml"/>
  <Override PartName="/ppt/tags/tag113.xml" ContentType="application/vnd.openxmlformats-officedocument.presentationml.tags+xml"/>
  <Override PartName="/ppt/tags/tag589.xml" ContentType="application/vnd.openxmlformats-officedocument.presentationml.tags+xml"/>
  <Override PartName="/ppt/tags/tag775.xml" ContentType="application/vnd.openxmlformats-officedocument.presentationml.tags+xml"/>
  <Override PartName="/ppt/tags/tag1123.xml" ContentType="application/vnd.openxmlformats-officedocument.presentationml.tags+xml"/>
  <Override PartName="/ppt/tags/tag1599.xml" ContentType="application/vnd.openxmlformats-officedocument.presentationml.tags+xml"/>
  <Override PartName="/ppt/tags/tag1801.xml" ContentType="application/vnd.openxmlformats-officedocument.presentationml.tags+xml"/>
  <Override PartName="/ppt/tags/tag283.xml" ContentType="application/vnd.openxmlformats-officedocument.presentationml.tags+xml"/>
  <Override PartName="/ppt/tags/tag961.xml" ContentType="application/vnd.openxmlformats-officedocument.presentationml.tags+xml"/>
  <Override PartName="/ppt/tags/tag1293.xml" ContentType="application/vnd.openxmlformats-officedocument.presentationml.tags+xml"/>
  <Override PartName="/ppt/tags/tag1785.xml" ContentType="application/vnd.openxmlformats-officedocument.presentationml.tags+xml"/>
  <Override PartName="/ppt/tags/tag1971.xml" ContentType="application/vnd.openxmlformats-officedocument.presentationml.tags+xml"/>
  <Override PartName="/ppt/tags/tag2079.xml" ContentType="application/vnd.openxmlformats-officedocument.presentationml.tags+xml"/>
  <Override PartName="/ppt/tags/tag706.xml" ContentType="application/vnd.openxmlformats-officedocument.presentationml.tags+xml"/>
  <Override PartName="/ppt/tags/tag1038.xml" ContentType="application/vnd.openxmlformats-officedocument.presentationml.tags+xml"/>
  <Override PartName="/ppt/tags/tag1716.xml" ContentType="application/vnd.openxmlformats-officedocument.presentationml.tags+xml"/>
  <Override PartName="/ppt/tags/tag198.xml" ContentType="application/vnd.openxmlformats-officedocument.presentationml.tags+xml"/>
  <Override PartName="/ppt/tags/tag214.xml" ContentType="application/vnd.openxmlformats-officedocument.presentationml.tags+xml"/>
  <Override PartName="/ppt/tags/tag400.xml" ContentType="application/vnd.openxmlformats-officedocument.presentationml.tags+xml"/>
  <Override PartName="/ppt/tags/tag876.xml" ContentType="application/vnd.openxmlformats-officedocument.presentationml.tags+xml"/>
  <Override PartName="/ppt/tags/tag1224.xml" ContentType="application/vnd.openxmlformats-officedocument.presentationml.tags+xml"/>
  <Override PartName="/ppt/tags/tag1410.xml" ContentType="application/vnd.openxmlformats-officedocument.presentationml.tags+xml"/>
  <Override PartName="/ppt/tags/tag1886.xml" ContentType="application/vnd.openxmlformats-officedocument.presentationml.tags+xml"/>
  <Override PartName="/ppt/tags/tag1902.xml" ContentType="application/vnd.openxmlformats-officedocument.presentationml.tags+xml"/>
  <Override PartName="/ppt/tags/tag83.xml" ContentType="application/vnd.openxmlformats-officedocument.presentationml.tags+xml"/>
  <Override PartName="/ppt/tags/tag384.xml" ContentType="application/vnd.openxmlformats-officedocument.presentationml.tags+xml"/>
  <Override PartName="/ppt/tags/tag570.xml" ContentType="application/vnd.openxmlformats-officedocument.presentationml.tags+xml"/>
  <Override PartName="/ppt/tags/tag807.xml" ContentType="application/vnd.openxmlformats-officedocument.presentationml.tags+xml"/>
  <Override PartName="/ppt/tags/tag1394.xml" ContentType="application/vnd.openxmlformats-officedocument.presentationml.tags+xml"/>
  <Override PartName="/ppt/tags/tag14.xml" ContentType="application/vnd.openxmlformats-officedocument.presentationml.tags+xml"/>
  <Override PartName="/ppt/tags/tag129.xml" ContentType="application/vnd.openxmlformats-officedocument.presentationml.tags+xml"/>
  <Override PartName="/ppt/tags/tag315.xml" ContentType="application/vnd.openxmlformats-officedocument.presentationml.tags+xml"/>
  <Override PartName="/ppt/tags/tag1139.xml" ContentType="application/vnd.openxmlformats-officedocument.presentationml.tags+xml"/>
  <Override PartName="/ppt/tags/tag1580.xml" ContentType="application/vnd.openxmlformats-officedocument.presentationml.tags+xml"/>
  <Override PartName="/ppt/tags/tag1817.xml" ContentType="application/vnd.openxmlformats-officedocument.presentationml.tags+xml"/>
  <Override PartName="/ppt/tags/tag299.xml" ContentType="application/vnd.openxmlformats-officedocument.presentationml.tags+xml"/>
  <Override PartName="/ppt/tags/tag485.xml" ContentType="application/vnd.openxmlformats-officedocument.presentationml.tags+xml"/>
  <Override PartName="/ppt/tags/tag501.xml" ContentType="application/vnd.openxmlformats-officedocument.presentationml.tags+xml"/>
  <Override PartName="/ppt/tags/tag977.xml" ContentType="application/vnd.openxmlformats-officedocument.presentationml.tags+xml"/>
  <Override PartName="/ppt/tags/tag1325.xml" ContentType="application/vnd.openxmlformats-officedocument.presentationml.tags+xml"/>
  <Override PartName="/ppt/tags/tag1511.xml" ContentType="application/vnd.openxmlformats-officedocument.presentationml.tags+xml"/>
  <Override PartName="/ppt/tags/tag1987.xml" ContentType="application/vnd.openxmlformats-officedocument.presentationml.tags+xml"/>
  <Override PartName="/ppt/tags/tag2060.xml" ContentType="application/vnd.openxmlformats-officedocument.presentationml.tags+xml"/>
  <Override PartName="/ppt/tags/tag671.xml" ContentType="application/vnd.openxmlformats-officedocument.presentationml.tags+xml"/>
  <Override PartName="/ppt/tags/tag908.xml" ContentType="application/vnd.openxmlformats-officedocument.presentationml.tags+xml"/>
  <Override PartName="/ppt/tags/tag1495.xml" ContentType="application/vnd.openxmlformats-officedocument.presentationml.tags+xml"/>
  <Override PartName="/ppt/tags/tag1681.xml" ContentType="application/vnd.openxmlformats-officedocument.presentationml.tags+xml"/>
  <Override PartName="/ppt/tags/tag1918.xml" ContentType="application/vnd.openxmlformats-officedocument.presentationml.tags+xml"/>
  <Override PartName="/ppt/tags/tag416.xml" ContentType="application/vnd.openxmlformats-officedocument.presentationml.tags+xml"/>
  <Override PartName="/ppt/tags/tag1426.xml" ContentType="application/vnd.openxmlformats-officedocument.presentationml.tags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586.xml" ContentType="application/vnd.openxmlformats-officedocument.presentationml.tags+xml"/>
  <Override PartName="/ppt/tags/tag602.xml" ContentType="application/vnd.openxmlformats-officedocument.presentationml.tags+xml"/>
  <Override PartName="/ppt/tags/tag1596.xml" ContentType="application/vnd.openxmlformats-officedocument.presentationml.tags+xml"/>
  <Override PartName="/ppt/tags/tag1612.xml" ContentType="application/vnd.openxmlformats-officedocument.presentationml.tags+xml"/>
  <Override PartName="/ppt/tags/tag280.xml" ContentType="application/vnd.openxmlformats-officedocument.presentationml.tags+xml"/>
  <Override PartName="/ppt/tags/tag772.xml" ContentType="application/vnd.openxmlformats-officedocument.presentationml.tags+xml"/>
  <Override PartName="/ppt/tags/tag1120.xml" ContentType="application/vnd.openxmlformats-officedocument.presentationml.tags+xml"/>
  <Override PartName="/ppt/tags/tag1782.xml" ContentType="application/vnd.openxmlformats-officedocument.presentationml.tags+xml"/>
  <Override PartName="/ppt/tags/tag517.xml" ContentType="application/vnd.openxmlformats-officedocument.presentationml.tags+xml"/>
  <Override PartName="/ppt/tags/tag703.xml" ContentType="application/vnd.openxmlformats-officedocument.presentationml.tags+xml"/>
  <Override PartName="/ppt/tags/tag1290.xml" ContentType="application/vnd.openxmlformats-officedocument.presentationml.tags+xml"/>
  <Override PartName="/ppt/tags/tag1527.xml" ContentType="application/vnd.openxmlformats-officedocument.presentationml.tags+xml"/>
  <Override PartName="/ppt/tags/tag1713.xml" ContentType="application/vnd.openxmlformats-officedocument.presentationml.tags+xml"/>
  <Override PartName="/ppt/tags/tag2076.xml" ContentType="application/vnd.openxmlformats-officedocument.presentationml.tags+xml"/>
  <Override PartName="/ppt/tags/tag211.xml" ContentType="application/vnd.openxmlformats-officedocument.presentationml.tags+xml"/>
  <Override PartName="/ppt/tags/tag687.xml" ContentType="application/vnd.openxmlformats-officedocument.presentationml.tags+xml"/>
  <Override PartName="/ppt/tags/tag873.xml" ContentType="application/vnd.openxmlformats-officedocument.presentationml.tags+xml"/>
  <Override PartName="/ppt/tags/tag1035.xml" ContentType="application/vnd.openxmlformats-officedocument.presentationml.tags+xml"/>
  <Override PartName="/ppt/tags/tag1221.xml" ContentType="application/vnd.openxmlformats-officedocument.presentationml.tags+xml"/>
  <Override PartName="/ppt/tags/tag1697.xml" ContentType="application/vnd.openxmlformats-officedocument.presentationml.tags+xml"/>
  <Override PartName="/ppt/tags/tag2007.xml" ContentType="application/vnd.openxmlformats-officedocument.presentationml.tags+xml"/>
  <Override PartName="/ppt/tags/tag80.xml" ContentType="application/vnd.openxmlformats-officedocument.presentationml.tags+xml"/>
  <Override PartName="/ppt/tags/tag195.xml" ContentType="application/vnd.openxmlformats-officedocument.presentationml.tags+xml"/>
  <Override PartName="/ppt/tags/tag381.xml" ContentType="application/vnd.openxmlformats-officedocument.presentationml.tags+xml"/>
  <Override PartName="/ppt/tags/tag618.xml" ContentType="application/vnd.openxmlformats-officedocument.presentationml.tags+xml"/>
  <Override PartName="/ppt/tags/tag1391.xml" ContentType="application/vnd.openxmlformats-officedocument.presentationml.tags+xml"/>
  <Override PartName="/ppt/tags/tag1883.xml" ContentType="application/vnd.openxmlformats-officedocument.presentationml.tags+xml"/>
  <Override PartName="/ppt/tags/tag126.xml" ContentType="application/vnd.openxmlformats-officedocument.presentationml.tags+xml"/>
  <Override PartName="/ppt/tags/tag804.xml" ContentType="application/vnd.openxmlformats-officedocument.presentationml.tags+xml"/>
  <Override PartName="/ppt/tags/tag1136.xml" ContentType="application/vnd.openxmlformats-officedocument.presentationml.tags+xml"/>
  <Override PartName="/ppt/tags/tag1628.xml" ContentType="application/vnd.openxmlformats-officedocument.presentationml.tags+xml"/>
  <Override PartName="/ppt/tags/tag1814.xml" ContentType="application/vnd.openxmlformats-officedocument.presentationml.tags+xml"/>
  <Override PartName="/ppt/tags/tag11.xml" ContentType="application/vnd.openxmlformats-officedocument.presentationml.tags+xml"/>
  <Override PartName="/ppt/tags/tag296.xml" ContentType="application/vnd.openxmlformats-officedocument.presentationml.tags+xml"/>
  <Override PartName="/ppt/tags/tag312.xml" ContentType="application/vnd.openxmlformats-officedocument.presentationml.tags+xml"/>
  <Override PartName="/ppt/tags/tag788.xml" ContentType="application/vnd.openxmlformats-officedocument.presentationml.tags+xml"/>
  <Override PartName="/ppt/tags/tag974.xml" ContentType="application/vnd.openxmlformats-officedocument.presentationml.tags+xml"/>
  <Override PartName="/ppt/tags/tag1322.xml" ContentType="application/vnd.openxmlformats-officedocument.presentationml.tags+xml"/>
  <Override PartName="/ppt/tags/tag1798.xml" ContentType="application/vnd.openxmlformats-officedocument.presentationml.tags+xml"/>
  <Override PartName="/ppt/tags/tag1984.xml" ContentType="application/vnd.openxmlformats-officedocument.presentationml.tags+xml"/>
  <Override PartName="/ppt/tags/tag2108.xml" ContentType="application/vnd.openxmlformats-officedocument.presentationml.tags+xml"/>
  <Override PartName="/ppt/tags/tag482.xml" ContentType="application/vnd.openxmlformats-officedocument.presentationml.tags+xml"/>
  <Override PartName="/ppt/tags/tag719.xml" ContentType="application/vnd.openxmlformats-officedocument.presentationml.tags+xml"/>
  <Override PartName="/ppt/tags/tag1492.xml" ContentType="application/vnd.openxmlformats-officedocument.presentationml.tags+xml"/>
  <Override PartName="/ppt/tags/tag1729.xml" ContentType="application/vnd.openxmlformats-officedocument.presentationml.tags+xml"/>
  <Override PartName="/ppt/tags/tag227.xml" ContentType="application/vnd.openxmlformats-officedocument.presentationml.tags+xml"/>
  <Override PartName="/ppt/tags/tag413.xml" ContentType="application/vnd.openxmlformats-officedocument.presentationml.tags+xml"/>
  <Override PartName="/ppt/tags/tag889.xml" ContentType="application/vnd.openxmlformats-officedocument.presentationml.tags+xml"/>
  <Override PartName="/ppt/tags/tag905.xml" ContentType="application/vnd.openxmlformats-officedocument.presentationml.tags+xml"/>
  <Override PartName="/ppt/tags/tag1237.xml" ContentType="application/vnd.openxmlformats-officedocument.presentationml.tags+xml"/>
  <Override PartName="/ppt/tags/tag1915.xml" ContentType="application/vnd.openxmlformats-officedocument.presentationml.tags+xml"/>
  <Override PartName="/ppt/tags/tag96.xml" ContentType="application/vnd.openxmlformats-officedocument.presentationml.tags+xml"/>
  <Override PartName="/ppt/tags/tag397.xml" ContentType="application/vnd.openxmlformats-officedocument.presentationml.tags+xml"/>
  <Override PartName="/ppt/tags/tag1423.xml" ContentType="application/vnd.openxmlformats-officedocument.presentationml.tags+xml"/>
  <Override PartName="/ppt/tags/tag1899.xml" ContentType="application/vnd.openxmlformats-officedocument.presentationml.tags+xml"/>
  <Override PartName="/ppt/tags/tag583.xml" ContentType="application/vnd.openxmlformats-officedocument.presentationml.tags+xml"/>
  <Override PartName="/ppt/tags/tag1593.xml" ContentType="application/vnd.openxmlformats-officedocument.presentationml.tags+xml"/>
  <Override PartName="/ppt/tags/tag27.xml" ContentType="application/vnd.openxmlformats-officedocument.presentationml.tags+xml"/>
  <Override PartName="/ppt/tags/tag328.xml" ContentType="application/vnd.openxmlformats-officedocument.presentationml.tags+xml"/>
  <Override PartName="/ppt/tags/tag514.xml" ContentType="application/vnd.openxmlformats-officedocument.presentationml.tags+xml"/>
  <Override PartName="/ppt/tags/tag1338.xml" ContentType="application/vnd.openxmlformats-officedocument.presentationml.tags+xml"/>
  <Override PartName="/ppt/tags/tag1524.xml" ContentType="application/vnd.openxmlformats-officedocument.presentationml.tags+xml"/>
  <Override PartName="/ppt/tags/tag2073.xml" ContentType="application/vnd.openxmlformats-officedocument.presentationml.tags+xml"/>
  <Override PartName="/ppt/tags/tag498.xml" ContentType="application/vnd.openxmlformats-officedocument.presentationml.tags+xml"/>
  <Override PartName="/ppt/tags/tag684.xml" ContentType="application/vnd.openxmlformats-officedocument.presentationml.tags+xml"/>
  <Override PartName="/ppt/tags/tag700.xml" ContentType="application/vnd.openxmlformats-officedocument.presentationml.tags+xml"/>
  <Override PartName="/ppt/tags/tag1032.xml" ContentType="application/vnd.openxmlformats-officedocument.presentationml.tags+xml"/>
  <Override PartName="/ppt/tags/tag1710.xml" ContentType="application/vnd.openxmlformats-officedocument.presentationml.tags+xml"/>
  <Override PartName="/ppt/tags/tag192.xml" ContentType="application/vnd.openxmlformats-officedocument.presentationml.tags+xml"/>
  <Override PartName="/ppt/tags/tag429.xml" ContentType="application/vnd.openxmlformats-officedocument.presentationml.tags+xml"/>
  <Override PartName="/ppt/tags/tag870.xml" ContentType="application/vnd.openxmlformats-officedocument.presentationml.tags+xml"/>
  <Override PartName="/ppt/tags/tag1694.xml" ContentType="application/vnd.openxmlformats-officedocument.presentationml.tags+xml"/>
  <Override PartName="/ppt/tags/tag1880.xml" ContentType="application/vnd.openxmlformats-officedocument.presentationml.tags+xml"/>
  <Override PartName="/ppt/tags/tag2004.xml" ContentType="application/vnd.openxmlformats-officedocument.presentationml.tags+xml"/>
  <Override PartName="/ppt/tags/tag599.xml" ContentType="application/vnd.openxmlformats-officedocument.presentationml.tags+xml"/>
  <Override PartName="/ppt/tags/tag615.xml" ContentType="application/vnd.openxmlformats-officedocument.presentationml.tags+xml"/>
  <Override PartName="/ppt/tags/tag801.xml" ContentType="application/vnd.openxmlformats-officedocument.presentationml.tags+xml"/>
  <Override PartName="/ppt/tags/tag1439.xml" ContentType="application/vnd.openxmlformats-officedocument.presentationml.tags+xml"/>
  <Override PartName="/ppt/tags/tag1625.xml" ContentType="application/vnd.openxmlformats-officedocument.presentationml.tags+xml"/>
  <Override PartName="/ppt/slideLayouts/slideLayout7.xml" ContentType="application/vnd.openxmlformats-officedocument.presentationml.slideLayout+xml"/>
  <Override PartName="/ppt/tags/tag123.xml" ContentType="application/vnd.openxmlformats-officedocument.presentationml.tags+xml"/>
  <Override PartName="/ppt/tags/tag785.xml" ContentType="application/vnd.openxmlformats-officedocument.presentationml.tags+xml"/>
  <Override PartName="/ppt/tags/tag1133.xml" ContentType="application/vnd.openxmlformats-officedocument.presentationml.tags+xml"/>
  <Override PartName="/ppt/tags/tag1795.xml" ContentType="application/vnd.openxmlformats-officedocument.presentationml.tags+xml"/>
  <Override PartName="/ppt/tags/tag1811.xml" ContentType="application/vnd.openxmlformats-officedocument.presentationml.tags+xml"/>
  <Override PartName="/ppt/tags/tag293.xml" ContentType="application/vnd.openxmlformats-officedocument.presentationml.tags+xml"/>
  <Override PartName="/ppt/tags/tag716.xml" ContentType="application/vnd.openxmlformats-officedocument.presentationml.tags+xml"/>
  <Override PartName="/ppt/tags/tag971.xml" ContentType="application/vnd.openxmlformats-officedocument.presentationml.tags+xml"/>
  <Override PartName="/ppt/tags/tag1981.xml" ContentType="application/vnd.openxmlformats-officedocument.presentationml.tags+xml"/>
  <Override PartName="/ppt/tags/tag2089.xml" ContentType="application/vnd.openxmlformats-officedocument.presentationml.tags+xml"/>
  <Override PartName="/ppt/tags/tag2105.xml" ContentType="application/vnd.openxmlformats-officedocument.presentationml.tags+xml"/>
  <Override PartName="/ppt/tags/tag224.xml" ContentType="application/vnd.openxmlformats-officedocument.presentationml.tags+xml"/>
  <Override PartName="/ppt/tags/tag902.xml" ContentType="application/vnd.openxmlformats-officedocument.presentationml.tags+xml"/>
  <Override PartName="/ppt/tags/tag1048.xml" ContentType="application/vnd.openxmlformats-officedocument.presentationml.tags+xml"/>
  <Override PartName="/ppt/tags/tag1726.xml" ContentType="application/vnd.openxmlformats-officedocument.presentationml.tags+xml"/>
  <Override PartName="/ppt/tags/tag1912.xml" ContentType="application/vnd.openxmlformats-officedocument.presentationml.tags+xml"/>
  <Override PartName="/ppt/presentation.xml" ContentType="application/vnd.openxmlformats-officedocument.presentationml.presentation.main+xml"/>
  <Override PartName="/ppt/tags/tag394.xml" ContentType="application/vnd.openxmlformats-officedocument.presentationml.tags+xml"/>
  <Override PartName="/ppt/tags/tag410.xml" ContentType="application/vnd.openxmlformats-officedocument.presentationml.tags+xml"/>
  <Override PartName="/ppt/tags/tag886.xml" ContentType="application/vnd.openxmlformats-officedocument.presentationml.tags+xml"/>
  <Override PartName="/ppt/tags/tag1234.xml" ContentType="application/vnd.openxmlformats-officedocument.presentationml.tags+xml"/>
  <Override PartName="/ppt/tags/tag1420.xml" ContentType="application/vnd.openxmlformats-officedocument.presentationml.tags+xml"/>
  <Override PartName="/ppt/tags/tag1896.xml" ContentType="application/vnd.openxmlformats-officedocument.presentationml.tags+xml"/>
  <Override PartName="/docProps/app.xml" ContentType="application/vnd.openxmlformats-officedocument.extended-propertie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580.xml" ContentType="application/vnd.openxmlformats-officedocument.presentationml.tags+xml"/>
  <Override PartName="/ppt/tags/tag817.xml" ContentType="application/vnd.openxmlformats-officedocument.presentationml.tags+xml"/>
  <Override PartName="/ppt/tags/tag1590.xml" ContentType="application/vnd.openxmlformats-officedocument.presentationml.tags+xml"/>
  <Override PartName="/ppt/tags/tag1827.xml" ContentType="application/vnd.openxmlformats-officedocument.presentationml.tags+xml"/>
  <Override PartName="/ppt/tags/tag24.xml" ContentType="application/vnd.openxmlformats-officedocument.presentationml.tags+xml"/>
  <Override PartName="/ppt/tags/tag325.xml" ContentType="application/vnd.openxmlformats-officedocument.presentationml.tags+xml"/>
  <Override PartName="/ppt/tags/tag987.xml" ContentType="application/vnd.openxmlformats-officedocument.presentationml.tags+xml"/>
  <Override PartName="/ppt/tags/tag1149.xml" ContentType="application/vnd.openxmlformats-officedocument.presentationml.tags+xml"/>
  <Override PartName="/ppt/tags/tag1335.xml" ContentType="application/vnd.openxmlformats-officedocument.presentationml.tags+xml"/>
  <Override PartName="/ppt/tags/tag495.xml" ContentType="application/vnd.openxmlformats-officedocument.presentationml.tags+xml"/>
  <Override PartName="/ppt/tags/tag511.xml" ContentType="application/vnd.openxmlformats-officedocument.presentationml.tags+xml"/>
  <Override PartName="/ppt/tags/tag1521.xml" ContentType="application/vnd.openxmlformats-officedocument.presentationml.tags+xml"/>
  <Override PartName="/ppt/tags/tag1997.xml" ContentType="application/vnd.openxmlformats-officedocument.presentationml.tags+xml"/>
  <Override PartName="/ppt/tags/tag2070.xml" ContentType="application/vnd.openxmlformats-officedocument.presentationml.tags+xml"/>
  <Override PartName="/ppt/tags/tag681.xml" ContentType="application/vnd.openxmlformats-officedocument.presentationml.tags+xml"/>
  <Override PartName="/ppt/tags/tag918.xml" ContentType="application/vnd.openxmlformats-officedocument.presentationml.tags+xml"/>
  <Override PartName="/ppt/tags/tag1691.xml" ContentType="application/vnd.openxmlformats-officedocument.presentationml.tags+xml"/>
  <Override PartName="/ppt/tags/tag1928.xml" ContentType="application/vnd.openxmlformats-officedocument.presentationml.tags+xml"/>
  <Override PartName="/ppt/tags/tag2001.xml" ContentType="application/vnd.openxmlformats-officedocument.presentationml.tags+xml"/>
  <Override PartName="/ppt/tags/tag426.xml" ContentType="application/vnd.openxmlformats-officedocument.presentationml.tags+xml"/>
  <Override PartName="/ppt/tags/tag612.xml" ContentType="application/vnd.openxmlformats-officedocument.presentationml.tags+xml"/>
  <Override PartName="/ppt/tags/tag1436.xml" ContentType="application/vnd.openxmlformats-officedocument.presentationml.tags+xml"/>
  <Override PartName="/ppt/slideLayouts/slideLayout4.xml" ContentType="application/vnd.openxmlformats-officedocument.presentationml.slideLayout+xml"/>
  <Override PartName="/ppt/tags/tag120.xml" ContentType="application/vnd.openxmlformats-officedocument.presentationml.tags+xml"/>
  <Override PartName="/ppt/tags/tag596.xml" ContentType="application/vnd.openxmlformats-officedocument.presentationml.tags+xml"/>
  <Override PartName="/ppt/tags/tag782.xml" ContentType="application/vnd.openxmlformats-officedocument.presentationml.tags+xml"/>
  <Override PartName="/ppt/tags/tag1130.xml" ContentType="application/vnd.openxmlformats-officedocument.presentationml.tags+xml"/>
  <Override PartName="/ppt/tags/tag1622.xml" ContentType="application/vnd.openxmlformats-officedocument.presentationml.tags+xml"/>
  <Override PartName="/ppt/tags/tag290.xml" ContentType="application/vnd.openxmlformats-officedocument.presentationml.tags+xml"/>
  <Override PartName="/ppt/tags/tag527.xml" ContentType="application/vnd.openxmlformats-officedocument.presentationml.tags+xml"/>
  <Override PartName="/ppt/tags/tag1792.xml" ContentType="application/vnd.openxmlformats-officedocument.presentationml.tags+xml"/>
  <Override PartName="/ppt/tags/tag2102.xml" ContentType="application/vnd.openxmlformats-officedocument.presentationml.tags+xml"/>
  <Override PartName="/ppt/tags/tag713.xml" ContentType="application/vnd.openxmlformats-officedocument.presentationml.tags+xml"/>
  <Override PartName="/ppt/tags/tag1045.xml" ContentType="application/vnd.openxmlformats-officedocument.presentationml.tags+xml"/>
  <Override PartName="/ppt/tags/tag1537.xml" ContentType="application/vnd.openxmlformats-officedocument.presentationml.tags+xml"/>
  <Override PartName="/ppt/tags/tag1723.xml" ContentType="application/vnd.openxmlformats-officedocument.presentationml.tags+xml"/>
  <Override PartName="/ppt/tags/tag2086.xml" ContentType="application/vnd.openxmlformats-officedocument.presentationml.tags+xml"/>
  <Override PartName="/ppt/tags/tag221.xml" ContentType="application/vnd.openxmlformats-officedocument.presentationml.tags+xml"/>
  <Override PartName="/ppt/tags/tag697.xml" ContentType="application/vnd.openxmlformats-officedocument.presentationml.tags+xml"/>
  <Override PartName="/ppt/tags/tag883.xml" ContentType="application/vnd.openxmlformats-officedocument.presentationml.tags+xml"/>
  <Override PartName="/ppt/tags/tag1231.xml" ContentType="application/vnd.openxmlformats-officedocument.presentationml.tags+xml"/>
  <Override PartName="/ppt/tags/tag1893.xml" ContentType="application/vnd.openxmlformats-officedocument.presentationml.tags+xml"/>
  <Override PartName="/ppt/tags/tag2017.xml" ContentType="application/vnd.openxmlformats-officedocument.presentationml.tags+xml"/>
  <Override PartName="/ppt/tags/tag90.xml" ContentType="application/vnd.openxmlformats-officedocument.presentationml.tags+xml"/>
  <Override PartName="/ppt/tags/tag391.xml" ContentType="application/vnd.openxmlformats-officedocument.presentationml.tags+xml"/>
  <Override PartName="/ppt/tags/tag628.xml" ContentType="application/vnd.openxmlformats-officedocument.presentationml.tags+xml"/>
  <Override PartName="/ppt/tags/tag1638.xml" ContentType="application/vnd.openxmlformats-officedocument.presentationml.tags+xml"/>
  <Override PartName="/ppt/tags/tag136.xml" ContentType="application/vnd.openxmlformats-officedocument.presentationml.tags+xml"/>
  <Override PartName="/ppt/tags/tag322.xml" ContentType="application/vnd.openxmlformats-officedocument.presentationml.tags+xml"/>
  <Override PartName="/ppt/tags/tag798.xml" ContentType="application/vnd.openxmlformats-officedocument.presentationml.tags+xml"/>
  <Override PartName="/ppt/tags/tag814.xml" ContentType="application/vnd.openxmlformats-officedocument.presentationml.tags+xml"/>
  <Override PartName="/ppt/tags/tag1146.xml" ContentType="application/vnd.openxmlformats-officedocument.presentationml.tags+xml"/>
  <Override PartName="/ppt/tags/tag1824.xml" ContentType="application/vnd.openxmlformats-officedocument.presentationml.tags+xml"/>
  <Override PartName="/ppt/tags/tag21.xml" ContentType="application/vnd.openxmlformats-officedocument.presentationml.tags+xml"/>
  <Override PartName="/ppt/tags/tag984.xml" ContentType="application/vnd.openxmlformats-officedocument.presentationml.tags+xml"/>
  <Override PartName="/ppt/tags/tag1332.xml" ContentType="application/vnd.openxmlformats-officedocument.presentationml.tags+xml"/>
  <Override PartName="/ppt/tags/tag1994.xml" ContentType="application/vnd.openxmlformats-officedocument.presentationml.tags+xml"/>
  <Override PartName="/ppt/tags/tag2118.xml" ContentType="application/vnd.openxmlformats-officedocument.presentationml.tags+xml"/>
  <Override PartName="/ppt/tags/tag7.xml" ContentType="application/vnd.openxmlformats-officedocument.presentationml.tags+xml"/>
  <Override PartName="/ppt/tags/tag492.xml" ContentType="application/vnd.openxmlformats-officedocument.presentationml.tags+xml"/>
  <Override PartName="/ppt/tags/tag729.xml" ContentType="application/vnd.openxmlformats-officedocument.presentationml.tags+xml"/>
  <Override PartName="/ppt/tags/tag915.xml" ContentType="application/vnd.openxmlformats-officedocument.presentationml.tags+xml"/>
  <Override PartName="/ppt/tags/tag1739.xml" ContentType="application/vnd.openxmlformats-officedocument.presentationml.tags+xml"/>
  <Override PartName="/ppt/tags/tag237.xml" ContentType="application/vnd.openxmlformats-officedocument.presentationml.tags+xml"/>
  <Override PartName="/ppt/tags/tag423.xml" ContentType="application/vnd.openxmlformats-officedocument.presentationml.tags+xml"/>
  <Override PartName="/ppt/tags/tag899.xml" ContentType="application/vnd.openxmlformats-officedocument.presentationml.tags+xml"/>
  <Override PartName="/ppt/tags/tag1247.xml" ContentType="application/vnd.openxmlformats-officedocument.presentationml.tags+xml"/>
  <Override PartName="/ppt/tags/tag1433.xml" ContentType="application/vnd.openxmlformats-officedocument.presentationml.tags+xml"/>
  <Override PartName="/ppt/tags/tag1925.xml" ContentType="application/vnd.openxmlformats-officedocument.presentationml.tags+xml"/>
  <Override PartName="/ppt/tags/tag593.xml" ContentType="application/vnd.openxmlformats-officedocument.presentationml.tags+xml"/>
  <Override PartName="/ppt/slideLayouts/slideLayout1.xml" ContentType="application/vnd.openxmlformats-officedocument.presentationml.slideLayout+xml"/>
  <Override PartName="/ppt/tags/tag37.xml" ContentType="application/vnd.openxmlformats-officedocument.presentationml.tags+xml"/>
  <Override PartName="/ppt/tags/tag338.xml" ContentType="application/vnd.openxmlformats-officedocument.presentationml.tags+xml"/>
  <Override PartName="/ppt/tags/tag524.xml" ContentType="application/vnd.openxmlformats-officedocument.presentationml.tags+xml"/>
  <Override PartName="/ppt/tags/tag710.xml" ContentType="application/vnd.openxmlformats-officedocument.presentationml.tags+xml"/>
  <Override PartName="/ppt/tags/tag1348.xml" ContentType="application/vnd.openxmlformats-officedocument.presentationml.tags+xml"/>
  <Override PartName="/ppt/tags/tag1534.xml" ContentType="application/vnd.openxmlformats-officedocument.presentationml.tags+xml"/>
  <Override PartName="/ppt/tags/tag2083.xml" ContentType="application/vnd.openxmlformats-officedocument.presentationml.tags+xml"/>
  <Override PartName="/ppt/tags/tag694.xml" ContentType="application/vnd.openxmlformats-officedocument.presentationml.tags+xml"/>
  <Override PartName="/ppt/tags/tag1042.xml" ContentType="application/vnd.openxmlformats-officedocument.presentationml.tags+xml"/>
  <Override PartName="/ppt/tags/tag1720.xml" ContentType="application/vnd.openxmlformats-officedocument.presentationml.tags+xml"/>
  <Override PartName="/ppt/tags/tag439.xml" ContentType="application/vnd.openxmlformats-officedocument.presentationml.tags+xml"/>
  <Override PartName="/ppt/tags/tag880.xml" ContentType="application/vnd.openxmlformats-officedocument.presentationml.tags+xml"/>
  <Override PartName="/ppt/tags/tag1449.xml" ContentType="application/vnd.openxmlformats-officedocument.presentationml.tags+xml"/>
  <Override PartName="/ppt/tags/tag1890.xml" ContentType="application/vnd.openxmlformats-officedocument.presentationml.tags+xml"/>
  <Override PartName="/ppt/tags/tag2014.xml" ContentType="application/vnd.openxmlformats-officedocument.presentationml.tags+xml"/>
  <Override PartName="/ppt/tags/tag133.xml" ContentType="application/vnd.openxmlformats-officedocument.presentationml.tags+xml"/>
  <Override PartName="/ppt/tags/tag625.xml" ContentType="application/vnd.openxmlformats-officedocument.presentationml.tags+xml"/>
  <Override PartName="/ppt/tags/tag811.xml" ContentType="application/vnd.openxmlformats-officedocument.presentationml.tags+xml"/>
  <Override PartName="/ppt/tags/tag1635.xml" ContentType="application/vnd.openxmlformats-officedocument.presentationml.tags+xml"/>
  <Override PartName="/ppt/tags/tag1821.xml" ContentType="application/vnd.openxmlformats-officedocument.presentationml.tags+xml"/>
  <Override PartName="/ppt/tags/tag795.xml" ContentType="application/vnd.openxmlformats-officedocument.presentationml.tags+xml"/>
  <Override PartName="/ppt/tags/tag981.xml" ContentType="application/vnd.openxmlformats-officedocument.presentationml.tags+xml"/>
  <Override PartName="/ppt/tags/tag1143.xml" ContentType="application/vnd.openxmlformats-officedocument.presentationml.tags+xml"/>
  <Override PartName="/ppt/tags/tag2115.xml" ContentType="application/vnd.openxmlformats-officedocument.presentationml.tags+xml"/>
  <Override PartName="/ppt/tags/tag4.xml" ContentType="application/vnd.openxmlformats-officedocument.presentationml.tags+xml"/>
  <Override PartName="/ppt/tags/tag726.xml" ContentType="application/vnd.openxmlformats-officedocument.presentationml.tags+xml"/>
  <Override PartName="/ppt/tags/tag1736.xml" ContentType="application/vnd.openxmlformats-officedocument.presentationml.tags+xml"/>
  <Override PartName="/ppt/tags/tag1991.xml" ContentType="application/vnd.openxmlformats-officedocument.presentationml.tags+xml"/>
  <Override PartName="/ppt/tags/tag2099.xml" ContentType="application/vnd.openxmlformats-officedocument.presentationml.tags+xml"/>
  <Override PartName="/ppt/tags/tag234.xml" ContentType="application/vnd.openxmlformats-officedocument.presentationml.tags+xml"/>
  <Override PartName="/ppt/tags/tag896.xml" ContentType="application/vnd.openxmlformats-officedocument.presentationml.tags+xml"/>
  <Override PartName="/ppt/tags/tag912.xml" ContentType="application/vnd.openxmlformats-officedocument.presentationml.tags+xml"/>
  <Override PartName="/ppt/tags/tag1058.xml" ContentType="application/vnd.openxmlformats-officedocument.presentationml.tags+xml"/>
  <Override PartName="/ppt/tags/tag1244.xml" ContentType="application/vnd.openxmlformats-officedocument.presentationml.tags+xml"/>
  <Override PartName="/ppt/tags/tag1922.xml" ContentType="application/vnd.openxmlformats-officedocument.presentationml.tags+xml"/>
  <Override PartName="/ppt/tags/tag420.xml" ContentType="application/vnd.openxmlformats-officedocument.presentationml.tags+xml"/>
  <Override PartName="/ppt/tags/tag1430.xml" ContentType="application/vnd.openxmlformats-officedocument.presentationml.tags+xml"/>
  <Override PartName="/ppt/tags/tag149.xml" ContentType="application/vnd.openxmlformats-officedocument.presentationml.tags+xml"/>
  <Override PartName="/ppt/tags/tag590.xml" ContentType="application/vnd.openxmlformats-officedocument.presentationml.tags+xml"/>
  <Override PartName="/ppt/tags/tag827.xml" ContentType="application/vnd.openxmlformats-officedocument.presentationml.tags+xml"/>
  <Override PartName="/ppt/tags/tag1159.xml" ContentType="application/vnd.openxmlformats-officedocument.presentationml.tags+xml"/>
  <Override PartName="/ppt/tags/tag1837.xml" ContentType="application/vnd.openxmlformats-officedocument.presentationml.tags+xml"/>
  <Override PartName="/ppt/tags/tag34.xml" ContentType="application/vnd.openxmlformats-officedocument.presentationml.tags+xml"/>
  <Override PartName="/ppt/tags/tag335.xml" ContentType="application/vnd.openxmlformats-officedocument.presentationml.tags+xml"/>
  <Override PartName="/ppt/tags/tag521.xml" ContentType="application/vnd.openxmlformats-officedocument.presentationml.tags+xml"/>
  <Override PartName="/ppt/tags/tag997.xml" ContentType="application/vnd.openxmlformats-officedocument.presentationml.tags+xml"/>
  <Override PartName="/ppt/tags/tag1345.xml" ContentType="application/vnd.openxmlformats-officedocument.presentationml.tags+xml"/>
  <Override PartName="/ppt/tags/tag2080.xml" ContentType="application/vnd.openxmlformats-officedocument.presentationml.tags+xml"/>
  <Override PartName="/ppt/tags/tag691.xml" ContentType="application/vnd.openxmlformats-officedocument.presentationml.tags+xml"/>
  <Override PartName="/ppt/tags/tag1531.xml" ContentType="application/vnd.openxmlformats-officedocument.presentationml.tags+xml"/>
  <Override PartName="/ppt/viewProps.xml" ContentType="application/vnd.openxmlformats-officedocument.presentationml.viewProps+xml"/>
  <Override PartName="/ppt/tags/tag436.xml" ContentType="application/vnd.openxmlformats-officedocument.presentationml.tags+xml"/>
  <Override PartName="/ppt/tags/tag928.xml" ContentType="application/vnd.openxmlformats-officedocument.presentationml.tags+xml"/>
  <Override PartName="/ppt/tags/tag1938.xml" ContentType="application/vnd.openxmlformats-officedocument.presentationml.tags+xml"/>
  <Override PartName="/ppt/tags/tag2011.xml" ContentType="application/vnd.openxmlformats-officedocument.presentationml.tags+xml"/>
  <Override PartName="/ppt/tags/tag622.xml" ContentType="application/vnd.openxmlformats-officedocument.presentationml.tags+xml"/>
  <Override PartName="/ppt/tags/tag1446.xml" ContentType="application/vnd.openxmlformats-officedocument.presentationml.tags+xml"/>
  <Override PartName="/ppt/tags/tag1632.xml" ContentType="application/vnd.openxmlformats-officedocument.presentationml.tags+xml"/>
  <Override PartName="/ppt/tags/tag130.xml" ContentType="application/vnd.openxmlformats-officedocument.presentationml.tags+xml"/>
  <Override PartName="/ppt/tags/tag792.xml" ContentType="application/vnd.openxmlformats-officedocument.presentationml.tags+xml"/>
  <Override PartName="/ppt/tags/tag1140.xml" ContentType="application/vnd.openxmlformats-officedocument.presentationml.tags+xml"/>
  <Override PartName="/ppt/tags/tag537.xml" ContentType="application/vnd.openxmlformats-officedocument.presentationml.tags+xml"/>
  <Override PartName="/ppt/tags/tag1547.xml" ContentType="application/vnd.openxmlformats-officedocument.presentationml.tags+xml"/>
  <Override PartName="/ppt/tags/tag2096.xml" ContentType="application/vnd.openxmlformats-officedocument.presentationml.tags+xml"/>
  <Override PartName="/ppt/tags/tag2112.xml" ContentType="application/vnd.openxmlformats-officedocument.presentationml.tags+xml"/>
  <Override PartName="/ppt/tags/tag1.xml" ContentType="application/vnd.openxmlformats-officedocument.presentationml.tags+xml"/>
  <Override PartName="/ppt/tags/tag231.xml" ContentType="application/vnd.openxmlformats-officedocument.presentationml.tags+xml"/>
  <Override PartName="/ppt/tags/tag723.xml" ContentType="application/vnd.openxmlformats-officedocument.presentationml.tags+xml"/>
  <Override PartName="/ppt/tags/tag1055.xml" ContentType="application/vnd.openxmlformats-officedocument.presentationml.tags+xml"/>
  <Override PartName="/ppt/tags/tag1733.xml" ContentType="application/vnd.openxmlformats-officedocument.presentationml.tags+xml"/>
  <Override PartName="/ppt/tags/tag562.xml" ContentType="application/vnd.openxmlformats-officedocument.presentationml.tags+xml"/>
  <Override PartName="/ppt/tags/tag893.xml" ContentType="application/vnd.openxmlformats-officedocument.presentationml.tags+xml"/>
  <Override PartName="/ppt/tags/tag1241.xml" ContentType="application/vnd.openxmlformats-officedocument.presentationml.tags+xml"/>
  <Override PartName="/ppt/tags/tag1572.xml" ContentType="application/vnd.openxmlformats-officedocument.presentationml.tags+xml"/>
  <Override PartName="/ppt/tags/tag1809.xml" ContentType="application/vnd.openxmlformats-officedocument.presentationml.tags+xml"/>
  <Override PartName="/ppt/tags/tag2027.xml" ContentType="application/vnd.openxmlformats-officedocument.presentationml.tags+xml"/>
  <Override PartName="/ppt/tags/tag307.xml" ContentType="application/vnd.openxmlformats-officedocument.presentationml.tags+xml"/>
  <Override PartName="/ppt/tags/tag638.xml" ContentType="application/vnd.openxmlformats-officedocument.presentationml.tags+xml"/>
  <Override PartName="/ppt/tags/tag824.xml" ContentType="application/vnd.openxmlformats-officedocument.presentationml.tags+xml"/>
  <Override PartName="/ppt/tags/tag969.xml" ContentType="application/vnd.openxmlformats-officedocument.presentationml.tags+xml"/>
  <Override PartName="/ppt/tags/tag1080.xml" ContentType="application/vnd.openxmlformats-officedocument.presentationml.tags+xml"/>
  <Override PartName="/ppt/tags/tag1317.xml" ContentType="application/vnd.openxmlformats-officedocument.presentationml.tags+xml"/>
  <Override PartName="/ppt/tags/tag1503.xml" ContentType="application/vnd.openxmlformats-officedocument.presentationml.tags+xml"/>
  <Override PartName="/ppt/tags/tag1648.xml" ContentType="application/vnd.openxmlformats-officedocument.presentationml.tags+xml"/>
  <Override PartName="/ppt/tags/tag1979.xml" ContentType="application/vnd.openxmlformats-officedocument.presentationml.tags+xml"/>
  <Override PartName="/ppt/tags/tag2052.xml" ContentType="application/vnd.openxmlformats-officedocument.presentationml.tags+xml"/>
  <Override PartName="/ppt/tags/tag31.xml" ContentType="application/vnd.openxmlformats-officedocument.presentationml.tags+xml"/>
  <Override PartName="/ppt/tags/tag146.xml" ContentType="application/vnd.openxmlformats-officedocument.presentationml.tags+xml"/>
  <Override PartName="/ppt/tags/tag332.xml" ContentType="application/vnd.openxmlformats-officedocument.presentationml.tags+xml"/>
  <Override PartName="/ppt/tags/tag477.xml" ContentType="application/vnd.openxmlformats-officedocument.presentationml.tags+xml"/>
  <Override PartName="/ppt/tags/tag663.xml" ContentType="application/vnd.openxmlformats-officedocument.presentationml.tags+xml"/>
  <Override PartName="/ppt/tags/tag1011.xml" ContentType="application/vnd.openxmlformats-officedocument.presentationml.tags+xml"/>
  <Override PartName="/ppt/tags/tag1156.xml" ContentType="application/vnd.openxmlformats-officedocument.presentationml.tags+xml"/>
  <Override PartName="/ppt/tags/tag1342.xml" ContentType="application/vnd.openxmlformats-officedocument.presentationml.tags+xml"/>
  <Override PartName="/ppt/tags/tag1487.xml" ContentType="application/vnd.openxmlformats-officedocument.presentationml.tags+xml"/>
  <Override PartName="/ppt/tags/tag1834.xml" ContentType="application/vnd.openxmlformats-officedocument.presentationml.tags+xml"/>
  <Override PartName="/ppt/tags/tag171.xml" ContentType="application/vnd.openxmlformats-officedocument.presentationml.tags+xml"/>
  <Override PartName="/ppt/tags/tag408.xml" ContentType="application/vnd.openxmlformats-officedocument.presentationml.tags+xml"/>
  <Override PartName="/ppt/tags/tag739.xml" ContentType="application/vnd.openxmlformats-officedocument.presentationml.tags+xml"/>
  <Override PartName="/ppt/tags/tag994.xml" ContentType="application/vnd.openxmlformats-officedocument.presentationml.tags+xml"/>
  <Override PartName="/ppt/tags/tag1181.xml" ContentType="application/vnd.openxmlformats-officedocument.presentationml.tags+xml"/>
  <Override PartName="/ppt/tags/tag1673.xml" ContentType="application/vnd.openxmlformats-officedocument.presentationml.tags+xml"/>
  <Override PartName="/ppt/tags/tag2128.xml" ContentType="application/vnd.openxmlformats-officedocument.presentationml.tags+xml"/>
  <Override PartName="/docProps/core.xml" ContentType="application/vnd.openxmlformats-package.core-properties+xml"/>
  <Override PartName="/ppt/tags/tag247.xml" ContentType="application/vnd.openxmlformats-officedocument.presentationml.tags+xml"/>
  <Override PartName="/ppt/tags/tag578.xml" ContentType="application/vnd.openxmlformats-officedocument.presentationml.tags+xml"/>
  <Override PartName="/ppt/tags/tag925.xml" ContentType="application/vnd.openxmlformats-officedocument.presentationml.tags+xml"/>
  <Override PartName="/ppt/tags/tag1418.xml" ContentType="application/vnd.openxmlformats-officedocument.presentationml.tags+xml"/>
  <Override PartName="/ppt/tags/tag1604.xml" ContentType="application/vnd.openxmlformats-officedocument.presentationml.tags+xml"/>
  <Override PartName="/ppt/tags/tag1749.xml" ContentType="application/vnd.openxmlformats-officedocument.presentationml.tags+xml"/>
  <Override PartName="/ppt/tags/tag1935.xml" ContentType="application/vnd.openxmlformats-officedocument.presentationml.tags+xml"/>
  <Override PartName="/ppt/tags/tag102.xml" ContentType="application/vnd.openxmlformats-officedocument.presentationml.tags+xml"/>
  <Override PartName="/ppt/tags/tag433.xml" ContentType="application/vnd.openxmlformats-officedocument.presentationml.tags+xml"/>
  <Override PartName="/ppt/tags/tag764.xml" ContentType="application/vnd.openxmlformats-officedocument.presentationml.tags+xml"/>
  <Override PartName="/ppt/tags/tag1112.xml" ContentType="application/vnd.openxmlformats-officedocument.presentationml.tags+xml"/>
  <Override PartName="/ppt/tags/tag1257.xml" ContentType="application/vnd.openxmlformats-officedocument.presentationml.tags+xml"/>
  <Override PartName="/ppt/tags/tag1443.xml" ContentType="application/vnd.openxmlformats-officedocument.presentationml.tags+xml"/>
  <Override PartName="/ppt/tags/tag1588.xml" ContentType="application/vnd.openxmlformats-officedocument.presentationml.tags+xml"/>
  <Override PartName="/ppt/tags/tag1774.xml" ContentType="application/vnd.openxmlformats-officedocument.presentationml.tags+xml"/>
  <Override PartName="/ppt/tags/tag272.xml" ContentType="application/vnd.openxmlformats-officedocument.presentationml.tags+xml"/>
  <Override PartName="/ppt/tags/tag509.xml" ContentType="application/vnd.openxmlformats-officedocument.presentationml.tags+xml"/>
  <Override PartName="/ppt/tags/tag950.xml" ContentType="application/vnd.openxmlformats-officedocument.presentationml.tags+xml"/>
  <Override PartName="/ppt/tags/tag1096.xml" ContentType="application/vnd.openxmlformats-officedocument.presentationml.tags+xml"/>
  <Override PartName="/ppt/tags/tag1282.xml" ContentType="application/vnd.openxmlformats-officedocument.presentationml.tags+xml"/>
  <Override PartName="/ppt/tags/tag1519.xml" ContentType="application/vnd.openxmlformats-officedocument.presentationml.tags+xml"/>
  <Override PartName="/ppt/tags/tag1960.xml" ContentType="application/vnd.openxmlformats-officedocument.presentationml.tags+xml"/>
  <Override PartName="/ppt/tags/tag2068.xml" ContentType="application/vnd.openxmlformats-officedocument.presentationml.tags+xml"/>
  <Override PartName="/ppt/tags/tag47.xml" ContentType="application/vnd.openxmlformats-officedocument.presentationml.tags+xml"/>
  <Override PartName="/ppt/tags/tag203.xml" ContentType="application/vnd.openxmlformats-officedocument.presentationml.tags+xml"/>
  <Override PartName="/ppt/tags/tag348.xml" ContentType="application/vnd.openxmlformats-officedocument.presentationml.tags+xml"/>
  <Override PartName="/ppt/tags/tag679.xml" ContentType="application/vnd.openxmlformats-officedocument.presentationml.tags+xml"/>
  <Override PartName="/ppt/tags/tag1027.xml" ContentType="application/vnd.openxmlformats-officedocument.presentationml.tags+xml"/>
  <Override PartName="/ppt/tags/tag1358.xml" ContentType="application/vnd.openxmlformats-officedocument.presentationml.tags+xml"/>
  <Override PartName="/ppt/tags/tag1689.xml" ContentType="application/vnd.openxmlformats-officedocument.presentationml.tags+xml"/>
  <Override PartName="/ppt/tags/tag1705.xml" ContentType="application/vnd.openxmlformats-officedocument.presentationml.tags+xml"/>
  <Override PartName="/ppt/tags/tag187.xml" ContentType="application/vnd.openxmlformats-officedocument.presentationml.tags+xml"/>
  <Override PartName="/ppt/tags/tag534.xml" ContentType="application/vnd.openxmlformats-officedocument.presentationml.tags+xml"/>
  <Override PartName="/ppt/tags/tag720.xml" ContentType="application/vnd.openxmlformats-officedocument.presentationml.tags+xml"/>
  <Override PartName="/ppt/tags/tag865.xml" ContentType="application/vnd.openxmlformats-officedocument.presentationml.tags+xml"/>
  <Override PartName="/ppt/tags/tag1197.xml" ContentType="application/vnd.openxmlformats-officedocument.presentationml.tags+xml"/>
  <Override PartName="/ppt/tags/tag1213.xml" ContentType="application/vnd.openxmlformats-officedocument.presentationml.tags+xml"/>
  <Override PartName="/ppt/tags/tag1544.xml" ContentType="application/vnd.openxmlformats-officedocument.presentationml.tags+xml"/>
  <Override PartName="/ppt/tags/tag1730.xml" ContentType="application/vnd.openxmlformats-officedocument.presentationml.tags+xml"/>
  <Override PartName="/ppt/tags/tag1875.xml" ContentType="application/vnd.openxmlformats-officedocument.presentationml.tags+xml"/>
  <Override PartName="/ppt/tags/tag2093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373.xml" ContentType="application/vnd.openxmlformats-officedocument.presentationml.tags+xml"/>
  <Override PartName="/ppt/tags/tag890.xml" ContentType="application/vnd.openxmlformats-officedocument.presentationml.tags+xml"/>
  <Override PartName="/ppt/tags/tag1052.xml" ContentType="application/vnd.openxmlformats-officedocument.presentationml.tags+xml"/>
  <Override PartName="/ppt/tags/tag1383.xml" ContentType="application/vnd.openxmlformats-officedocument.presentationml.tags+xml"/>
  <Override PartName="/ppt/tags/tag2024.xml" ContentType="application/vnd.openxmlformats-officedocument.presentationml.tags+xml"/>
  <Override PartName="/ppt/tags/tag304.xml" ContentType="application/vnd.openxmlformats-officedocument.presentationml.tags+xml"/>
  <Override PartName="/ppt/tags/tag449.xml" ContentType="application/vnd.openxmlformats-officedocument.presentationml.tags+xml"/>
  <Override PartName="/ppt/tags/tag635.xml" ContentType="application/vnd.openxmlformats-officedocument.presentationml.tags+xml"/>
  <Override PartName="/ppt/tags/tag966.xml" ContentType="application/vnd.openxmlformats-officedocument.presentationml.tags+xml"/>
  <Override PartName="/ppt/tags/tag1128.xml" ContentType="application/vnd.openxmlformats-officedocument.presentationml.tags+xml"/>
  <Override PartName="/ppt/tags/tag1314.xml" ContentType="application/vnd.openxmlformats-officedocument.presentationml.tags+xml"/>
  <Override PartName="/ppt/tags/tag1459.xml" ContentType="application/vnd.openxmlformats-officedocument.presentationml.tags+xml"/>
  <Override PartName="/ppt/tags/tag1806.xml" ContentType="application/vnd.openxmlformats-officedocument.presentationml.tags+xml"/>
  <Override PartName="/ppt/tags/tag143.xml" ContentType="application/vnd.openxmlformats-officedocument.presentationml.tags+xml"/>
  <Override PartName="/ppt/tags/tag288.xml" ContentType="application/vnd.openxmlformats-officedocument.presentationml.tags+xml"/>
  <Override PartName="/ppt/tags/tag474.xml" ContentType="application/vnd.openxmlformats-officedocument.presentationml.tags+xml"/>
  <Override PartName="/ppt/tags/tag821.xml" ContentType="application/vnd.openxmlformats-officedocument.presentationml.tags+xml"/>
  <Override PartName="/ppt/tags/tag1153.xml" ContentType="application/vnd.openxmlformats-officedocument.presentationml.tags+xml"/>
  <Override PartName="/ppt/tags/tag1298.xml" ContentType="application/vnd.openxmlformats-officedocument.presentationml.tags+xml"/>
  <Override PartName="/ppt/tags/tag1484.xml" ContentType="application/vnd.openxmlformats-officedocument.presentationml.tags+xml"/>
  <Override PartName="/ppt/tags/tag1500.xml" ContentType="application/vnd.openxmlformats-officedocument.presentationml.tags+xml"/>
  <Override PartName="/ppt/tags/tag1645.xml" ContentType="application/vnd.openxmlformats-officedocument.presentationml.tags+xml"/>
  <Override PartName="/ppt/tags/tag1831.xml" ContentType="application/vnd.openxmlformats-officedocument.presentationml.tags+xml"/>
  <Override PartName="/ppt/tags/tag1976.xml" ContentType="application/vnd.openxmlformats-officedocument.presentationml.tags+xml"/>
  <Override PartName="/ppt/tags/tag219.xml" ContentType="application/vnd.openxmlformats-officedocument.presentationml.tags+xml"/>
  <Override PartName="/ppt/tags/tag660.xml" ContentType="application/vnd.openxmlformats-officedocument.presentationml.tags+xml"/>
  <Override PartName="/ppt/tags/tag991.xml" ContentType="application/vnd.openxmlformats-officedocument.presentationml.tags+xml"/>
  <Override PartName="/ppt/tags/tag1229.xml" ContentType="application/vnd.openxmlformats-officedocument.presentationml.tags+xml"/>
  <Override PartName="/ppt/tags/tag1670.xml" ContentType="application/vnd.openxmlformats-officedocument.presentationml.tags+xml"/>
  <Override PartName="/ppt/tags/tag1907.xml" ContentType="application/vnd.openxmlformats-officedocument.presentationml.tags+xml"/>
  <Override PartName="/ppt/tags/tag2125.xml" ContentType="application/vnd.openxmlformats-officedocument.presentationml.tags+xml"/>
  <Override PartName="/ppt/tags/tag389.xml" ContentType="application/vnd.openxmlformats-officedocument.presentationml.tags+xml"/>
  <Override PartName="/ppt/tags/tag405.xml" ContentType="application/vnd.openxmlformats-officedocument.presentationml.tags+xml"/>
  <Override PartName="/ppt/tags/tag736.xml" ContentType="application/vnd.openxmlformats-officedocument.presentationml.tags+xml"/>
  <Override PartName="/ppt/tags/tag922.xml" ContentType="application/vnd.openxmlformats-officedocument.presentationml.tags+xml"/>
  <Override PartName="/ppt/tags/tag1068.xml" ContentType="application/vnd.openxmlformats-officedocument.presentationml.tags+xml"/>
  <Override PartName="/ppt/tags/tag1415.xml" ContentType="application/vnd.openxmlformats-officedocument.presentationml.tags+xml"/>
  <Override PartName="/ppt/tags/tag1746.xml" ContentType="application/vnd.openxmlformats-officedocument.presentationml.tags+xml"/>
  <Override PartName="/ppt/tags/tag88.xml" ContentType="application/vnd.openxmlformats-officedocument.presentationml.tags+xml"/>
  <Override PartName="/ppt/tags/tag244.xml" ContentType="application/vnd.openxmlformats-officedocument.presentationml.tags+xml"/>
  <Override PartName="/ppt/tags/tag430.xml" ContentType="application/vnd.openxmlformats-officedocument.presentationml.tags+xml"/>
  <Override PartName="/ppt/tags/tag575.xml" ContentType="application/vnd.openxmlformats-officedocument.presentationml.tags+xml"/>
  <Override PartName="/ppt/tags/tag761.xml" ContentType="application/vnd.openxmlformats-officedocument.presentationml.tags+xml"/>
  <Override PartName="/ppt/tags/tag1254.xml" ContentType="application/vnd.openxmlformats-officedocument.presentationml.tags+xml"/>
  <Override PartName="/ppt/tags/tag1399.xml" ContentType="application/vnd.openxmlformats-officedocument.presentationml.tags+xml"/>
  <Override PartName="/ppt/tags/tag1585.xml" ContentType="application/vnd.openxmlformats-officedocument.presentationml.tags+xml"/>
  <Override PartName="/ppt/tags/tag1601.xml" ContentType="application/vnd.openxmlformats-officedocument.presentationml.tags+xml"/>
  <Override PartName="/ppt/tags/tag1932.xml" ContentType="application/vnd.openxmlformats-officedocument.presentationml.tags+xml"/>
  <Default Extension="jpeg" ContentType="image/jpeg"/>
  <Override PartName="/ppt/tags/tag19.xml" ContentType="application/vnd.openxmlformats-officedocument.presentationml.tags+xml"/>
  <Override PartName="/ppt/tags/tag506.xml" ContentType="application/vnd.openxmlformats-officedocument.presentationml.tags+xml"/>
  <Override PartName="/ppt/tags/tag1093.xml" ContentType="application/vnd.openxmlformats-officedocument.presentationml.tags+xml"/>
  <Override PartName="/ppt/tags/tag1440.xml" ContentType="application/vnd.openxmlformats-officedocument.presentationml.tags+xml"/>
  <Override PartName="/ppt/tags/tag1771.xml" ContentType="application/vnd.openxmlformats-officedocument.presentationml.tags+xml"/>
  <Override PartName="/ppt/tags/tag159.xml" ContentType="application/vnd.openxmlformats-officedocument.presentationml.tags+xml"/>
  <Override PartName="/ppt/tags/tag345.xml" ContentType="application/vnd.openxmlformats-officedocument.presentationml.tags+xml"/>
  <Override PartName="/ppt/tags/tag837.xml" ContentType="application/vnd.openxmlformats-officedocument.presentationml.tags+xml"/>
  <Override PartName="/ppt/tags/tag1024.xml" ContentType="application/vnd.openxmlformats-officedocument.presentationml.tags+xml"/>
  <Override PartName="/ppt/tags/tag1169.xml" ContentType="application/vnd.openxmlformats-officedocument.presentationml.tags+xml"/>
  <Override PartName="/ppt/tags/tag1516.xml" ContentType="application/vnd.openxmlformats-officedocument.presentationml.tags+xml"/>
  <Override PartName="/ppt/tags/tag1702.xml" ContentType="application/vnd.openxmlformats-officedocument.presentationml.tags+xml"/>
  <Override PartName="/ppt/tags/tag1847.xml" ContentType="application/vnd.openxmlformats-officedocument.presentationml.tags+xml"/>
  <Override PartName="/ppt/tags/tag2065.xml" ContentType="application/vnd.openxmlformats-officedocument.presentationml.tags+xml"/>
  <Override PartName="/ppt/tags/tag44.xml" ContentType="application/vnd.openxmlformats-officedocument.presentationml.tags+xml"/>
  <Override PartName="/ppt/tags/tag184.xml" ContentType="application/vnd.openxmlformats-officedocument.presentationml.tags+xml"/>
  <Override PartName="/ppt/tags/tag200.xml" ContentType="application/vnd.openxmlformats-officedocument.presentationml.tags+xml"/>
  <Override PartName="/ppt/tags/tag531.xml" ContentType="application/vnd.openxmlformats-officedocument.presentationml.tags+xml"/>
  <Override PartName="/ppt/tags/tag676.xml" ContentType="application/vnd.openxmlformats-officedocument.presentationml.tags+xml"/>
  <Override PartName="/ppt/tags/tag862.xml" ContentType="application/vnd.openxmlformats-officedocument.presentationml.tags+xml"/>
  <Override PartName="/ppt/tags/tag1210.xml" ContentType="application/vnd.openxmlformats-officedocument.presentationml.tags+xml"/>
  <Override PartName="/ppt/tags/tag1355.xml" ContentType="application/vnd.openxmlformats-officedocument.presentationml.tags+xml"/>
  <Override PartName="/ppt/tags/tag1541.xml" ContentType="application/vnd.openxmlformats-officedocument.presentationml.tags+xml"/>
  <Override PartName="/ppt/tags/tag1686.xml" ContentType="application/vnd.openxmlformats-officedocument.presentationml.tags+xml"/>
  <Override PartName="/ppt/tags/tag1872.xml" ContentType="application/vnd.openxmlformats-officedocument.presentationml.tags+xml"/>
  <Override PartName="/ppt/tags/tag2090.xml" ContentType="application/vnd.openxmlformats-officedocument.presentationml.tags+xml"/>
  <Override PartName="/ppt/tags/tag370.xml" ContentType="application/vnd.openxmlformats-officedocument.presentationml.tags+xml"/>
  <Override PartName="/ppt/tags/tag607.xml" ContentType="application/vnd.openxmlformats-officedocument.presentationml.tags+xml"/>
  <Override PartName="/ppt/tags/tag938.xml" ContentType="application/vnd.openxmlformats-officedocument.presentationml.tags+xml"/>
  <Override PartName="/ppt/tags/tag1194.xml" ContentType="application/vnd.openxmlformats-officedocument.presentationml.tags+xml"/>
  <Override PartName="/ppt/tags/tag1380.xml" ContentType="application/vnd.openxmlformats-officedocument.presentationml.tags+xml"/>
  <Override PartName="/ppt/tags/tag1617.xml" ContentType="application/vnd.openxmlformats-officedocument.presentationml.tags+xml"/>
  <Override PartName="/ppt/tags/tag115.xml" ContentType="application/vnd.openxmlformats-officedocument.presentationml.tags+xml"/>
  <Override PartName="/ppt/tags/tag301.xml" ContentType="application/vnd.openxmlformats-officedocument.presentationml.tags+xml"/>
  <Override PartName="/ppt/tags/tag446.xml" ContentType="application/vnd.openxmlformats-officedocument.presentationml.tags+xml"/>
  <Override PartName="/ppt/tags/tag777.xml" ContentType="application/vnd.openxmlformats-officedocument.presentationml.tags+xml"/>
  <Override PartName="/ppt/tags/tag1125.xml" ContentType="application/vnd.openxmlformats-officedocument.presentationml.tags+xml"/>
  <Override PartName="/ppt/tags/tag1456.xml" ContentType="application/vnd.openxmlformats-officedocument.presentationml.tags+xml"/>
  <Override PartName="/ppt/tags/tag1803.xml" ContentType="application/vnd.openxmlformats-officedocument.presentationml.tags+xml"/>
  <Override PartName="/ppt/tags/tag1948.xml" ContentType="application/vnd.openxmlformats-officedocument.presentationml.tags+xml"/>
  <Override PartName="/ppt/tags/tag2021.xml" ContentType="application/vnd.openxmlformats-officedocument.presentationml.tags+xml"/>
  <Override PartName="/ppt/tags/tag140.xml" ContentType="application/vnd.openxmlformats-officedocument.presentationml.tags+xml"/>
  <Override PartName="/ppt/tags/tag285.xml" ContentType="application/vnd.openxmlformats-officedocument.presentationml.tags+xml"/>
  <Override PartName="/ppt/tags/tag632.xml" ContentType="application/vnd.openxmlformats-officedocument.presentationml.tags+xml"/>
  <Override PartName="/ppt/tags/tag963.xml" ContentType="application/vnd.openxmlformats-officedocument.presentationml.tags+xml"/>
  <Override PartName="/ppt/tags/tag1295.xml" ContentType="application/vnd.openxmlformats-officedocument.presentationml.tags+xml"/>
  <Override PartName="/ppt/tags/tag1311.xml" ContentType="application/vnd.openxmlformats-officedocument.presentationml.tags+xml"/>
  <Override PartName="/ppt/tags/tag1642.xml" ContentType="application/vnd.openxmlformats-officedocument.presentationml.tags+xml"/>
  <Override PartName="/ppt/tags/tag1787.xml" ContentType="application/vnd.openxmlformats-officedocument.presentationml.tags+xml"/>
  <Override PartName="/ppt/tags/tag1973.xml" ContentType="application/vnd.openxmlformats-officedocument.presentationml.tags+xml"/>
  <Override PartName="/ppt/tags/tag471.xml" ContentType="application/vnd.openxmlformats-officedocument.presentationml.tags+xml"/>
  <Override PartName="/ppt/tags/tag708.xml" ContentType="application/vnd.openxmlformats-officedocument.presentationml.tags+xml"/>
  <Override PartName="/ppt/tags/tag1150.xml" ContentType="application/vnd.openxmlformats-officedocument.presentationml.tags+xml"/>
  <Override PartName="/ppt/tags/tag1481.xml" ContentType="application/vnd.openxmlformats-officedocument.presentationml.tags+xml"/>
  <Override PartName="/ppt/tags/tag1718.xml" ContentType="application/vnd.openxmlformats-officedocument.presentationml.tags+xml"/>
  <Override PartName="/ppt/tags/tag2122.xml" ContentType="application/vnd.openxmlformats-officedocument.presentationml.tags+xml"/>
  <Override PartName="/ppt/tags/tag216.xml" ContentType="application/vnd.openxmlformats-officedocument.presentationml.tags+xml"/>
  <Override PartName="/ppt/tags/tag402.xml" ContentType="application/vnd.openxmlformats-officedocument.presentationml.tags+xml"/>
  <Override PartName="/ppt/tags/tag547.xml" ContentType="application/vnd.openxmlformats-officedocument.presentationml.tags+xml"/>
  <Override PartName="/ppt/tags/tag733.xml" ContentType="application/vnd.openxmlformats-officedocument.presentationml.tags+xml"/>
  <Override PartName="/ppt/tags/tag878.xml" ContentType="application/vnd.openxmlformats-officedocument.presentationml.tags+xml"/>
  <Override PartName="/ppt/tags/tag1226.xml" ContentType="application/vnd.openxmlformats-officedocument.presentationml.tags+xml"/>
  <Override PartName="/ppt/tags/tag1412.xml" ContentType="application/vnd.openxmlformats-officedocument.presentationml.tags+xml"/>
  <Override PartName="/ppt/tags/tag1557.xml" ContentType="application/vnd.openxmlformats-officedocument.presentationml.tags+xml"/>
  <Override PartName="/ppt/tags/tag1888.xml" ContentType="application/vnd.openxmlformats-officedocument.presentationml.tags+xml"/>
  <Override PartName="/ppt/tags/tag1904.xml" ContentType="application/vnd.openxmlformats-officedocument.presentationml.tags+xml"/>
  <Override PartName="/ppt/tags/tag85.xml" ContentType="application/vnd.openxmlformats-officedocument.presentationml.tags+xml"/>
  <Override PartName="/ppt/tags/tag241.xml" ContentType="application/vnd.openxmlformats-officedocument.presentationml.tags+xml"/>
  <Override PartName="/ppt/tags/tag386.xml" ContentType="application/vnd.openxmlformats-officedocument.presentationml.tags+xml"/>
  <Override PartName="/ppt/tags/tag572.xml" ContentType="application/vnd.openxmlformats-officedocument.presentationml.tags+xml"/>
  <Override PartName="/ppt/tags/tag1065.xml" ContentType="application/vnd.openxmlformats-officedocument.presentationml.tags+xml"/>
  <Override PartName="/ppt/tags/tag1251.xml" ContentType="application/vnd.openxmlformats-officedocument.presentationml.tags+xml"/>
  <Override PartName="/ppt/tags/tag1396.xml" ContentType="application/vnd.openxmlformats-officedocument.presentationml.tags+xml"/>
  <Override PartName="/ppt/tags/tag1743.xml" ContentType="application/vnd.openxmlformats-officedocument.presentationml.tags+xml"/>
  <Override PartName="/ppt/tags/tag16.xml" ContentType="application/vnd.openxmlformats-officedocument.presentationml.tags+xml"/>
  <Override PartName="/ppt/tags/tag317.xml" ContentType="application/vnd.openxmlformats-officedocument.presentationml.tags+xml"/>
  <Override PartName="/ppt/tags/tag809.xml" ContentType="application/vnd.openxmlformats-officedocument.presentationml.tags+xml"/>
  <Override PartName="/ppt/tags/tag1090.xml" ContentType="application/vnd.openxmlformats-officedocument.presentationml.tags+xml"/>
  <Override PartName="/ppt/tags/tag1582.xml" ContentType="application/vnd.openxmlformats-officedocument.presentationml.tags+xml"/>
  <Override PartName="/ppt/tags/tag1819.xml" ContentType="application/vnd.openxmlformats-officedocument.presentationml.tags+xml"/>
  <Override PartName="/ppt/tags/tag2037.xml" ContentType="application/vnd.openxmlformats-officedocument.presentationml.tags+xml"/>
  <Override PartName="/ppt/tags/tag156.xml" ContentType="application/vnd.openxmlformats-officedocument.presentationml.tags+xml"/>
  <Override PartName="/ppt/tags/tag487.xml" ContentType="application/vnd.openxmlformats-officedocument.presentationml.tags+xml"/>
  <Override PartName="/ppt/tags/tag503.xml" ContentType="application/vnd.openxmlformats-officedocument.presentationml.tags+xml"/>
  <Override PartName="/ppt/tags/tag648.xml" ContentType="application/vnd.openxmlformats-officedocument.presentationml.tags+xml"/>
  <Override PartName="/ppt/tags/tag834.xml" ContentType="application/vnd.openxmlformats-officedocument.presentationml.tags+xml"/>
  <Override PartName="/ppt/tags/tag979.xml" ContentType="application/vnd.openxmlformats-officedocument.presentationml.tags+xml"/>
  <Override PartName="/ppt/tags/tag1327.xml" ContentType="application/vnd.openxmlformats-officedocument.presentationml.tags+xml"/>
  <Override PartName="/ppt/tags/tag1513.xml" ContentType="application/vnd.openxmlformats-officedocument.presentationml.tags+xml"/>
  <Override PartName="/ppt/tags/tag1658.xml" ContentType="application/vnd.openxmlformats-officedocument.presentationml.tags+xml"/>
  <Override PartName="/ppt/tags/tag1844.xml" ContentType="application/vnd.openxmlformats-officedocument.presentationml.tags+xml"/>
  <Override PartName="/ppt/tags/tag1989.xml" ContentType="application/vnd.openxmlformats-officedocument.presentationml.tags+xml"/>
  <Override PartName="/ppt/tags/tag2062.xml" ContentType="application/vnd.openxmlformats-officedocument.presentationml.tags+xml"/>
  <Override PartName="/ppt/tags/tag41.xml" ContentType="application/vnd.openxmlformats-officedocument.presentationml.tags+xml"/>
  <Override PartName="/ppt/tags/tag342.xml" ContentType="application/vnd.openxmlformats-officedocument.presentationml.tags+xml"/>
  <Override PartName="/ppt/tags/tag673.xml" ContentType="application/vnd.openxmlformats-officedocument.presentationml.tags+xml"/>
  <Override PartName="/ppt/tags/tag1021.xml" ContentType="application/vnd.openxmlformats-officedocument.presentationml.tags+xml"/>
  <Override PartName="/ppt/tags/tag1166.xml" ContentType="application/vnd.openxmlformats-officedocument.presentationml.tags+xml"/>
  <Override PartName="/ppt/tags/tag1352.xml" ContentType="application/vnd.openxmlformats-officedocument.presentationml.tags+xml"/>
  <Override PartName="/ppt/tags/tag1497.xml" ContentType="application/vnd.openxmlformats-officedocument.presentationml.tags+xml"/>
  <Override PartName="/ppt/tags/tag1683.xml" ContentType="application/vnd.openxmlformats-officedocument.presentationml.tags+xml"/>
  <Override PartName="/ppt/tags/tag2138.xml" ContentType="application/vnd.openxmlformats-officedocument.presentationml.tags+xml"/>
  <Override PartName="/ppt/tags/tag181.xml" ContentType="application/vnd.openxmlformats-officedocument.presentationml.tags+xml"/>
  <Override PartName="/ppt/tags/tag418.xml" ContentType="application/vnd.openxmlformats-officedocument.presentationml.tags+xml"/>
  <Override PartName="/ppt/tags/tag749.xml" ContentType="application/vnd.openxmlformats-officedocument.presentationml.tags+xml"/>
  <Override PartName="/ppt/tags/tag1191.xml" ContentType="application/vnd.openxmlformats-officedocument.presentationml.tags+xml"/>
  <Override PartName="/ppt/tags/tag1428.xml" ContentType="application/vnd.openxmlformats-officedocument.presentationml.tags+xml"/>
  <Override PartName="/ppt/tags/tag1759.xml" ContentType="application/vnd.openxmlformats-officedocument.presentationml.tags+xml"/>
  <Override PartName="/ppt/tags/tag112.xml" ContentType="application/vnd.openxmlformats-officedocument.presentationml.tags+xml"/>
  <Override PartName="/ppt/tags/tag257.xml" ContentType="application/vnd.openxmlformats-officedocument.presentationml.tags+xml"/>
  <Override PartName="/ppt/tags/tag588.xml" ContentType="application/vnd.openxmlformats-officedocument.presentationml.tags+xml"/>
  <Override PartName="/ppt/tags/tag604.xml" ContentType="application/vnd.openxmlformats-officedocument.presentationml.tags+xml"/>
  <Override PartName="/ppt/tags/tag935.xml" ContentType="application/vnd.openxmlformats-officedocument.presentationml.tags+xml"/>
  <Override PartName="/ppt/tags/tag1267.xml" ContentType="application/vnd.openxmlformats-officedocument.presentationml.tags+xml"/>
  <Override PartName="/ppt/tags/tag1598.xml" ContentType="application/vnd.openxmlformats-officedocument.presentationml.tags+xml"/>
  <Override PartName="/ppt/tags/tag1614.xml" ContentType="application/vnd.openxmlformats-officedocument.presentationml.tags+xml"/>
  <Override PartName="/ppt/tags/tag1800.xml" ContentType="application/vnd.openxmlformats-officedocument.presentationml.tags+xml"/>
  <Override PartName="/ppt/tags/tag1945.xml" ContentType="application/vnd.openxmlformats-officedocument.presentationml.tags+xml"/>
  <Override PartName="/ppt/tags/tag443.xml" ContentType="application/vnd.openxmlformats-officedocument.presentationml.tags+xml"/>
  <Override PartName="/ppt/tags/tag774.xml" ContentType="application/vnd.openxmlformats-officedocument.presentationml.tags+xml"/>
  <Override PartName="/ppt/tags/tag960.xml" ContentType="application/vnd.openxmlformats-officedocument.presentationml.tags+xml"/>
  <Override PartName="/ppt/tags/tag1122.xml" ContentType="application/vnd.openxmlformats-officedocument.presentationml.tags+xml"/>
  <Override PartName="/ppt/tags/tag1453.xml" ContentType="application/vnd.openxmlformats-officedocument.presentationml.tags+xml"/>
  <Override PartName="/ppt/tags/tag1784.xml" ContentType="application/vnd.openxmlformats-officedocument.presentationml.tags+xml"/>
  <Override PartName="/ppt/tags/tag282.xml" ContentType="application/vnd.openxmlformats-officedocument.presentationml.tags+xml"/>
  <Override PartName="/ppt/tags/tag519.xml" ContentType="application/vnd.openxmlformats-officedocument.presentationml.tags+xml"/>
  <Override PartName="/ppt/tags/tag705.xml" ContentType="application/vnd.openxmlformats-officedocument.presentationml.tags+xml"/>
  <Override PartName="/ppt/tags/tag1292.xml" ContentType="application/vnd.openxmlformats-officedocument.presentationml.tags+xml"/>
  <Override PartName="/ppt/tags/tag1529.xml" ContentType="application/vnd.openxmlformats-officedocument.presentationml.tags+xml"/>
  <Override PartName="/ppt/tags/tag1970.xml" ContentType="application/vnd.openxmlformats-officedocument.presentationml.tags+xml"/>
  <Override PartName="/ppt/tags/tag2078.xml" ContentType="application/vnd.openxmlformats-officedocument.presentationml.tags+xml"/>
  <Override PartName="/ppt/tags/tag57.xml" ContentType="application/vnd.openxmlformats-officedocument.presentationml.tags+xml"/>
  <Override PartName="/ppt/tags/tag213.xml" ContentType="application/vnd.openxmlformats-officedocument.presentationml.tags+xml"/>
  <Override PartName="/ppt/tags/tag358.xml" ContentType="application/vnd.openxmlformats-officedocument.presentationml.tags+xml"/>
  <Override PartName="/ppt/tags/tag544.xml" ContentType="application/vnd.openxmlformats-officedocument.presentationml.tags+xml"/>
  <Override PartName="/ppt/tags/tag689.xml" ContentType="application/vnd.openxmlformats-officedocument.presentationml.tags+xml"/>
  <Override PartName="/ppt/tags/tag875.xml" ContentType="application/vnd.openxmlformats-officedocument.presentationml.tags+xml"/>
  <Override PartName="/ppt/tags/tag1037.xml" ContentType="application/vnd.openxmlformats-officedocument.presentationml.tags+xml"/>
  <Override PartName="/ppt/tags/tag1223.xml" ContentType="application/vnd.openxmlformats-officedocument.presentationml.tags+xml"/>
  <Override PartName="/ppt/tags/tag1368.xml" ContentType="application/vnd.openxmlformats-officedocument.presentationml.tags+xml"/>
  <Override PartName="/ppt/tags/tag1699.xml" ContentType="application/vnd.openxmlformats-officedocument.presentationml.tags+xml"/>
  <Override PartName="/ppt/tags/tag1715.xml" ContentType="application/vnd.openxmlformats-officedocument.presentationml.tags+xml"/>
  <Override PartName="/ppt/tags/tag1901.xml" ContentType="application/vnd.openxmlformats-officedocument.presentationml.tags+xml"/>
  <Override PartName="/ppt/tags/tag2009.xml" ContentType="application/vnd.openxmlformats-officedocument.presentationml.tags+xml"/>
  <Override PartName="/ppt/tags/tag82.xml" ContentType="application/vnd.openxmlformats-officedocument.presentationml.tags+xml"/>
  <Override PartName="/ppt/tags/tag197.xml" ContentType="application/vnd.openxmlformats-officedocument.presentationml.tags+xml"/>
  <Override PartName="/ppt/tags/tag383.xml" ContentType="application/vnd.openxmlformats-officedocument.presentationml.tags+xml"/>
  <Override PartName="/ppt/tags/tag730.xml" ContentType="application/vnd.openxmlformats-officedocument.presentationml.tags+xml"/>
  <Override PartName="/ppt/tags/tag1062.xml" ContentType="application/vnd.openxmlformats-officedocument.presentationml.tags+xml"/>
  <Override PartName="/ppt/tags/tag1554.xml" ContentType="application/vnd.openxmlformats-officedocument.presentationml.tags+xml"/>
  <Override PartName="/ppt/tags/tag1740.xml" ContentType="application/vnd.openxmlformats-officedocument.presentationml.tags+xml"/>
  <Override PartName="/ppt/tags/tag1885.xml" ContentType="application/vnd.openxmlformats-officedocument.presentationml.tags+xml"/>
  <Override PartName="/ppt/tags/tag128.xml" ContentType="application/vnd.openxmlformats-officedocument.presentationml.tags+xml"/>
  <Override PartName="/ppt/tags/tag459.xml" ContentType="application/vnd.openxmlformats-officedocument.presentationml.tags+xml"/>
  <Override PartName="/ppt/tags/tag806.xml" ContentType="application/vnd.openxmlformats-officedocument.presentationml.tags+xml"/>
  <Override PartName="/ppt/tags/tag1138.xml" ContentType="application/vnd.openxmlformats-officedocument.presentationml.tags+xml"/>
  <Override PartName="/ppt/tags/tag1393.xml" ContentType="application/vnd.openxmlformats-officedocument.presentationml.tags+xml"/>
  <Override PartName="/ppt/tags/tag1816.xml" ContentType="application/vnd.openxmlformats-officedocument.presentationml.tags+xml"/>
  <Override PartName="/ppt/tags/tag2034.xml" ContentType="application/vnd.openxmlformats-officedocument.presentationml.tags+xml"/>
  <Override PartName="/ppt/tags/tag13.xml" ContentType="application/vnd.openxmlformats-officedocument.presentationml.tags+xml"/>
  <Override PartName="/ppt/tags/tag298.xml" ContentType="application/vnd.openxmlformats-officedocument.presentationml.tags+xml"/>
  <Override PartName="/ppt/tags/tag314.xml" ContentType="application/vnd.openxmlformats-officedocument.presentationml.tags+xml"/>
  <Override PartName="/ppt/tags/tag500.xml" ContentType="application/vnd.openxmlformats-officedocument.presentationml.tags+xml"/>
  <Override PartName="/ppt/tags/tag645.xml" ContentType="application/vnd.openxmlformats-officedocument.presentationml.tags+xml"/>
  <Override PartName="/ppt/tags/tag831.xml" ContentType="application/vnd.openxmlformats-officedocument.presentationml.tags+xml"/>
  <Override PartName="/ppt/tags/tag976.xml" ContentType="application/vnd.openxmlformats-officedocument.presentationml.tags+xml"/>
  <Override PartName="/ppt/tags/tag1324.xml" ContentType="application/vnd.openxmlformats-officedocument.presentationml.tags+xml"/>
  <Override PartName="/ppt/tags/tag1469.xml" ContentType="application/vnd.openxmlformats-officedocument.presentationml.tags+xml"/>
  <Override PartName="/ppt/tags/tag1655.xml" ContentType="application/vnd.openxmlformats-officedocument.presentationml.tags+xml"/>
  <Override PartName="/ppt/tags/tag1986.xml" ContentType="application/vnd.openxmlformats-officedocument.presentationml.tags+xml"/>
  <Override PartName="/ppt/tags/tag153.xml" ContentType="application/vnd.openxmlformats-officedocument.presentationml.tags+xml"/>
  <Override PartName="/ppt/tags/tag484.xml" ContentType="application/vnd.openxmlformats-officedocument.presentationml.tags+xml"/>
  <Override PartName="/ppt/tags/tag670.xml" ContentType="application/vnd.openxmlformats-officedocument.presentationml.tags+xml"/>
  <Override PartName="/ppt/tags/tag1163.xml" ContentType="application/vnd.openxmlformats-officedocument.presentationml.tags+xml"/>
  <Override PartName="/ppt/tags/tag1494.xml" ContentType="application/vnd.openxmlformats-officedocument.presentationml.tags+xml"/>
  <Override PartName="/ppt/tags/tag1510.xml" ContentType="application/vnd.openxmlformats-officedocument.presentationml.tags+xml"/>
  <Override PartName="/ppt/tags/tag1841.xml" ContentType="application/vnd.openxmlformats-officedocument.presentationml.tags+xml"/>
  <Override PartName="/ppt/tags/tag229.xml" ContentType="application/vnd.openxmlformats-officedocument.presentationml.tags+xml"/>
  <Override PartName="/ppt/tags/tag415.xml" ContentType="application/vnd.openxmlformats-officedocument.presentationml.tags+xml"/>
  <Override PartName="/ppt/tags/tag907.xml" ContentType="application/vnd.openxmlformats-officedocument.presentationml.tags+xml"/>
  <Override PartName="/ppt/tags/tag1239.xml" ContentType="application/vnd.openxmlformats-officedocument.presentationml.tags+xml"/>
  <Override PartName="/ppt/tags/tag1680.xml" ContentType="application/vnd.openxmlformats-officedocument.presentationml.tags+xml"/>
  <Override PartName="/ppt/tags/tag1917.xml" ContentType="application/vnd.openxmlformats-officedocument.presentationml.tags+xml"/>
  <Override PartName="/ppt/tags/tag2135.xml" ContentType="application/vnd.openxmlformats-officedocument.presentationml.tags+xml"/>
  <Override PartName="/ppt/tags/tag98.xml" ContentType="application/vnd.openxmlformats-officedocument.presentationml.tags+xml"/>
  <Override PartName="/ppt/tags/tag254.xml" ContentType="application/vnd.openxmlformats-officedocument.presentationml.tags+xml"/>
  <Override PartName="/ppt/tags/tag399.xml" ContentType="application/vnd.openxmlformats-officedocument.presentationml.tags+xml"/>
  <Override PartName="/ppt/tags/tag601.xml" ContentType="application/vnd.openxmlformats-officedocument.presentationml.tags+xml"/>
  <Override PartName="/ppt/tags/tag746.xml" ContentType="application/vnd.openxmlformats-officedocument.presentationml.tags+xml"/>
  <Override PartName="/ppt/tags/tag932.xml" ContentType="application/vnd.openxmlformats-officedocument.presentationml.tags+xml"/>
  <Override PartName="/ppt/tags/tag1078.xml" ContentType="application/vnd.openxmlformats-officedocument.presentationml.tags+xml"/>
  <Override PartName="/ppt/tags/tag1425.xml" ContentType="application/vnd.openxmlformats-officedocument.presentationml.tags+xml"/>
  <Override PartName="/ppt/tags/tag1611.xml" ContentType="application/vnd.openxmlformats-officedocument.presentationml.tags+xml"/>
  <Override PartName="/ppt/tags/tag1756.xml" ContentType="application/vnd.openxmlformats-officedocument.presentationml.tags+xml"/>
  <Override PartName="/ppt/tags/tag1942.xml" ContentType="application/vnd.openxmlformats-officedocument.presentationml.tags+xml"/>
  <Override PartName="/ppt/tags/tag440.xml" ContentType="application/vnd.openxmlformats-officedocument.presentationml.tags+xml"/>
  <Override PartName="/ppt/tags/tag585.xml" ContentType="application/vnd.openxmlformats-officedocument.presentationml.tags+xml"/>
  <Override PartName="/ppt/tags/tag771.xml" ContentType="application/vnd.openxmlformats-officedocument.presentationml.tags+xml"/>
  <Override PartName="/ppt/tags/tag1264.xml" ContentType="application/vnd.openxmlformats-officedocument.presentationml.tags+xml"/>
  <Override PartName="/ppt/tags/tag1450.xml" ContentType="application/vnd.openxmlformats-officedocument.presentationml.tags+xml"/>
  <Override PartName="/ppt/tags/tag1595.xml" ContentType="application/vnd.openxmlformats-officedocument.presentationml.tags+xml"/>
  <Override PartName="/ppt/tags/tag1781.xml" ContentType="application/vnd.openxmlformats-officedocument.presentationml.tags+xml"/>
  <Override PartName="/ppt/tags/tag29.xml" ContentType="application/vnd.openxmlformats-officedocument.presentationml.tags+xml"/>
  <Override PartName="/ppt/tags/tag516.xml" ContentType="application/vnd.openxmlformats-officedocument.presentationml.tags+xml"/>
  <Override PartName="/ppt/tags/tag847.xml" ContentType="application/vnd.openxmlformats-officedocument.presentationml.tags+xml"/>
  <Override PartName="/ppt/tags/tag1009.xml" ContentType="application/vnd.openxmlformats-officedocument.presentationml.tags+xml"/>
  <Override PartName="/ppt/tags/tag1526.xml" ContentType="application/vnd.openxmlformats-officedocument.presentationml.tags+xml"/>
  <Override PartName="/ppt/tags/tag2075.xml" ContentType="application/vnd.openxmlformats-officedocument.presentationml.tags+xml"/>
  <Override PartName="/ppt/tags/tag54.xml" ContentType="application/vnd.openxmlformats-officedocument.presentationml.tags+xml"/>
  <Override PartName="/ppt/tags/tag169.xml" ContentType="application/vnd.openxmlformats-officedocument.presentationml.tags+xml"/>
  <Override PartName="/ppt/tags/tag210.xml" ContentType="application/vnd.openxmlformats-officedocument.presentationml.tags+xml"/>
  <Override PartName="/ppt/tags/tag355.xml" ContentType="application/vnd.openxmlformats-officedocument.presentationml.tags+xml"/>
  <Override PartName="/ppt/tags/tag686.xml" ContentType="application/vnd.openxmlformats-officedocument.presentationml.tags+xml"/>
  <Override PartName="/ppt/tags/tag702.xml" ContentType="application/vnd.openxmlformats-officedocument.presentationml.tags+xml"/>
  <Override PartName="/ppt/tags/tag1034.xml" ContentType="application/vnd.openxmlformats-officedocument.presentationml.tags+xml"/>
  <Override PartName="/ppt/tags/tag1179.xml" ContentType="application/vnd.openxmlformats-officedocument.presentationml.tags+xml"/>
  <Override PartName="/ppt/tags/tag1365.xml" ContentType="application/vnd.openxmlformats-officedocument.presentationml.tags+xml"/>
  <Override PartName="/ppt/tags/tag1712.xml" ContentType="application/vnd.openxmlformats-officedocument.presentationml.tags+xml"/>
  <Override PartName="/ppt/tags/tag1857.xml" ContentType="application/vnd.openxmlformats-officedocument.presentationml.tags+xml"/>
  <Override PartName="/ppt/tags/tag194.xml" ContentType="application/vnd.openxmlformats-officedocument.presentationml.tags+xml"/>
  <Override PartName="/ppt/tags/tag541.xml" ContentType="application/vnd.openxmlformats-officedocument.presentationml.tags+xml"/>
  <Override PartName="/ppt/tags/tag872.xml" ContentType="application/vnd.openxmlformats-officedocument.presentationml.tags+xml"/>
  <Override PartName="/ppt/tags/tag1220.xml" ContentType="application/vnd.openxmlformats-officedocument.presentationml.tags+xml"/>
  <Override PartName="/ppt/tags/tag1551.xml" ContentType="application/vnd.openxmlformats-officedocument.presentationml.tags+xml"/>
  <Override PartName="/ppt/tags/tag1696.xml" ContentType="application/vnd.openxmlformats-officedocument.presentationml.tags+xml"/>
  <Override PartName="/ppt/tags/tag1882.xml" ContentType="application/vnd.openxmlformats-officedocument.presentationml.tags+xml"/>
  <Override PartName="/ppt/tags/tag2006.xml" ContentType="application/vnd.openxmlformats-officedocument.presentationml.tags+xml"/>
  <Override PartName="/ppt/tags/tag380.xml" ContentType="application/vnd.openxmlformats-officedocument.presentationml.tags+xml"/>
  <Override PartName="/ppt/tags/tag617.xml" ContentType="application/vnd.openxmlformats-officedocument.presentationml.tags+xml"/>
  <Override PartName="/ppt/tags/tag803.xml" ContentType="application/vnd.openxmlformats-officedocument.presentationml.tags+xml"/>
  <Override PartName="/ppt/tags/tag948.xml" ContentType="application/vnd.openxmlformats-officedocument.presentationml.tags+xml"/>
  <Override PartName="/ppt/tags/tag1390.xml" ContentType="application/vnd.openxmlformats-officedocument.presentationml.tags+xml"/>
  <Override PartName="/ppt/tags/tag1627.xml" ContentType="application/vnd.openxmlformats-officedocument.presentationml.tags+xml"/>
  <Override PartName="/ppt/tags/tag1958.xml" ContentType="application/vnd.openxmlformats-officedocument.presentationml.tags+xml"/>
  <Override PartName="/ppt/tags/tag2031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125.xml" ContentType="application/vnd.openxmlformats-officedocument.presentationml.tags+xml"/>
  <Override PartName="/ppt/tags/tag311.xml" ContentType="application/vnd.openxmlformats-officedocument.presentationml.tags+xml"/>
  <Override PartName="/ppt/tags/tag456.xml" ContentType="application/vnd.openxmlformats-officedocument.presentationml.tags+xml"/>
  <Override PartName="/ppt/tags/tag642.xml" ContentType="application/vnd.openxmlformats-officedocument.presentationml.tags+xml"/>
  <Override PartName="/ppt/tags/tag787.xml" ContentType="application/vnd.openxmlformats-officedocument.presentationml.tags+xml"/>
  <Override PartName="/ppt/tags/tag1135.xml" ContentType="application/vnd.openxmlformats-officedocument.presentationml.tags+xml"/>
  <Override PartName="/ppt/tags/tag1321.xml" ContentType="application/vnd.openxmlformats-officedocument.presentationml.tags+xml"/>
  <Override PartName="/ppt/tags/tag1466.xml" ContentType="application/vnd.openxmlformats-officedocument.presentationml.tags+xml"/>
  <Override PartName="/ppt/tags/tag1797.xml" ContentType="application/vnd.openxmlformats-officedocument.presentationml.tags+xml"/>
  <Override PartName="/ppt/tags/tag1813.xml" ContentType="application/vnd.openxmlformats-officedocument.presentationml.tags+xml"/>
  <Override PartName="/ppt/tags/tag150.xml" ContentType="application/vnd.openxmlformats-officedocument.presentationml.tags+xml"/>
  <Override PartName="/ppt/tags/tag295.xml" ContentType="application/vnd.openxmlformats-officedocument.presentationml.tags+xml"/>
  <Override PartName="/ppt/tags/tag481.xml" ContentType="application/vnd.openxmlformats-officedocument.presentationml.tags+xml"/>
  <Override PartName="/ppt/tags/tag973.xml" ContentType="application/vnd.openxmlformats-officedocument.presentationml.tags+xml"/>
  <Override PartName="/ppt/tags/tag1160.xml" ContentType="application/vnd.openxmlformats-officedocument.presentationml.tags+xml"/>
  <Override PartName="/ppt/tags/tag1652.xml" ContentType="application/vnd.openxmlformats-officedocument.presentationml.tags+xml"/>
  <Override PartName="/ppt/tags/tag1983.xml" ContentType="application/vnd.openxmlformats-officedocument.presentationml.tags+xml"/>
  <Override PartName="/ppt/tags/tag2107.xml" ContentType="application/vnd.openxmlformats-officedocument.presentationml.tags+xml"/>
  <Override PartName="/ppt/tags/tag226.xml" ContentType="application/vnd.openxmlformats-officedocument.presentationml.tags+xml"/>
  <Override PartName="/ppt/tags/tag718.xml" ContentType="application/vnd.openxmlformats-officedocument.presentationml.tags+xml"/>
  <Override PartName="/ppt/tags/tag904.xml" ContentType="application/vnd.openxmlformats-officedocument.presentationml.tags+xml"/>
  <Override PartName="/ppt/tags/tag1491.xml" ContentType="application/vnd.openxmlformats-officedocument.presentationml.tags+xml"/>
  <Override PartName="/ppt/tags/tag1728.xml" ContentType="application/vnd.openxmlformats-officedocument.presentationml.tags+xml"/>
  <Override PartName="/ppt/tags/tag1914.xml" ContentType="application/vnd.openxmlformats-officedocument.presentationml.tags+xml"/>
  <Override PartName="/ppt/tags/tag2132.xml" ContentType="application/vnd.openxmlformats-officedocument.presentationml.tags+xml"/>
  <Override PartName="/ppt/tags/tag412.xml" ContentType="application/vnd.openxmlformats-officedocument.presentationml.tags+xml"/>
  <Override PartName="/ppt/tags/tag557.xml" ContentType="application/vnd.openxmlformats-officedocument.presentationml.tags+xml"/>
  <Override PartName="/ppt/tags/tag743.xml" ContentType="application/vnd.openxmlformats-officedocument.presentationml.tags+xml"/>
  <Override PartName="/ppt/tags/tag888.xml" ContentType="application/vnd.openxmlformats-officedocument.presentationml.tags+xml"/>
  <Override PartName="/ppt/tags/tag1236.xml" ContentType="application/vnd.openxmlformats-officedocument.presentationml.tags+xml"/>
  <Override PartName="/ppt/tags/tag1422.xml" ContentType="application/vnd.openxmlformats-officedocument.presentationml.tags+xml"/>
  <Override PartName="/ppt/tags/tag1567.xml" ContentType="application/vnd.openxmlformats-officedocument.presentationml.tags+xml"/>
  <Override PartName="/ppt/tags/tag1753.xml" ContentType="application/vnd.openxmlformats-officedocument.presentationml.tags+xml"/>
  <Override PartName="/ppt/tags/tag1898.xml" ContentType="application/vnd.openxmlformats-officedocument.presentationml.tags+xml"/>
  <Override PartName="/ppt/slides/slide13.xml" ContentType="application/vnd.openxmlformats-officedocument.presentationml.slide+xml"/>
  <Override PartName="/ppt/tags/tag95.xml" ContentType="application/vnd.openxmlformats-officedocument.presentationml.tags+xml"/>
  <Override PartName="/ppt/tags/tag251.xml" ContentType="application/vnd.openxmlformats-officedocument.presentationml.tags+xml"/>
  <Override PartName="/ppt/tags/tag396.xml" ContentType="application/vnd.openxmlformats-officedocument.presentationml.tags+xml"/>
  <Override PartName="/ppt/tags/tag582.xml" ContentType="application/vnd.openxmlformats-officedocument.presentationml.tags+xml"/>
  <Override PartName="/ppt/tags/tag819.xml" ContentType="application/vnd.openxmlformats-officedocument.presentationml.tags+xml"/>
  <Override PartName="/ppt/tags/tag1075.xml" ContentType="application/vnd.openxmlformats-officedocument.presentationml.tags+xml"/>
  <Override PartName="/ppt/tags/tag1261.xml" ContentType="application/vnd.openxmlformats-officedocument.presentationml.tags+xml"/>
  <Override PartName="/ppt/tags/tag1592.xml" ContentType="application/vnd.openxmlformats-officedocument.presentationml.tags+xml"/>
  <Override PartName="/ppt/tags/tag2047.xml" ContentType="application/vnd.openxmlformats-officedocument.presentationml.tags+xml"/>
  <Override PartName="/ppt/tags/tag26.xml" ContentType="application/vnd.openxmlformats-officedocument.presentationml.tags+xml"/>
  <Override PartName="/ppt/tags/tag327.xml" ContentType="application/vnd.openxmlformats-officedocument.presentationml.tags+xml"/>
  <Override PartName="/ppt/tags/tag658.xml" ContentType="application/vnd.openxmlformats-officedocument.presentationml.tags+xml"/>
  <Override PartName="/ppt/tags/tag989.xml" ContentType="application/vnd.openxmlformats-officedocument.presentationml.tags+xml"/>
  <Override PartName="/ppt/tags/tag1006.xml" ContentType="application/vnd.openxmlformats-officedocument.presentationml.tags+xml"/>
  <Override PartName="/ppt/tags/tag1337.xml" ContentType="application/vnd.openxmlformats-officedocument.presentationml.tags+xml"/>
  <Override PartName="/ppt/tags/tag1668.xml" ContentType="application/vnd.openxmlformats-officedocument.presentationml.tags+xml"/>
  <Override PartName="/ppt/tags/tag1829.xml" ContentType="application/vnd.openxmlformats-officedocument.presentationml.tags+xml"/>
  <Override PartName="/ppt/tags/tag166.xml" ContentType="application/vnd.openxmlformats-officedocument.presentationml.tags+xml"/>
  <Override PartName="/ppt/tags/tag497.xml" ContentType="application/vnd.openxmlformats-officedocument.presentationml.tags+xml"/>
  <Override PartName="/ppt/tags/tag513.xml" ContentType="application/vnd.openxmlformats-officedocument.presentationml.tags+xml"/>
  <Override PartName="/ppt/tags/tag844.xml" ContentType="application/vnd.openxmlformats-officedocument.presentationml.tags+xml"/>
  <Override PartName="/ppt/tags/tag1176.xml" ContentType="application/vnd.openxmlformats-officedocument.presentationml.tags+xml"/>
  <Override PartName="/ppt/tags/tag1523.xml" ContentType="application/vnd.openxmlformats-officedocument.presentationml.tags+xml"/>
  <Override PartName="/ppt/tags/tag1854.xml" ContentType="application/vnd.openxmlformats-officedocument.presentationml.tags+xml"/>
  <Override PartName="/ppt/tags/tag1999.xml" ContentType="application/vnd.openxmlformats-officedocument.presentationml.tags+xml"/>
  <Override PartName="/ppt/tags/tag2072.xml" ContentType="application/vnd.openxmlformats-officedocument.presentationml.tags+xml"/>
  <Override PartName="/ppt/tags/tag51.xml" ContentType="application/vnd.openxmlformats-officedocument.presentationml.tags+xml"/>
  <Override PartName="/ppt/tags/tag352.xml" ContentType="application/vnd.openxmlformats-officedocument.presentationml.tags+xml"/>
  <Override PartName="/ppt/tags/tag683.xml" ContentType="application/vnd.openxmlformats-officedocument.presentationml.tags+xml"/>
  <Override PartName="/ppt/tags/tag1031.xml" ContentType="application/vnd.openxmlformats-officedocument.presentationml.tags+xml"/>
  <Override PartName="/ppt/tags/tag1362.xml" ContentType="application/vnd.openxmlformats-officedocument.presentationml.tags+xml"/>
  <Override PartName="/ppt/tags/tag1693.xml" ContentType="application/vnd.openxmlformats-officedocument.presentationml.tags+xml"/>
  <Override PartName="/ppt/tags/tag2003.xml" ContentType="application/vnd.openxmlformats-officedocument.presentationml.tags+xml"/>
  <Override PartName="/ppt/tags/tag191.xml" ContentType="application/vnd.openxmlformats-officedocument.presentationml.tags+xml"/>
  <Override PartName="/ppt/tags/tag428.xml" ContentType="application/vnd.openxmlformats-officedocument.presentationml.tags+xml"/>
  <Override PartName="/ppt/tags/tag614.xml" ContentType="application/vnd.openxmlformats-officedocument.presentationml.tags+xml"/>
  <Override PartName="/ppt/tags/tag759.xml" ContentType="application/vnd.openxmlformats-officedocument.presentationml.tags+xml"/>
  <Override PartName="/ppt/tags/tag945.xml" ContentType="application/vnd.openxmlformats-officedocument.presentationml.tags+xml"/>
  <Override PartName="/ppt/tags/tag1107.xml" ContentType="application/vnd.openxmlformats-officedocument.presentationml.tags+xml"/>
  <Override PartName="/ppt/tags/tag1438.xml" ContentType="application/vnd.openxmlformats-officedocument.presentationml.tags+xml"/>
  <Override PartName="/ppt/tags/tag1769.xml" ContentType="application/vnd.openxmlformats-officedocument.presentationml.tags+xml"/>
  <Override PartName="/ppt/tags/tag122.xml" ContentType="application/vnd.openxmlformats-officedocument.presentationml.tags+xml"/>
  <Override PartName="/ppt/tags/tag267.xml" ContentType="application/vnd.openxmlformats-officedocument.presentationml.tags+xml"/>
  <Override PartName="/ppt/tags/tag453.xml" ContentType="application/vnd.openxmlformats-officedocument.presentationml.tags+xml"/>
  <Override PartName="/ppt/tags/tag598.xml" ContentType="application/vnd.openxmlformats-officedocument.presentationml.tags+xml"/>
  <Override PartName="/ppt/tags/tag784.xml" ContentType="application/vnd.openxmlformats-officedocument.presentationml.tags+xml"/>
  <Override PartName="/ppt/tags/tag800.xml" ContentType="application/vnd.openxmlformats-officedocument.presentationml.tags+xml"/>
  <Override PartName="/ppt/tags/tag1132.xml" ContentType="application/vnd.openxmlformats-officedocument.presentationml.tags+xml"/>
  <Override PartName="/ppt/tags/tag1277.xml" ContentType="application/vnd.openxmlformats-officedocument.presentationml.tags+xml"/>
  <Override PartName="/ppt/tags/tag1624.xml" ContentType="application/vnd.openxmlformats-officedocument.presentationml.tags+xml"/>
  <Override PartName="/ppt/tags/tag1810.xml" ContentType="application/vnd.openxmlformats-officedocument.presentationml.tags+xml"/>
  <Override PartName="/ppt/tags/tag1955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292.xml" ContentType="application/vnd.openxmlformats-officedocument.presentationml.tags+xml"/>
  <Override PartName="/ppt/tags/tag529.xml" ContentType="application/vnd.openxmlformats-officedocument.presentationml.tags+xml"/>
  <Override PartName="/ppt/tags/tag970.xml" ContentType="application/vnd.openxmlformats-officedocument.presentationml.tags+xml"/>
  <Override PartName="/ppt/tags/tag1463.xml" ContentType="application/vnd.openxmlformats-officedocument.presentationml.tags+xml"/>
  <Override PartName="/ppt/tags/tag1794.xml" ContentType="application/vnd.openxmlformats-officedocument.presentationml.tags+xml"/>
  <Override PartName="/ppt/tags/tag1980.xml" ContentType="application/vnd.openxmlformats-officedocument.presentationml.tags+xml"/>
  <Override PartName="/ppt/tags/tag2104.xml" ContentType="application/vnd.openxmlformats-officedocument.presentationml.tags+xml"/>
  <Override PartName="/ppt/tags/tag368.xml" ContentType="application/vnd.openxmlformats-officedocument.presentationml.tags+xml"/>
  <Override PartName="/ppt/tags/tag715.xml" ContentType="application/vnd.openxmlformats-officedocument.presentationml.tags+xml"/>
  <Override PartName="/ppt/tags/tag1047.xml" ContentType="application/vnd.openxmlformats-officedocument.presentationml.tags+xml"/>
  <Override PartName="/ppt/tags/tag1208.xml" ContentType="application/vnd.openxmlformats-officedocument.presentationml.tags+xml"/>
  <Override PartName="/ppt/tags/tag1539.xml" ContentType="application/vnd.openxmlformats-officedocument.presentationml.tags+xml"/>
  <Override PartName="/ppt/tags/tag1725.xml" ContentType="application/vnd.openxmlformats-officedocument.presentationml.tags+xml"/>
  <Override PartName="/ppt/tags/tag2088.xml" ContentType="application/vnd.openxmlformats-officedocument.presentationml.tags+xml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tags/tag554.xml" ContentType="application/vnd.openxmlformats-officedocument.presentationml.tags+xml"/>
  <Override PartName="/ppt/tags/tag699.xml" ContentType="application/vnd.openxmlformats-officedocument.presentationml.tags+xml"/>
  <Override PartName="/ppt/tags/tag885.xml" ContentType="application/vnd.openxmlformats-officedocument.presentationml.tags+xml"/>
  <Override PartName="/ppt/tags/tag901.xml" ContentType="application/vnd.openxmlformats-officedocument.presentationml.tags+xml"/>
  <Override PartName="/ppt/tags/tag1233.xml" ContentType="application/vnd.openxmlformats-officedocument.presentationml.tags+xml"/>
  <Override PartName="/ppt/tags/tag1378.xml" ContentType="application/vnd.openxmlformats-officedocument.presentationml.tags+xml"/>
  <Override PartName="/ppt/tags/tag1564.xml" ContentType="application/vnd.openxmlformats-officedocument.presentationml.tags+xml"/>
  <Override PartName="/ppt/tags/tag1895.xml" ContentType="application/vnd.openxmlformats-officedocument.presentationml.tags+xml"/>
  <Override PartName="/ppt/tags/tag1911.xml" ContentType="application/vnd.openxmlformats-officedocument.presentationml.tags+xml"/>
  <Override PartName="/ppt/tags/tag2019.xml" ContentType="application/vnd.openxmlformats-officedocument.presentationml.tags+xml"/>
  <Override PartName="/ppt/slides/slide10.xml" ContentType="application/vnd.openxmlformats-officedocument.presentationml.slide+xml"/>
  <Override PartName="/ppt/tags/tag92.xml" ContentType="application/vnd.openxmlformats-officedocument.presentationml.tags+xml"/>
  <Override PartName="/ppt/tags/tag393.xml" ContentType="application/vnd.openxmlformats-officedocument.presentationml.tags+xml"/>
  <Override PartName="/ppt/tags/tag740.xml" ContentType="application/vnd.openxmlformats-officedocument.presentationml.tags+xml"/>
  <Override PartName="/ppt/tags/tag1072.xml" ContentType="application/vnd.openxmlformats-officedocument.presentationml.tags+xml"/>
  <Override PartName="/ppt/tags/tag1309.xml" ContentType="application/vnd.openxmlformats-officedocument.presentationml.tags+xml"/>
  <Override PartName="/ppt/tags/tag1750.xml" ContentType="application/vnd.openxmlformats-officedocument.presentationml.tags+xml"/>
  <Override PartName="/ppt/tags/tag138.xml" ContentType="application/vnd.openxmlformats-officedocument.presentationml.tags+xml"/>
  <Override PartName="/ppt/tags/tag324.xml" ContentType="application/vnd.openxmlformats-officedocument.presentationml.tags+xml"/>
  <Override PartName="/ppt/tags/tag469.xml" ContentType="application/vnd.openxmlformats-officedocument.presentationml.tags+xml"/>
  <Override PartName="/ppt/tags/tag816.xml" ContentType="application/vnd.openxmlformats-officedocument.presentationml.tags+xml"/>
  <Override PartName="/ppt/tags/tag1148.xml" ContentType="application/vnd.openxmlformats-officedocument.presentationml.tags+xml"/>
  <Override PartName="/ppt/tags/tag1479.xml" ContentType="application/vnd.openxmlformats-officedocument.presentationml.tags+xml"/>
  <Override PartName="/ppt/tags/tag1826.xml" ContentType="application/vnd.openxmlformats-officedocument.presentationml.tags+xml"/>
  <Override PartName="/ppt/tags/tag2044.xml" ContentType="application/vnd.openxmlformats-officedocument.presentationml.tags+xml"/>
  <Override PartName="/ppt/tags/tag23.xml" ContentType="application/vnd.openxmlformats-officedocument.presentationml.tags+xml"/>
  <Override PartName="/ppt/tags/tag163.xml" ContentType="application/vnd.openxmlformats-officedocument.presentationml.tags+xml"/>
  <Override PartName="/ppt/tags/tag510.xml" ContentType="application/vnd.openxmlformats-officedocument.presentationml.tags+xml"/>
  <Override PartName="/ppt/tags/tag655.xml" ContentType="application/vnd.openxmlformats-officedocument.presentationml.tags+xml"/>
  <Override PartName="/ppt/tags/tag841.xml" ContentType="application/vnd.openxmlformats-officedocument.presentationml.tags+xml"/>
  <Override PartName="/ppt/tags/tag986.xml" ContentType="application/vnd.openxmlformats-officedocument.presentationml.tags+xml"/>
  <Override PartName="/ppt/tags/tag1003.xml" ContentType="application/vnd.openxmlformats-officedocument.presentationml.tags+xml"/>
  <Override PartName="/ppt/tags/tag1334.xml" ContentType="application/vnd.openxmlformats-officedocument.presentationml.tags+xml"/>
  <Override PartName="/ppt/tags/tag1520.xml" ContentType="application/vnd.openxmlformats-officedocument.presentationml.tags+xml"/>
  <Override PartName="/ppt/tags/tag1665.xml" ContentType="application/vnd.openxmlformats-officedocument.presentationml.tags+xml"/>
  <Override PartName="/ppt/tags/tag1851.xml" ContentType="application/vnd.openxmlformats-officedocument.presentationml.tags+xml"/>
  <Override PartName="/ppt/tags/tag1996.xml" ContentType="application/vnd.openxmlformats-officedocument.presentationml.tags+xml"/>
  <Override PartName="/ppt/tags/tag9.xml" ContentType="application/vnd.openxmlformats-officedocument.presentationml.tags+xml"/>
  <Override PartName="/ppt/tags/tag494.xml" ContentType="application/vnd.openxmlformats-officedocument.presentationml.tags+xml"/>
  <Override PartName="/ppt/tags/tag680.xml" ContentType="application/vnd.openxmlformats-officedocument.presentationml.tags+xml"/>
  <Override PartName="/ppt/tags/tag917.xml" ContentType="application/vnd.openxmlformats-officedocument.presentationml.tags+xml"/>
  <Override PartName="/ppt/tags/tag1173.xml" ContentType="application/vnd.openxmlformats-officedocument.presentationml.tags+xml"/>
  <Override PartName="/ppt/tags/tag1690.xml" ContentType="application/vnd.openxmlformats-officedocument.presentationml.tags+xml"/>
  <Override PartName="/ppt/tags/tag2145.xml" ContentType="application/vnd.openxmlformats-officedocument.presentationml.tags+xml"/>
  <Override PartName="/ppt/tags/tag239.xml" ContentType="application/vnd.openxmlformats-officedocument.presentationml.tags+xml"/>
  <Override PartName="/ppt/tags/tag425.xml" ContentType="application/vnd.openxmlformats-officedocument.presentationml.tags+xml"/>
  <Override PartName="/ppt/tags/tag756.xml" ContentType="application/vnd.openxmlformats-officedocument.presentationml.tags+xml"/>
  <Override PartName="/ppt/tags/tag1104.xml" ContentType="application/vnd.openxmlformats-officedocument.presentationml.tags+xml"/>
  <Override PartName="/ppt/tags/tag1249.xml" ContentType="application/vnd.openxmlformats-officedocument.presentationml.tags+xml"/>
  <Override PartName="/ppt/tags/tag1435.xml" ContentType="application/vnd.openxmlformats-officedocument.presentationml.tags+xml"/>
  <Override PartName="/ppt/tags/tag1927.xml" ContentType="application/vnd.openxmlformats-officedocument.presentationml.tags+xml"/>
  <Override PartName="/ppt/tags/tag2000.xml" ContentType="application/vnd.openxmlformats-officedocument.presentationml.tags+xml"/>
  <Override PartName="/ppt/tags/tag264.xml" ContentType="application/vnd.openxmlformats-officedocument.presentationml.tags+xml"/>
  <Override PartName="/ppt/tags/tag595.xml" ContentType="application/vnd.openxmlformats-officedocument.presentationml.tags+xml"/>
  <Override PartName="/ppt/tags/tag611.xml" ContentType="application/vnd.openxmlformats-officedocument.presentationml.tags+xml"/>
  <Override PartName="/ppt/tags/tag942.xml" ContentType="application/vnd.openxmlformats-officedocument.presentationml.tags+xml"/>
  <Override PartName="/ppt/tags/tag1088.xml" ContentType="application/vnd.openxmlformats-officedocument.presentationml.tags+xml"/>
  <Override PartName="/ppt/tags/tag1274.xml" ContentType="application/vnd.openxmlformats-officedocument.presentationml.tags+xml"/>
  <Override PartName="/ppt/tags/tag1621.xml" ContentType="application/vnd.openxmlformats-officedocument.presentationml.tags+xml"/>
  <Override PartName="/ppt/tags/tag1766.xml" ContentType="application/vnd.openxmlformats-officedocument.presentationml.tags+xml"/>
  <Override PartName="/ppt/tags/tag1952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450.xml" ContentType="application/vnd.openxmlformats-officedocument.presentationml.tags+xml"/>
  <Override PartName="/ppt/tags/tag781.xml" ContentType="application/vnd.openxmlformats-officedocument.presentationml.tags+xml"/>
  <Override PartName="/ppt/tags/tag1019.xml" ContentType="application/vnd.openxmlformats-officedocument.presentationml.tags+xml"/>
  <Override PartName="/ppt/tags/tag1460.xml" ContentType="application/vnd.openxmlformats-officedocument.presentationml.tags+xml"/>
  <Override PartName="/ppt/tags/tag1791.xml" ContentType="application/vnd.openxmlformats-officedocument.presentationml.tags+xml"/>
  <Override PartName="/ppt/tags/tag2101.xml" ContentType="application/vnd.openxmlformats-officedocument.presentationml.tags+xml"/>
  <Override PartName="/ppt/tags/tag179.xml" ContentType="application/vnd.openxmlformats-officedocument.presentationml.tags+xml"/>
  <Override PartName="/ppt/tags/tag526.xml" ContentType="application/vnd.openxmlformats-officedocument.presentationml.tags+xml"/>
  <Override PartName="/ppt/tags/tag712.xml" ContentType="application/vnd.openxmlformats-officedocument.presentationml.tags+xml"/>
  <Override PartName="/ppt/tags/tag857.xml" ContentType="application/vnd.openxmlformats-officedocument.presentationml.tags+xml"/>
  <Override PartName="/ppt/tags/tag1205.xml" ContentType="application/vnd.openxmlformats-officedocument.presentationml.tags+xml"/>
  <Override PartName="/ppt/tags/tag1536.xml" ContentType="application/vnd.openxmlformats-officedocument.presentationml.tags+xml"/>
  <Override PartName="/ppt/tags/tag1867.xml" ContentType="application/vnd.openxmlformats-officedocument.presentationml.tags+xml"/>
  <Override PartName="/ppt/tags/tag2085.xml" ContentType="application/vnd.openxmlformats-officedocument.presentationml.tags+xml"/>
  <Override PartName="/ppt/tags/tag64.xml" ContentType="application/vnd.openxmlformats-officedocument.presentationml.tags+xml"/>
  <Override PartName="/ppt/tags/tag220.xml" ContentType="application/vnd.openxmlformats-officedocument.presentationml.tags+xml"/>
  <Override PartName="/ppt/tags/tag365.xml" ContentType="application/vnd.openxmlformats-officedocument.presentationml.tags+xml"/>
  <Override PartName="/ppt/tags/tag551.xml" ContentType="application/vnd.openxmlformats-officedocument.presentationml.tags+xml"/>
  <Override PartName="/ppt/tags/tag696.xml" ContentType="application/vnd.openxmlformats-officedocument.presentationml.tags+xml"/>
  <Override PartName="/ppt/tags/tag1044.xml" ContentType="application/vnd.openxmlformats-officedocument.presentationml.tags+xml"/>
  <Override PartName="/ppt/tags/tag1189.xml" ContentType="application/vnd.openxmlformats-officedocument.presentationml.tags+xml"/>
  <Override PartName="/ppt/tags/tag1230.xml" ContentType="application/vnd.openxmlformats-officedocument.presentationml.tags+xml"/>
  <Override PartName="/ppt/tags/tag1375.xml" ContentType="application/vnd.openxmlformats-officedocument.presentationml.tags+xml"/>
  <Override PartName="/ppt/tags/tag1722.xml" ContentType="application/vnd.openxmlformats-officedocument.presentationml.tags+xml"/>
  <Override PartName="/ppt/tags/tag390.xml" ContentType="application/vnd.openxmlformats-officedocument.presentationml.tags+xml"/>
  <Override PartName="/ppt/tags/tag882.xml" ContentType="application/vnd.openxmlformats-officedocument.presentationml.tags+xml"/>
  <Override PartName="/ppt/tags/tag1561.xml" ContentType="application/vnd.openxmlformats-officedocument.presentationml.tags+xml"/>
  <Override PartName="/ppt/tags/tag1892.xml" ContentType="application/vnd.openxmlformats-officedocument.presentationml.tags+xml"/>
  <Override PartName="/ppt/tags/tag2016.xml" ContentType="application/vnd.openxmlformats-officedocument.presentationml.tags+xml"/>
  <Override PartName="/ppt/tags/tag135.xml" ContentType="application/vnd.openxmlformats-officedocument.presentationml.tags+xml"/>
  <Override PartName="/ppt/tags/tag627.xml" ContentType="application/vnd.openxmlformats-officedocument.presentationml.tags+xml"/>
  <Override PartName="/ppt/tags/tag813.xml" ContentType="application/vnd.openxmlformats-officedocument.presentationml.tags+xml"/>
  <Override PartName="/ppt/tags/tag958.xml" ContentType="application/vnd.openxmlformats-officedocument.presentationml.tags+xml"/>
  <Override PartName="/ppt/tags/tag1306.xml" ContentType="application/vnd.openxmlformats-officedocument.presentationml.tags+xml"/>
  <Override PartName="/ppt/tags/tag1637.xml" ContentType="application/vnd.openxmlformats-officedocument.presentationml.tags+xml"/>
  <Override PartName="/ppt/tags/tag1823.xml" ContentType="application/vnd.openxmlformats-officedocument.presentationml.tags+xml"/>
  <Override PartName="/ppt/tags/tag1968.xml" ContentType="application/vnd.openxmlformats-officedocument.presentationml.tags+xml"/>
  <Override PartName="/ppt/tags/tag2041.xml" ContentType="application/vnd.openxmlformats-officedocument.presentationml.tags+xml"/>
  <Override PartName="/ppt/tags/tag20.xml" ContentType="application/vnd.openxmlformats-officedocument.presentationml.tags+xml"/>
  <Override PartName="/ppt/tags/tag321.xml" ContentType="application/vnd.openxmlformats-officedocument.presentationml.tags+xml"/>
  <Override PartName="/ppt/tags/tag466.xml" ContentType="application/vnd.openxmlformats-officedocument.presentationml.tags+xml"/>
  <Override PartName="/ppt/tags/tag652.xml" ContentType="application/vnd.openxmlformats-officedocument.presentationml.tags+xml"/>
  <Override PartName="/ppt/tags/tag797.xml" ContentType="application/vnd.openxmlformats-officedocument.presentationml.tags+xml"/>
  <Override PartName="/ppt/tags/tag983.xml" ContentType="application/vnd.openxmlformats-officedocument.presentationml.tags+xml"/>
  <Override PartName="/ppt/tags/tag1000.xml" ContentType="application/vnd.openxmlformats-officedocument.presentationml.tags+xml"/>
  <Override PartName="/ppt/tags/tag1145.xml" ContentType="application/vnd.openxmlformats-officedocument.presentationml.tags+xml"/>
  <Override PartName="/ppt/tags/tag1331.xml" ContentType="application/vnd.openxmlformats-officedocument.presentationml.tags+xml"/>
  <Override PartName="/ppt/tags/tag1476.xml" ContentType="application/vnd.openxmlformats-officedocument.presentationml.tags+xml"/>
  <Override PartName="/ppt/tags/tag1662.xml" ContentType="application/vnd.openxmlformats-officedocument.presentationml.tags+xml"/>
  <Override PartName="/ppt/tags/tag2117.xml" ContentType="application/vnd.openxmlformats-officedocument.presentationml.tags+xml"/>
  <Override PartName="/ppt/tags/tag6.xml" ContentType="application/vnd.openxmlformats-officedocument.presentationml.tags+xml"/>
  <Override PartName="/ppt/tags/tag160.xml" ContentType="application/vnd.openxmlformats-officedocument.presentationml.tags+xml"/>
  <Override PartName="/ppt/tags/tag491.xml" ContentType="application/vnd.openxmlformats-officedocument.presentationml.tags+xml"/>
  <Override PartName="/ppt/tags/tag728.xml" ContentType="application/vnd.openxmlformats-officedocument.presentationml.tags+xml"/>
  <Override PartName="/ppt/tags/tag1170.xml" ContentType="application/vnd.openxmlformats-officedocument.presentationml.tags+xml"/>
  <Override PartName="/ppt/tags/tag1407.xml" ContentType="application/vnd.openxmlformats-officedocument.presentationml.tags+xml"/>
  <Override PartName="/ppt/tags/tag1993.xml" ContentType="application/vnd.openxmlformats-officedocument.presentationml.tags+xml"/>
  <Override PartName="/ppt/tags/tag236.xml" ContentType="application/vnd.openxmlformats-officedocument.presentationml.tags+xml"/>
  <Override PartName="/ppt/tags/tag567.xml" ContentType="application/vnd.openxmlformats-officedocument.presentationml.tags+xml"/>
  <Override PartName="/ppt/tags/tag898.xml" ContentType="application/vnd.openxmlformats-officedocument.presentationml.tags+xml"/>
  <Override PartName="/ppt/tags/tag914.xml" ContentType="application/vnd.openxmlformats-officedocument.presentationml.tags+xml"/>
  <Override PartName="/ppt/tags/tag1246.xml" ContentType="application/vnd.openxmlformats-officedocument.presentationml.tags+xml"/>
  <Override PartName="/ppt/tags/tag1738.xml" ContentType="application/vnd.openxmlformats-officedocument.presentationml.tags+xml"/>
  <Override PartName="/ppt/tags/tag1924.xml" ContentType="application/vnd.openxmlformats-officedocument.presentationml.tags+xml"/>
  <Override PartName="/ppt/tags/tag2142.xml" ContentType="application/vnd.openxmlformats-officedocument.presentationml.tags+xml"/>
  <Override PartName="/ppt/tags/tag422.xml" ContentType="application/vnd.openxmlformats-officedocument.presentationml.tags+xml"/>
  <Override PartName="/ppt/tags/tag753.xml" ContentType="application/vnd.openxmlformats-officedocument.presentationml.tags+xml"/>
  <Override PartName="/ppt/tags/tag1085.xml" ContentType="application/vnd.openxmlformats-officedocument.presentationml.tags+xml"/>
  <Override PartName="/ppt/tags/tag1101.xml" ContentType="application/vnd.openxmlformats-officedocument.presentationml.tags+xml"/>
  <Override PartName="/ppt/tags/tag1432.xml" ContentType="application/vnd.openxmlformats-officedocument.presentationml.tags+xml"/>
  <Override PartName="/ppt/tags/tag1577.xml" ContentType="application/vnd.openxmlformats-officedocument.presentationml.tags+xml"/>
  <Override PartName="/ppt/tags/tag1763.xml" ContentType="application/vnd.openxmlformats-officedocument.presentationml.tags+xml"/>
  <Override PartName="/ppt/tags/tag261.xml" ContentType="application/vnd.openxmlformats-officedocument.presentationml.tags+xml"/>
  <Override PartName="/ppt/tags/tag592.xml" ContentType="application/vnd.openxmlformats-officedocument.presentationml.tags+xml"/>
  <Override PartName="/ppt/tags/tag829.xml" ContentType="application/vnd.openxmlformats-officedocument.presentationml.tags+xml"/>
  <Override PartName="/ppt/tags/tag1271.xml" ContentType="application/vnd.openxmlformats-officedocument.presentationml.tags+xml"/>
  <Override PartName="/ppt/tags/tag1508.xml" ContentType="application/vnd.openxmlformats-officedocument.presentationml.tags+xml"/>
  <Override PartName="/ppt/tags/tag1839.xml" ContentType="application/vnd.openxmlformats-officedocument.presentationml.tags+xml"/>
  <Override PartName="/ppt/tags/tag2057.xml" ContentType="application/vnd.openxmlformats-officedocument.presentationml.tags+xml"/>
  <Override PartName="/ppt/tags/tag36.xml" ContentType="application/vnd.openxmlformats-officedocument.presentationml.tags+xml"/>
  <Override PartName="/ppt/tags/tag337.xml" ContentType="application/vnd.openxmlformats-officedocument.presentationml.tags+xml"/>
  <Override PartName="/ppt/tags/tag523.xml" ContentType="application/vnd.openxmlformats-officedocument.presentationml.tags+xml"/>
  <Override PartName="/ppt/tags/tag668.xml" ContentType="application/vnd.openxmlformats-officedocument.presentationml.tags+xml"/>
  <Override PartName="/ppt/tags/tag854.xml" ContentType="application/vnd.openxmlformats-officedocument.presentationml.tags+xml"/>
  <Override PartName="/ppt/tags/tag999.xml" ContentType="application/vnd.openxmlformats-officedocument.presentationml.tags+xml"/>
  <Override PartName="/ppt/tags/tag1016.xml" ContentType="application/vnd.openxmlformats-officedocument.presentationml.tags+xml"/>
  <Override PartName="/ppt/tags/tag1202.xml" ContentType="application/vnd.openxmlformats-officedocument.presentationml.tags+xml"/>
  <Override PartName="/ppt/tags/tag1347.xml" ContentType="application/vnd.openxmlformats-officedocument.presentationml.tags+xml"/>
  <Override PartName="/ppt/tags/tag1678.xml" ContentType="application/vnd.openxmlformats-officedocument.presentationml.tags+xml"/>
  <Override PartName="/ppt/tags/tag61.xml" ContentType="application/vnd.openxmlformats-officedocument.presentationml.tags+xml"/>
  <Override PartName="/ppt/tags/tag176.xml" ContentType="application/vnd.openxmlformats-officedocument.presentationml.tags+xml"/>
  <Override PartName="/ppt/tags/tag362.xml" ContentType="application/vnd.openxmlformats-officedocument.presentationml.tags+xml"/>
  <Override PartName="/ppt/tags/tag693.xml" ContentType="application/vnd.openxmlformats-officedocument.presentationml.tags+xml"/>
  <Override PartName="/ppt/tags/tag1041.xml" ContentType="application/vnd.openxmlformats-officedocument.presentationml.tags+xml"/>
  <Override PartName="/ppt/tags/tag1186.xml" ContentType="application/vnd.openxmlformats-officedocument.presentationml.tags+xml"/>
  <Override PartName="/ppt/tags/tag1533.xml" ContentType="application/vnd.openxmlformats-officedocument.presentationml.tags+xml"/>
  <Override PartName="/ppt/tags/tag1864.xml" ContentType="application/vnd.openxmlformats-officedocument.presentationml.tags+xml"/>
  <Override PartName="/ppt/tags/tag2082.xml" ContentType="application/vnd.openxmlformats-officedocument.presentationml.tags+xml"/>
  <Override PartName="/ppt/tags/tag107.xml" ContentType="application/vnd.openxmlformats-officedocument.presentationml.tags+xml"/>
  <Override PartName="/ppt/tags/tag438.xml" ContentType="application/vnd.openxmlformats-officedocument.presentationml.tags+xml"/>
  <Override PartName="/ppt/tags/tag1372.xml" ContentType="application/vnd.openxmlformats-officedocument.presentationml.tags+xml"/>
  <Override PartName="/ppt/tags/tag1609.xml" ContentType="application/vnd.openxmlformats-officedocument.presentationml.tags+xml"/>
  <Override PartName="/ppt/tags/tag2013.xml" ContentType="application/vnd.openxmlformats-officedocument.presentationml.tags+xml"/>
  <Override PartName="/ppt/tags/tag277.xml" ContentType="application/vnd.openxmlformats-officedocument.presentationml.tags+xml"/>
  <Override PartName="/ppt/tags/tag624.xml" ContentType="application/vnd.openxmlformats-officedocument.presentationml.tags+xml"/>
  <Override PartName="/ppt/tags/tag769.xml" ContentType="application/vnd.openxmlformats-officedocument.presentationml.tags+xml"/>
  <Override PartName="/ppt/tags/tag955.xml" ContentType="application/vnd.openxmlformats-officedocument.presentationml.tags+xml"/>
  <Override PartName="/ppt/tags/tag1117.xml" ContentType="application/vnd.openxmlformats-officedocument.presentationml.tags+xml"/>
  <Override PartName="/ppt/tags/tag1303.xml" ContentType="application/vnd.openxmlformats-officedocument.presentationml.tags+xml"/>
  <Override PartName="/ppt/tags/tag1448.xml" ContentType="application/vnd.openxmlformats-officedocument.presentationml.tags+xml"/>
  <Override PartName="/ppt/tags/tag1634.xml" ContentType="application/vnd.openxmlformats-officedocument.presentationml.tags+xml"/>
  <Override PartName="/ppt/tags/tag1779.xml" ContentType="application/vnd.openxmlformats-officedocument.presentationml.tags+xml"/>
  <Override PartName="/ppt/tags/tag1965.xml" ContentType="application/vnd.openxmlformats-officedocument.presentationml.tags+xml"/>
  <Override PartName="/ppt/tags/tag132.xml" ContentType="application/vnd.openxmlformats-officedocument.presentationml.tags+xml"/>
  <Override PartName="/ppt/tags/tag463.xml" ContentType="application/vnd.openxmlformats-officedocument.presentationml.tags+xml"/>
  <Override PartName="/ppt/tags/tag794.xml" ContentType="application/vnd.openxmlformats-officedocument.presentationml.tags+xml"/>
  <Override PartName="/ppt/tags/tag810.xml" ContentType="application/vnd.openxmlformats-officedocument.presentationml.tags+xml"/>
  <Override PartName="/ppt/tags/tag1142.xml" ContentType="application/vnd.openxmlformats-officedocument.presentationml.tags+xml"/>
  <Override PartName="/ppt/tags/tag1287.xml" ContentType="application/vnd.openxmlformats-officedocument.presentationml.tags+xml"/>
  <Override PartName="/ppt/tags/tag1473.xml" ContentType="application/vnd.openxmlformats-officedocument.presentationml.tags+xml"/>
  <Override PartName="/ppt/tags/tag1820.xml" ContentType="application/vnd.openxmlformats-officedocument.presentationml.tags+xml"/>
  <Override PartName="/ppt/tags/tag208.xml" ContentType="application/vnd.openxmlformats-officedocument.presentationml.tags+xml"/>
  <Override PartName="/ppt/tags/tag539.xml" ContentType="application/vnd.openxmlformats-officedocument.presentationml.tags+xml"/>
  <Override PartName="/ppt/tags/tag980.xml" ContentType="application/vnd.openxmlformats-officedocument.presentationml.tags+xml"/>
  <Override PartName="/ppt/tags/tag1218.xml" ContentType="application/vnd.openxmlformats-officedocument.presentationml.tags+xml"/>
  <Override PartName="/ppt/tags/tag1549.xml" ContentType="application/vnd.openxmlformats-officedocument.presentationml.tags+xml"/>
  <Override PartName="/ppt/tags/tag1990.xml" ContentType="application/vnd.openxmlformats-officedocument.presentationml.tags+xml"/>
  <Override PartName="/ppt/tags/tag2098.xml" ContentType="application/vnd.openxmlformats-officedocument.presentationml.tags+xml"/>
  <Override PartName="/ppt/tags/tag2114.xml" ContentType="application/vnd.openxmlformats-officedocument.presentationml.tags+xml"/>
  <Override PartName="/ppt/tags/tag3.xml" ContentType="application/vnd.openxmlformats-officedocument.presentationml.tags+xml"/>
  <Override PartName="/ppt/tags/tag77.xml" ContentType="application/vnd.openxmlformats-officedocument.presentationml.tags+xml"/>
  <Override PartName="/ppt/tags/tag233.xml" ContentType="application/vnd.openxmlformats-officedocument.presentationml.tags+xml"/>
  <Override PartName="/ppt/tags/tag378.xml" ContentType="application/vnd.openxmlformats-officedocument.presentationml.tags+xml"/>
  <Override PartName="/ppt/tags/tag725.xml" ContentType="application/vnd.openxmlformats-officedocument.presentationml.tags+xml"/>
  <Override PartName="/ppt/tags/tag911.xml" ContentType="application/vnd.openxmlformats-officedocument.presentationml.tags+xml"/>
  <Override PartName="/ppt/tags/tag1057.xml" ContentType="application/vnd.openxmlformats-officedocument.presentationml.tags+xml"/>
  <Override PartName="/ppt/tags/tag1388.xml" ContentType="application/vnd.openxmlformats-officedocument.presentationml.tags+xml"/>
  <Override PartName="/ppt/tags/tag1404.xml" ContentType="application/vnd.openxmlformats-officedocument.presentationml.tags+xml"/>
  <Override PartName="/ppt/tags/tag1735.xml" ContentType="application/vnd.openxmlformats-officedocument.presentationml.tags+xml"/>
  <Override PartName="/ppt/tags/tag564.xml" ContentType="application/vnd.openxmlformats-officedocument.presentationml.tags+xml"/>
  <Override PartName="/ppt/tags/tag750.xml" ContentType="application/vnd.openxmlformats-officedocument.presentationml.tags+xml"/>
  <Override PartName="/ppt/tags/tag895.xml" ContentType="application/vnd.openxmlformats-officedocument.presentationml.tags+xml"/>
  <Override PartName="/ppt/tags/tag1243.xml" ContentType="application/vnd.openxmlformats-officedocument.presentationml.tags+xml"/>
  <Override PartName="/ppt/tags/tag1574.xml" ContentType="application/vnd.openxmlformats-officedocument.presentationml.tags+xml"/>
  <Override PartName="/ppt/tags/tag1760.xml" ContentType="application/vnd.openxmlformats-officedocument.presentationml.tags+xml"/>
  <Override PartName="/ppt/tags/tag1921.xml" ContentType="application/vnd.openxmlformats-officedocument.presentationml.tags+xml"/>
  <Override PartName="/ppt/tags/tag2029.xml" ContentType="application/vnd.openxmlformats-officedocument.presentationml.tags+xml"/>
  <Override PartName="/ppt/tags/tag309.xml" ContentType="application/vnd.openxmlformats-officedocument.presentationml.tags+xml"/>
  <Override PartName="/ppt/tags/tag826.xml" ContentType="application/vnd.openxmlformats-officedocument.presentationml.tags+xml"/>
  <Override PartName="/ppt/tags/tag1082.xml" ContentType="application/vnd.openxmlformats-officedocument.presentationml.tags+xml"/>
  <Override PartName="/ppt/tags/tag1319.xml" ContentType="application/vnd.openxmlformats-officedocument.presentationml.tags+xml"/>
  <Override PartName="/ppt/tags/tag1505.xml" ContentType="application/vnd.openxmlformats-officedocument.presentationml.tags+xml"/>
  <Override PartName="/ppt/tags/tag2054.xml" ContentType="application/vnd.openxmlformats-officedocument.presentationml.tags+xml"/>
  <Override PartName="/ppt/tags/tag33.xml" ContentType="application/vnd.openxmlformats-officedocument.presentationml.tags+xml"/>
  <Override PartName="/ppt/tags/tag148.xml" ContentType="application/vnd.openxmlformats-officedocument.presentationml.tags+xml"/>
  <Override PartName="/ppt/tags/tag334.xml" ContentType="application/vnd.openxmlformats-officedocument.presentationml.tags+xml"/>
  <Override PartName="/ppt/tags/tag479.xml" ContentType="application/vnd.openxmlformats-officedocument.presentationml.tags+xml"/>
  <Override PartName="/ppt/tags/tag665.xml" ContentType="application/vnd.openxmlformats-officedocument.presentationml.tags+xml"/>
  <Override PartName="/ppt/tags/tag1013.xml" ContentType="application/vnd.openxmlformats-officedocument.presentationml.tags+xml"/>
  <Override PartName="/ppt/tags/tag1158.xml" ContentType="application/vnd.openxmlformats-officedocument.presentationml.tags+xml"/>
  <Override PartName="/ppt/tags/tag1344.xml" ContentType="application/vnd.openxmlformats-officedocument.presentationml.tags+xml"/>
  <Override PartName="/ppt/tags/tag1489.xml" ContentType="application/vnd.openxmlformats-officedocument.presentationml.tags+xml"/>
  <Override PartName="/ppt/tags/tag1836.xml" ContentType="application/vnd.openxmlformats-officedocument.presentationml.tags+xml"/>
  <Override PartName="/ppt/tags/tag173.xml" ContentType="application/vnd.openxmlformats-officedocument.presentationml.tags+xml"/>
  <Override PartName="/ppt/tags/tag520.xml" ContentType="application/vnd.openxmlformats-officedocument.presentationml.tags+xml"/>
  <Override PartName="/ppt/tags/tag851.xml" ContentType="application/vnd.openxmlformats-officedocument.presentationml.tags+xml"/>
  <Override PartName="/ppt/tags/tag996.xml" ContentType="application/vnd.openxmlformats-officedocument.presentationml.tags+xml"/>
  <Override PartName="/ppt/tags/tag1183.xml" ContentType="application/vnd.openxmlformats-officedocument.presentationml.tags+xml"/>
  <Override PartName="/ppt/tags/tag1530.xml" ContentType="application/vnd.openxmlformats-officedocument.presentationml.tags+xml"/>
  <Override PartName="/ppt/tags/tag1675.xml" ContentType="application/vnd.openxmlformats-officedocument.presentationml.tags+xml"/>
  <Override PartName="/ppt/tags/tag1861.xml" ContentType="application/vnd.openxmlformats-officedocument.presentationml.tags+xml"/>
  <Override PartName="/ppt/tags/tag249.xml" ContentType="application/vnd.openxmlformats-officedocument.presentationml.tags+xml"/>
  <Override PartName="/ppt/tags/tag690.xml" ContentType="application/vnd.openxmlformats-officedocument.presentationml.tags+xml"/>
  <Override PartName="/ppt/tags/tag927.xml" ContentType="application/vnd.openxmlformats-officedocument.presentationml.tags+xml"/>
  <Override PartName="/ppt/tags/tag1606.xml" ContentType="application/vnd.openxmlformats-officedocument.presentationml.tags+xml"/>
  <Override PartName="/ppt/tags/tag1937.xml" ContentType="application/vnd.openxmlformats-officedocument.presentationml.tags+xml"/>
  <Override PartName="/ppt/tags/tag2010.xml" ContentType="application/vnd.openxmlformats-officedocument.presentationml.tags+xml"/>
  <Override PartName="/ppt/tags/tag104.xml" ContentType="application/vnd.openxmlformats-officedocument.presentationml.tags+xml"/>
  <Override PartName="/ppt/tags/tag435.xml" ContentType="application/vnd.openxmlformats-officedocument.presentationml.tags+xml"/>
  <Override PartName="/ppt/tags/tag621.xml" ContentType="application/vnd.openxmlformats-officedocument.presentationml.tags+xml"/>
  <Override PartName="/ppt/tags/tag766.xml" ContentType="application/vnd.openxmlformats-officedocument.presentationml.tags+xml"/>
  <Override PartName="/ppt/tags/tag1114.xml" ContentType="application/vnd.openxmlformats-officedocument.presentationml.tags+xml"/>
  <Override PartName="/ppt/tags/tag1259.xml" ContentType="application/vnd.openxmlformats-officedocument.presentationml.tags+xml"/>
  <Override PartName="/ppt/tags/tag1445.xml" ContentType="application/vnd.openxmlformats-officedocument.presentationml.tags+xml"/>
  <Override PartName="/ppt/tags/tag1776.xml" ContentType="application/vnd.openxmlformats-officedocument.presentationml.tags+xml"/>
  <Override PartName="/ppt/tags/tag274.xml" ContentType="application/vnd.openxmlformats-officedocument.presentationml.tags+xml"/>
  <Override PartName="/ppt/tags/tag460.xml" ContentType="application/vnd.openxmlformats-officedocument.presentationml.tags+xml"/>
  <Override PartName="/ppt/tags/tag952.xml" ContentType="application/vnd.openxmlformats-officedocument.presentationml.tags+xml"/>
  <Override PartName="/ppt/tags/tag1098.xml" ContentType="application/vnd.openxmlformats-officedocument.presentationml.tags+xml"/>
  <Override PartName="/ppt/tags/tag1284.xml" ContentType="application/vnd.openxmlformats-officedocument.presentationml.tags+xml"/>
  <Override PartName="/ppt/tags/tag1300.xml" ContentType="application/vnd.openxmlformats-officedocument.presentationml.tags+xml"/>
  <Override PartName="/ppt/tags/tag1631.xml" ContentType="application/vnd.openxmlformats-officedocument.presentationml.tags+xml"/>
  <Override PartName="/ppt/tags/tag1962.xml" ContentType="application/vnd.openxmlformats-officedocument.presentationml.tags+xml"/>
  <Override PartName="/ppt/tags/tag49.xml" ContentType="application/vnd.openxmlformats-officedocument.presentationml.tags+xml"/>
  <Override PartName="/ppt/tags/tag205.xml" ContentType="application/vnd.openxmlformats-officedocument.presentationml.tags+xml"/>
  <Override PartName="/ppt/tags/tag791.xml" ContentType="application/vnd.openxmlformats-officedocument.presentationml.tags+xml"/>
  <Override PartName="/ppt/tags/tag1029.xml" ContentType="application/vnd.openxmlformats-officedocument.presentationml.tags+xml"/>
  <Override PartName="/ppt/tags/tag1470.xml" ContentType="application/vnd.openxmlformats-officedocument.presentationml.tags+xml"/>
  <Override PartName="/ppt/tags/tag1707.xml" ContentType="application/vnd.openxmlformats-officedocument.presentationml.tags+xml"/>
  <Override PartName="/ppt/tags/tag2111.xml" ContentType="application/vnd.openxmlformats-officedocument.presentationml.tags+xml"/>
  <Override PartName="/ppt/tags/tag189.xml" ContentType="application/vnd.openxmlformats-officedocument.presentationml.tags+xml"/>
  <Override PartName="/ppt/tags/tag536.xml" ContentType="application/vnd.openxmlformats-officedocument.presentationml.tags+xml"/>
  <Override PartName="/ppt/tags/tag722.xml" ContentType="application/vnd.openxmlformats-officedocument.presentationml.tags+xml"/>
  <Override PartName="/ppt/tags/tag867.xml" ContentType="application/vnd.openxmlformats-officedocument.presentationml.tags+xml"/>
  <Override PartName="/ppt/tags/tag1199.xml" ContentType="application/vnd.openxmlformats-officedocument.presentationml.tags+xml"/>
  <Override PartName="/ppt/tags/tag1215.xml" ContentType="application/vnd.openxmlformats-officedocument.presentationml.tags+xml"/>
  <Override PartName="/ppt/tags/tag1401.xml" ContentType="application/vnd.openxmlformats-officedocument.presentationml.tags+xml"/>
  <Override PartName="/ppt/tags/tag1546.xml" ContentType="application/vnd.openxmlformats-officedocument.presentationml.tags+xml"/>
  <Override PartName="/ppt/tags/tag1732.xml" ContentType="application/vnd.openxmlformats-officedocument.presentationml.tags+xml"/>
  <Override PartName="/ppt/tags/tag1877.xml" ContentType="application/vnd.openxmlformats-officedocument.presentationml.tags+xml"/>
  <Override PartName="/ppt/tags/tag2095.xml" ContentType="application/vnd.openxmlformats-officedocument.presentationml.tags+xml"/>
  <Override PartName="/ppt/tableStyles.xml" ContentType="application/vnd.openxmlformats-officedocument.presentationml.tableStyles+xml"/>
  <Override PartName="/ppt/tags/tag74.xml" ContentType="application/vnd.openxmlformats-officedocument.presentationml.tags+xml"/>
  <Override PartName="/ppt/tags/tag230.xml" ContentType="application/vnd.openxmlformats-officedocument.presentationml.tags+xml"/>
  <Override PartName="/ppt/tags/tag375.xml" ContentType="application/vnd.openxmlformats-officedocument.presentationml.tags+xml"/>
  <Override PartName="/ppt/tags/tag561.xml" ContentType="application/vnd.openxmlformats-officedocument.presentationml.tags+xml"/>
  <Override PartName="/ppt/tags/tag892.xml" ContentType="application/vnd.openxmlformats-officedocument.presentationml.tags+xml"/>
  <Override PartName="/ppt/tags/tag1054.xml" ContentType="application/vnd.openxmlformats-officedocument.presentationml.tags+xml"/>
  <Override PartName="/ppt/tags/tag1240.xml" ContentType="application/vnd.openxmlformats-officedocument.presentationml.tags+xml"/>
  <Override PartName="/ppt/tags/tag1385.xml" ContentType="application/vnd.openxmlformats-officedocument.presentationml.tags+xml"/>
  <Override PartName="/ppt/tags/tag1571.xml" ContentType="application/vnd.openxmlformats-officedocument.presentationml.tags+xml"/>
  <Override PartName="/ppt/tags/tag2026.xml" ContentType="application/vnd.openxmlformats-officedocument.presentationml.tags+xml"/>
  <Override PartName="/ppt/tags/tag306.xml" ContentType="application/vnd.openxmlformats-officedocument.presentationml.tags+xml"/>
  <Override PartName="/ppt/tags/tag637.xml" ContentType="application/vnd.openxmlformats-officedocument.presentationml.tags+xml"/>
  <Override PartName="/ppt/tags/tag968.xml" ContentType="application/vnd.openxmlformats-officedocument.presentationml.tags+xml"/>
  <Override PartName="/ppt/tags/tag1316.xml" ContentType="application/vnd.openxmlformats-officedocument.presentationml.tags+xml"/>
  <Override PartName="/ppt/tags/tag1808.xml" ContentType="application/vnd.openxmlformats-officedocument.presentationml.tags+xml"/>
  <Override PartName="/ppt/tags/tag145.xml" ContentType="application/vnd.openxmlformats-officedocument.presentationml.tags+xml"/>
  <Override PartName="/ppt/tags/tag476.xml" ContentType="application/vnd.openxmlformats-officedocument.presentationml.tags+xml"/>
  <Override PartName="/ppt/tags/tag823.xml" ContentType="application/vnd.openxmlformats-officedocument.presentationml.tags+xml"/>
  <Override PartName="/ppt/tags/tag1155.xml" ContentType="application/vnd.openxmlformats-officedocument.presentationml.tags+xml"/>
  <Override PartName="/ppt/tags/tag1502.xml" ContentType="application/vnd.openxmlformats-officedocument.presentationml.tags+xml"/>
  <Override PartName="/ppt/tags/tag1647.xml" ContentType="application/vnd.openxmlformats-officedocument.presentationml.tags+xml"/>
  <Override PartName="/ppt/tags/tag1833.xml" ContentType="application/vnd.openxmlformats-officedocument.presentationml.tags+xml"/>
  <Override PartName="/ppt/tags/tag1978.xml" ContentType="application/vnd.openxmlformats-officedocument.presentationml.tags+xml"/>
  <Override PartName="/ppt/tags/tag2051.xml" ContentType="application/vnd.openxmlformats-officedocument.presentationml.tags+xml"/>
  <Override PartName="/ppt/tags/tag30.xml" ContentType="application/vnd.openxmlformats-officedocument.presentationml.tags+xml"/>
  <Override PartName="/ppt/tags/tag331.xml" ContentType="application/vnd.openxmlformats-officedocument.presentationml.tags+xml"/>
  <Override PartName="/ppt/tags/tag662.xml" ContentType="application/vnd.openxmlformats-officedocument.presentationml.tags+xml"/>
  <Override PartName="/ppt/tags/tag993.xml" ContentType="application/vnd.openxmlformats-officedocument.presentationml.tags+xml"/>
  <Override PartName="/ppt/tags/tag1010.xml" ContentType="application/vnd.openxmlformats-officedocument.presentationml.tags+xml"/>
  <Override PartName="/ppt/tags/tag1341.xml" ContentType="application/vnd.openxmlformats-officedocument.presentationml.tags+xml"/>
  <Override PartName="/ppt/tags/tag1486.xml" ContentType="application/vnd.openxmlformats-officedocument.presentationml.tags+xml"/>
  <Override PartName="/ppt/tags/tag1672.xml" ContentType="application/vnd.openxmlformats-officedocument.presentationml.tags+xml"/>
  <Override PartName="/ppt/tags/tag1909.xml" ContentType="application/vnd.openxmlformats-officedocument.presentationml.tags+xml"/>
  <Override PartName="/ppt/tags/tag2127.xml" ContentType="application/vnd.openxmlformats-officedocument.presentationml.tags+xml"/>
  <Override PartName="/ppt/tags/tag170.xml" ContentType="application/vnd.openxmlformats-officedocument.presentationml.tags+xml"/>
  <Override PartName="/ppt/tags/tag407.xml" ContentType="application/vnd.openxmlformats-officedocument.presentationml.tags+xml"/>
  <Override PartName="/ppt/tags/tag738.xml" ContentType="application/vnd.openxmlformats-officedocument.presentationml.tags+xml"/>
  <Override PartName="/ppt/tags/tag1180.xml" ContentType="application/vnd.openxmlformats-officedocument.presentationml.tags+xml"/>
  <Override PartName="/ppt/tags/tag1417.xml" ContentType="application/vnd.openxmlformats-officedocument.presentationml.tags+xml"/>
  <Override PartName="/ppt/tags/tag1748.xml" ContentType="application/vnd.openxmlformats-officedocument.presentationml.tags+xml"/>
  <Override PartName="/ppt/tags/tag101.xml" ContentType="application/vnd.openxmlformats-officedocument.presentationml.tags+xml"/>
  <Override PartName="/ppt/tags/tag246.xml" ContentType="application/vnd.openxmlformats-officedocument.presentationml.tags+xml"/>
  <Override PartName="/ppt/tags/tag432.xml" ContentType="application/vnd.openxmlformats-officedocument.presentationml.tags+xml"/>
  <Override PartName="/ppt/tags/tag577.xml" ContentType="application/vnd.openxmlformats-officedocument.presentationml.tags+xml"/>
  <Override PartName="/ppt/tags/tag924.xml" ContentType="application/vnd.openxmlformats-officedocument.presentationml.tags+xml"/>
  <Override PartName="/ppt/tags/tag1111.xml" ContentType="application/vnd.openxmlformats-officedocument.presentationml.tags+xml"/>
  <Override PartName="/ppt/tags/tag1256.xml" ContentType="application/vnd.openxmlformats-officedocument.presentationml.tags+xml"/>
  <Override PartName="/ppt/tags/tag1587.xml" ContentType="application/vnd.openxmlformats-officedocument.presentationml.tags+xml"/>
  <Override PartName="/ppt/tags/tag1603.xml" ContentType="application/vnd.openxmlformats-officedocument.presentationml.tags+xml"/>
  <Override PartName="/ppt/tags/tag1934.xml" ContentType="application/vnd.openxmlformats-officedocument.presentationml.tags+xml"/>
  <Override PartName="/ppt/tags/tag271.xml" ContentType="application/vnd.openxmlformats-officedocument.presentationml.tags+xml"/>
  <Override PartName="/ppt/tags/tag508.xml" ContentType="application/vnd.openxmlformats-officedocument.presentationml.tags+xml"/>
  <Override PartName="/ppt/tags/tag763.xml" ContentType="application/vnd.openxmlformats-officedocument.presentationml.tags+xml"/>
  <Override PartName="/ppt/tags/tag1095.xml" ContentType="application/vnd.openxmlformats-officedocument.presentationml.tags+xml"/>
  <Override PartName="/ppt/tags/tag1442.xml" ContentType="application/vnd.openxmlformats-officedocument.presentationml.tags+xml"/>
  <Override PartName="/ppt/tags/tag1773.xml" ContentType="application/vnd.openxmlformats-officedocument.presentationml.tags+xml"/>
  <Override PartName="/ppt/tags/tag347.xml" ContentType="application/vnd.openxmlformats-officedocument.presentationml.tags+xml"/>
  <Override PartName="/ppt/tags/tag839.xml" ContentType="application/vnd.openxmlformats-officedocument.presentationml.tags+xml"/>
  <Override PartName="/ppt/tags/tag1281.xml" ContentType="application/vnd.openxmlformats-officedocument.presentationml.tags+xml"/>
  <Override PartName="/ppt/tags/tag1518.xml" ContentType="application/vnd.openxmlformats-officedocument.presentationml.tags+xml"/>
  <Override PartName="/ppt/tags/tag1704.xml" ContentType="application/vnd.openxmlformats-officedocument.presentationml.tags+xml"/>
  <Override PartName="/ppt/tags/tag1849.xml" ContentType="application/vnd.openxmlformats-officedocument.presentationml.tags+xml"/>
  <Override PartName="/ppt/tags/tag2067.xml" ContentType="application/vnd.openxmlformats-officedocument.presentationml.tags+xml"/>
  <Override PartName="/ppt/tags/tag46.xml" ContentType="application/vnd.openxmlformats-officedocument.presentationml.tags+xml"/>
  <Override PartName="/ppt/tags/tag186.xml" ContentType="application/vnd.openxmlformats-officedocument.presentationml.tags+xml"/>
  <Override PartName="/ppt/tags/tag202.xml" ContentType="application/vnd.openxmlformats-officedocument.presentationml.tags+xml"/>
  <Override PartName="/ppt/tags/tag533.xml" ContentType="application/vnd.openxmlformats-officedocument.presentationml.tags+xml"/>
  <Override PartName="/ppt/tags/tag678.xml" ContentType="application/vnd.openxmlformats-officedocument.presentationml.tags+xml"/>
  <Override PartName="/ppt/tags/tag864.xml" ContentType="application/vnd.openxmlformats-officedocument.presentationml.tags+xml"/>
  <Override PartName="/ppt/tags/tag1026.xml" ContentType="application/vnd.openxmlformats-officedocument.presentationml.tags+xml"/>
  <Override PartName="/ppt/tags/tag1212.xml" ContentType="application/vnd.openxmlformats-officedocument.presentationml.tags+xml"/>
  <Override PartName="/ppt/tags/tag1357.xml" ContentType="application/vnd.openxmlformats-officedocument.presentationml.tags+xml"/>
  <Override PartName="/ppt/tags/tag1543.xml" ContentType="application/vnd.openxmlformats-officedocument.presentationml.tags+xml"/>
  <Override PartName="/ppt/tags/tag1688.xml" ContentType="application/vnd.openxmlformats-officedocument.presentationml.tags+xml"/>
  <Override PartName="/ppt/tags/tag1874.xml" ContentType="application/vnd.openxmlformats-officedocument.presentationml.tags+xml"/>
  <Override PartName="/ppt/tags/tag2092.xml" ContentType="application/vnd.openxmlformats-officedocument.presentationml.tags+xml"/>
  <Override PartName="/ppt/tags/tag71.xml" ContentType="application/vnd.openxmlformats-officedocument.presentationml.tags+xml"/>
  <Override PartName="/ppt/tags/tag372.xml" ContentType="application/vnd.openxmlformats-officedocument.presentationml.tags+xml"/>
  <Override PartName="/ppt/tags/tag609.xml" ContentType="application/vnd.openxmlformats-officedocument.presentationml.tags+xml"/>
  <Override PartName="/ppt/tags/tag1051.xml" ContentType="application/vnd.openxmlformats-officedocument.presentationml.tags+xml"/>
  <Override PartName="/ppt/tags/tag1196.xml" ContentType="application/vnd.openxmlformats-officedocument.presentationml.tags+xml"/>
  <Override PartName="/ppt/tags/tag1382.xml" ContentType="application/vnd.openxmlformats-officedocument.presentationml.tags+xml"/>
  <Override PartName="/ppt/tags/tag1619.xml" ContentType="application/vnd.openxmlformats-officedocument.presentationml.tags+xml"/>
  <Override PartName="/ppt/tags/tag117.xml" ContentType="application/vnd.openxmlformats-officedocument.presentationml.tags+xml"/>
  <Override PartName="/ppt/tags/tag448.xml" ContentType="application/vnd.openxmlformats-officedocument.presentationml.tags+xml"/>
  <Override PartName="/ppt/tags/tag779.xml" ContentType="application/vnd.openxmlformats-officedocument.presentationml.tags+xml"/>
  <Override PartName="/ppt/tags/tag1127.xml" ContentType="application/vnd.openxmlformats-officedocument.presentationml.tags+xml"/>
  <Override PartName="/ppt/tags/tag1458.xml" ContentType="application/vnd.openxmlformats-officedocument.presentationml.tags+xml"/>
  <Override PartName="/ppt/tags/tag1805.xml" ContentType="application/vnd.openxmlformats-officedocument.presentationml.tags+xml"/>
  <Override PartName="/ppt/tags/tag2023.xml" ContentType="application/vnd.openxmlformats-officedocument.presentationml.tags+xml"/>
  <Override PartName="/ppt/tags/tag142.xml" ContentType="application/vnd.openxmlformats-officedocument.presentationml.tags+xml"/>
  <Override PartName="/ppt/tags/tag287.xml" ContentType="application/vnd.openxmlformats-officedocument.presentationml.tags+xml"/>
  <Override PartName="/ppt/tags/tag303.xml" ContentType="application/vnd.openxmlformats-officedocument.presentationml.tags+xml"/>
  <Override PartName="/ppt/tags/tag634.xml" ContentType="application/vnd.openxmlformats-officedocument.presentationml.tags+xml"/>
  <Override PartName="/ppt/tags/tag820.xml" ContentType="application/vnd.openxmlformats-officedocument.presentationml.tags+xml"/>
  <Override PartName="/ppt/tags/tag965.xml" ContentType="application/vnd.openxmlformats-officedocument.presentationml.tags+xml"/>
  <Override PartName="/ppt/tags/tag1297.xml" ContentType="application/vnd.openxmlformats-officedocument.presentationml.tags+xml"/>
  <Override PartName="/ppt/tags/tag1313.xml" ContentType="application/vnd.openxmlformats-officedocument.presentationml.tags+xml"/>
  <Override PartName="/ppt/tags/tag1644.xml" ContentType="application/vnd.openxmlformats-officedocument.presentationml.tags+xml"/>
  <Override PartName="/ppt/tags/tag1789.xml" ContentType="application/vnd.openxmlformats-officedocument.presentationml.tags+xml"/>
  <Override PartName="/ppt/tags/tag1975.xml" ContentType="application/vnd.openxmlformats-officedocument.presentationml.tags+xml"/>
  <Override PartName="/ppt/tags/tag473.xml" ContentType="application/vnd.openxmlformats-officedocument.presentationml.tags+xml"/>
  <Override PartName="/ppt/tags/tag990.xml" ContentType="application/vnd.openxmlformats-officedocument.presentationml.tags+xml"/>
  <Override PartName="/ppt/tags/tag1152.xml" ContentType="application/vnd.openxmlformats-officedocument.presentationml.tags+xml"/>
  <Override PartName="/ppt/tags/tag1483.xml" ContentType="application/vnd.openxmlformats-officedocument.presentationml.tags+xml"/>
  <Override PartName="/ppt/tags/tag1830.xml" ContentType="application/vnd.openxmlformats-officedocument.presentationml.tags+xml"/>
  <Override PartName="/ppt/tags/tag2124.xml" ContentType="application/vnd.openxmlformats-officedocument.presentationml.tags+xml"/>
  <Override PartName="/ppt/tags/tag218.xml" ContentType="application/vnd.openxmlformats-officedocument.presentationml.tags+xml"/>
  <Override PartName="/ppt/tags/tag404.xml" ContentType="application/vnd.openxmlformats-officedocument.presentationml.tags+xml"/>
  <Override PartName="/ppt/tags/tag549.xml" ContentType="application/vnd.openxmlformats-officedocument.presentationml.tags+xml"/>
  <Override PartName="/ppt/tags/tag735.xml" ContentType="application/vnd.openxmlformats-officedocument.presentationml.tags+xml"/>
  <Override PartName="/ppt/tags/tag1228.xml" ContentType="application/vnd.openxmlformats-officedocument.presentationml.tags+xml"/>
  <Override PartName="/ppt/tags/tag1414.xml" ContentType="application/vnd.openxmlformats-officedocument.presentationml.tags+xml"/>
  <Override PartName="/ppt/tags/tag1559.xml" ContentType="application/vnd.openxmlformats-officedocument.presentationml.tags+xml"/>
  <Override PartName="/ppt/tags/tag1906.xml" ContentType="application/vnd.openxmlformats-officedocument.presentationml.tags+xml"/>
  <Override PartName="/ppt/tags/tag87.xml" ContentType="application/vnd.openxmlformats-officedocument.presentationml.tags+xml"/>
  <Override PartName="/ppt/tags/tag243.xml" ContentType="application/vnd.openxmlformats-officedocument.presentationml.tags+xml"/>
  <Override PartName="/ppt/tags/tag388.xml" ContentType="application/vnd.openxmlformats-officedocument.presentationml.tags+xml"/>
  <Override PartName="/ppt/tags/tag574.xml" ContentType="application/vnd.openxmlformats-officedocument.presentationml.tags+xml"/>
  <Override PartName="/ppt/tags/tag921.xml" ContentType="application/vnd.openxmlformats-officedocument.presentationml.tags+xml"/>
  <Override PartName="/ppt/tags/tag1067.xml" ContentType="application/vnd.openxmlformats-officedocument.presentationml.tags+xml"/>
  <Override PartName="/ppt/tags/tag1253.xml" ContentType="application/vnd.openxmlformats-officedocument.presentationml.tags+xml"/>
  <Override PartName="/ppt/tags/tag1398.xml" ContentType="application/vnd.openxmlformats-officedocument.presentationml.tags+xml"/>
  <Override PartName="/ppt/tags/tag1600.xml" ContentType="application/vnd.openxmlformats-officedocument.presentationml.tags+xml"/>
  <Override PartName="/ppt/tags/tag1745.xml" ContentType="application/vnd.openxmlformats-officedocument.presentationml.tags+xml"/>
  <Override PartName="/ppt/tags/tag1931.xml" ContentType="application/vnd.openxmlformats-officedocument.presentationml.tags+xml"/>
  <Override PartName="/ppt/tags/tag319.xml" ContentType="application/vnd.openxmlformats-officedocument.presentationml.tags+xml"/>
  <Override PartName="/ppt/tags/tag760.xml" ContentType="application/vnd.openxmlformats-officedocument.presentationml.tags+xml"/>
  <Override PartName="/ppt/tags/tag1092.xml" ContentType="application/vnd.openxmlformats-officedocument.presentationml.tags+xml"/>
  <Override PartName="/ppt/tags/tag1584.xml" ContentType="application/vnd.openxmlformats-officedocument.presentationml.tags+xml"/>
  <Override PartName="/ppt/tags/tag1770.xml" ContentType="application/vnd.openxmlformats-officedocument.presentationml.tags+xml"/>
  <Override PartName="/ppt/tags/tag2039.xml" ContentType="application/vnd.openxmlformats-officedocument.presentationml.tags+xml"/>
  <Override PartName="/ppt/tags/tag18.xml" ContentType="application/vnd.openxmlformats-officedocument.presentationml.tags+xml"/>
  <Override PartName="/ppt/tags/tag158.xml" ContentType="application/vnd.openxmlformats-officedocument.presentationml.tags+xml"/>
  <Override PartName="/ppt/tags/tag505.xml" ContentType="application/vnd.openxmlformats-officedocument.presentationml.tags+xml"/>
  <Override PartName="/ppt/tags/tag836.xml" ContentType="application/vnd.openxmlformats-officedocument.presentationml.tags+xml"/>
  <Override PartName="/ppt/tags/tag1329.xml" ContentType="application/vnd.openxmlformats-officedocument.presentationml.tags+xml"/>
  <Override PartName="/ppt/tags/tag1515.xml" ContentType="application/vnd.openxmlformats-officedocument.presentationml.tags+xml"/>
  <Override PartName="/ppt/tags/tag1846.xml" ContentType="application/vnd.openxmlformats-officedocument.presentationml.tags+xml"/>
  <Override PartName="/ppt/tags/tag2064.xml" ContentType="application/vnd.openxmlformats-officedocument.presentationml.tags+xml"/>
  <Override PartName="/ppt/tags/tag43.xml" ContentType="application/vnd.openxmlformats-officedocument.presentationml.tags+xml"/>
  <Override PartName="/ppt/tags/tag344.xml" ContentType="application/vnd.openxmlformats-officedocument.presentationml.tags+xml"/>
  <Override PartName="/ppt/tags/tag489.xml" ContentType="application/vnd.openxmlformats-officedocument.presentationml.tags+xml"/>
  <Override PartName="/ppt/tags/tag530.xml" ContentType="application/vnd.openxmlformats-officedocument.presentationml.tags+xml"/>
  <Override PartName="/ppt/tags/tag675.xml" ContentType="application/vnd.openxmlformats-officedocument.presentationml.tags+xml"/>
  <Override PartName="/ppt/tags/tag1023.xml" ContentType="application/vnd.openxmlformats-officedocument.presentationml.tags+xml"/>
  <Override PartName="/ppt/tags/tag1168.xml" ContentType="application/vnd.openxmlformats-officedocument.presentationml.tags+xml"/>
  <Override PartName="/ppt/tags/tag1354.xml" ContentType="application/vnd.openxmlformats-officedocument.presentationml.tags+xml"/>
  <Override PartName="/ppt/tags/tag1499.xml" ContentType="application/vnd.openxmlformats-officedocument.presentationml.tags+xml"/>
  <Override PartName="/ppt/tags/tag1685.xml" ContentType="application/vnd.openxmlformats-officedocument.presentationml.tags+xml"/>
  <Override PartName="/ppt/tags/tag1701.xml" ContentType="application/vnd.openxmlformats-officedocument.presentationml.tags+xml"/>
  <Override PartName="/ppt/tags/tag183.xml" ContentType="application/vnd.openxmlformats-officedocument.presentationml.tags+xml"/>
  <Override PartName="/ppt/tags/tag861.xml" ContentType="application/vnd.openxmlformats-officedocument.presentationml.tags+xml"/>
  <Override PartName="/ppt/tags/tag1193.xml" ContentType="application/vnd.openxmlformats-officedocument.presentationml.tags+xml"/>
  <Override PartName="/ppt/tags/tag1540.xml" ContentType="application/vnd.openxmlformats-officedocument.presentationml.tags+xml"/>
  <Override PartName="/ppt/tags/tag1871.xml" ContentType="application/vnd.openxmlformats-officedocument.presentationml.tags+xml"/>
  <Override PartName="/ppt/tags/tag114.xml" ContentType="application/vnd.openxmlformats-officedocument.presentationml.tags+xml"/>
  <Override PartName="/ppt/tags/tag259.xml" ContentType="application/vnd.openxmlformats-officedocument.presentationml.tags+xml"/>
  <Override PartName="/ppt/tags/tag606.xml" ContentType="application/vnd.openxmlformats-officedocument.presentationml.tags+xml"/>
  <Override PartName="/ppt/tags/tag937.xml" ContentType="application/vnd.openxmlformats-officedocument.presentationml.tags+xml"/>
  <Override PartName="/ppt/tags/tag1269.xml" ContentType="application/vnd.openxmlformats-officedocument.presentationml.tags+xml"/>
  <Override PartName="/ppt/tags/tag1616.xml" ContentType="application/vnd.openxmlformats-officedocument.presentationml.tags+xml"/>
  <Override PartName="/ppt/tags/tag1802.xml" ContentType="application/vnd.openxmlformats-officedocument.presentationml.tags+xml"/>
  <Override PartName="/ppt/tags/tag1947.xml" ContentType="application/vnd.openxmlformats-officedocument.presentationml.tags+xml"/>
  <Override PartName="/ppt/tags/tag2020.xml" ContentType="application/vnd.openxmlformats-officedocument.presentationml.tags+xml"/>
  <Override PartName="/ppt/tags/tag300.xml" ContentType="application/vnd.openxmlformats-officedocument.presentationml.tags+xml"/>
  <Override PartName="/ppt/tags/tag445.xml" ContentType="application/vnd.openxmlformats-officedocument.presentationml.tags+xml"/>
  <Override PartName="/ppt/tags/tag631.xml" ContentType="application/vnd.openxmlformats-officedocument.presentationml.tags+xml"/>
  <Override PartName="/ppt/tags/tag776.xml" ContentType="application/vnd.openxmlformats-officedocument.presentationml.tags+xml"/>
  <Override PartName="/ppt/tags/tag962.xml" ContentType="application/vnd.openxmlformats-officedocument.presentationml.tags+xml"/>
  <Override PartName="/ppt/tags/tag1124.xml" ContentType="application/vnd.openxmlformats-officedocument.presentationml.tags+xml"/>
  <Override PartName="/ppt/tags/tag1310.xml" ContentType="application/vnd.openxmlformats-officedocument.presentationml.tags+xml"/>
  <Override PartName="/ppt/tags/tag1455.xml" ContentType="application/vnd.openxmlformats-officedocument.presentationml.tags+xml"/>
  <Override PartName="/ppt/tags/tag1641.xml" ContentType="application/vnd.openxmlformats-officedocument.presentationml.tags+xml"/>
  <Override PartName="/ppt/tags/tag1786.xml" ContentType="application/vnd.openxmlformats-officedocument.presentationml.tags+xml"/>
  <Override PartName="/ppt/tags/tag284.xml" ContentType="application/vnd.openxmlformats-officedocument.presentationml.tags+xml"/>
  <Override PartName="/ppt/tags/tag470.xml" ContentType="application/vnd.openxmlformats-officedocument.presentationml.tags+xml"/>
  <Override PartName="/ppt/tags/tag707.xml" ContentType="application/vnd.openxmlformats-officedocument.presentationml.tags+xml"/>
  <Override PartName="/ppt/tags/tag1294.xml" ContentType="application/vnd.openxmlformats-officedocument.presentationml.tags+xml"/>
  <Override PartName="/ppt/tags/tag1480.xml" ContentType="application/vnd.openxmlformats-officedocument.presentationml.tags+xml"/>
  <Override PartName="/ppt/tags/tag1972.xml" ContentType="application/vnd.openxmlformats-officedocument.presentationml.tags+xml"/>
  <Override PartName="/ppt/tags/tag59.xml" ContentType="application/vnd.openxmlformats-officedocument.presentationml.tags+xml"/>
  <Override PartName="/ppt/tags/tag215.xml" ContentType="application/vnd.openxmlformats-officedocument.presentationml.tags+xml"/>
  <Override PartName="/ppt/tags/tag546.xml" ContentType="application/vnd.openxmlformats-officedocument.presentationml.tags+xml"/>
  <Override PartName="/ppt/tags/tag877.xml" ContentType="application/vnd.openxmlformats-officedocument.presentationml.tags+xml"/>
  <Override PartName="/ppt/tags/tag1039.xml" ContentType="application/vnd.openxmlformats-officedocument.presentationml.tags+xml"/>
  <Override PartName="/ppt/tags/tag1225.xml" ContentType="application/vnd.openxmlformats-officedocument.presentationml.tags+xml"/>
  <Override PartName="/ppt/tags/tag1717.xml" ContentType="application/vnd.openxmlformats-officedocument.presentationml.tags+xml"/>
  <Override PartName="/ppt/tags/tag1903.xml" ContentType="application/vnd.openxmlformats-officedocument.presentationml.tags+xml"/>
  <Override PartName="/ppt/tags/tag2121.xml" ContentType="application/vnd.openxmlformats-officedocument.presentationml.tags+xml"/>
  <Override PartName="/ppt/tags/tag84.xml" ContentType="application/vnd.openxmlformats-officedocument.presentationml.tags+xml"/>
  <Override PartName="/ppt/tags/tag199.xml" ContentType="application/vnd.openxmlformats-officedocument.presentationml.tags+xml"/>
  <Override PartName="/ppt/tags/tag385.xml" ContentType="application/vnd.openxmlformats-officedocument.presentationml.tags+xml"/>
  <Override PartName="/ppt/tags/tag401.xml" ContentType="application/vnd.openxmlformats-officedocument.presentationml.tags+xml"/>
  <Override PartName="/ppt/tags/tag732.xml" ContentType="application/vnd.openxmlformats-officedocument.presentationml.tags+xml"/>
  <Override PartName="/ppt/tags/tag1064.xml" ContentType="application/vnd.openxmlformats-officedocument.presentationml.tags+xml"/>
  <Override PartName="/ppt/tags/tag1411.xml" ContentType="application/vnd.openxmlformats-officedocument.presentationml.tags+xml"/>
  <Override PartName="/ppt/tags/tag1556.xml" ContentType="application/vnd.openxmlformats-officedocument.presentationml.tags+xml"/>
  <Override PartName="/ppt/tags/tag1742.xml" ContentType="application/vnd.openxmlformats-officedocument.presentationml.tags+xml"/>
  <Override PartName="/ppt/tags/tag1887.xml" ContentType="application/vnd.openxmlformats-officedocument.presentationml.tags+xml"/>
  <Override PartName="/ppt/tags/tag240.xml" ContentType="application/vnd.openxmlformats-officedocument.presentationml.tags+xml"/>
  <Override PartName="/ppt/tags/tag571.xml" ContentType="application/vnd.openxmlformats-officedocument.presentationml.tags+xml"/>
  <Override PartName="/ppt/tags/tag808.xml" ContentType="application/vnd.openxmlformats-officedocument.presentationml.tags+xml"/>
  <Override PartName="/ppt/tags/tag1250.xml" ContentType="application/vnd.openxmlformats-officedocument.presentationml.tags+xml"/>
  <Override PartName="/ppt/tags/tag1395.xml" ContentType="application/vnd.openxmlformats-officedocument.presentationml.tags+xml"/>
  <Override PartName="/ppt/tags/tag1581.xml" ContentType="application/vnd.openxmlformats-officedocument.presentationml.tags+xml"/>
  <Override PartName="/ppt/tags/tag1818.xml" ContentType="application/vnd.openxmlformats-officedocument.presentationml.tags+xml"/>
  <Override PartName="/ppt/tags/tag2036.xml" ContentType="application/vnd.openxmlformats-officedocument.presentationml.tags+xml"/>
  <Override PartName="/ppt/tags/tag15.xml" ContentType="application/vnd.openxmlformats-officedocument.presentationml.tags+xml"/>
  <Override PartName="/ppt/tags/tag316.xml" ContentType="application/vnd.openxmlformats-officedocument.presentationml.tags+xml"/>
  <Override PartName="/ppt/tags/tag502.xml" ContentType="application/vnd.openxmlformats-officedocument.presentationml.tags+xml"/>
  <Override PartName="/ppt/tags/tag647.xml" ContentType="application/vnd.openxmlformats-officedocument.presentationml.tags+xml"/>
  <Override PartName="/ppt/tags/tag978.xml" ContentType="application/vnd.openxmlformats-officedocument.presentationml.tags+xml"/>
  <Override PartName="/ppt/tags/tag1326.xml" ContentType="application/vnd.openxmlformats-officedocument.presentationml.tags+xml"/>
  <Override PartName="/ppt/tags/tag1657.xml" ContentType="application/vnd.openxmlformats-officedocument.presentationml.tags+xml"/>
  <Override PartName="/ppt/tags/tag1988.xml" ContentType="application/vnd.openxmlformats-officedocument.presentationml.tags+xml"/>
  <Override PartName="/ppt/tags/tag40.xml" ContentType="application/vnd.openxmlformats-officedocument.presentationml.tags+xml"/>
  <Override PartName="/ppt/tags/tag155.xml" ContentType="application/vnd.openxmlformats-officedocument.presentationml.tags+xml"/>
  <Override PartName="/ppt/tags/tag341.xml" ContentType="application/vnd.openxmlformats-officedocument.presentationml.tags+xml"/>
  <Override PartName="/ppt/tags/tag486.xml" ContentType="application/vnd.openxmlformats-officedocument.presentationml.tags+xml"/>
  <Override PartName="/ppt/tags/tag833.xml" ContentType="application/vnd.openxmlformats-officedocument.presentationml.tags+xml"/>
  <Override PartName="/ppt/tags/tag1020.xml" ContentType="application/vnd.openxmlformats-officedocument.presentationml.tags+xml"/>
  <Override PartName="/ppt/tags/tag1165.xml" ContentType="application/vnd.openxmlformats-officedocument.presentationml.tags+xml"/>
  <Override PartName="/ppt/tags/tag1496.xml" ContentType="application/vnd.openxmlformats-officedocument.presentationml.tags+xml"/>
  <Override PartName="/ppt/tags/tag1512.xml" ContentType="application/vnd.openxmlformats-officedocument.presentationml.tags+xml"/>
  <Override PartName="/ppt/tags/tag1843.xml" ContentType="application/vnd.openxmlformats-officedocument.presentationml.tags+xml"/>
  <Override PartName="/ppt/tags/tag2061.xml" ContentType="application/vnd.openxmlformats-officedocument.presentationml.tags+xml"/>
  <Override PartName="/ppt/tags/tag180.xml" ContentType="application/vnd.openxmlformats-officedocument.presentationml.tags+xml"/>
  <Override PartName="/ppt/tags/tag417.xml" ContentType="application/vnd.openxmlformats-officedocument.presentationml.tags+xml"/>
  <Override PartName="/ppt/tags/tag672.xml" ContentType="application/vnd.openxmlformats-officedocument.presentationml.tags+xml"/>
  <Override PartName="/ppt/tags/tag909.xml" ContentType="application/vnd.openxmlformats-officedocument.presentationml.tags+xml"/>
  <Override PartName="/ppt/tags/tag1351.xml" ContentType="application/vnd.openxmlformats-officedocument.presentationml.tags+xml"/>
  <Override PartName="/ppt/tags/tag1682.xml" ContentType="application/vnd.openxmlformats-officedocument.presentationml.tags+xml"/>
  <Override PartName="/ppt/tags/tag1919.xml" ContentType="application/vnd.openxmlformats-officedocument.presentationml.tags+xml"/>
  <Override PartName="/ppt/tags/tag2137.xml" ContentType="application/vnd.openxmlformats-officedocument.presentationml.tags+xml"/>
  <Override PartName="/ppt/tags/tag256.xml" ContentType="application/vnd.openxmlformats-officedocument.presentationml.tags+xml"/>
  <Override PartName="/ppt/tags/tag603.xml" ContentType="application/vnd.openxmlformats-officedocument.presentationml.tags+xml"/>
  <Override PartName="/ppt/tags/tag748.xml" ContentType="application/vnd.openxmlformats-officedocument.presentationml.tags+xml"/>
  <Override PartName="/ppt/tags/tag934.xml" ContentType="application/vnd.openxmlformats-officedocument.presentationml.tags+xml"/>
  <Override PartName="/ppt/tags/tag1190.xml" ContentType="application/vnd.openxmlformats-officedocument.presentationml.tags+xml"/>
  <Override PartName="/ppt/tags/tag1427.xml" ContentType="application/vnd.openxmlformats-officedocument.presentationml.tags+xml"/>
  <Override PartName="/ppt/tags/tag1613.xml" ContentType="application/vnd.openxmlformats-officedocument.presentationml.tags+xml"/>
  <Override PartName="/ppt/tags/tag1758.xml" ContentType="application/vnd.openxmlformats-officedocument.presentationml.tags+xml"/>
  <Override PartName="/ppt/tags/tag111.xml" ContentType="application/vnd.openxmlformats-officedocument.presentationml.tags+xml"/>
  <Override PartName="/ppt/tags/tag442.xml" ContentType="application/vnd.openxmlformats-officedocument.presentationml.tags+xml"/>
  <Override PartName="/ppt/tags/tag587.xml" ContentType="application/vnd.openxmlformats-officedocument.presentationml.tags+xml"/>
  <Override PartName="/ppt/tags/tag773.xml" ContentType="application/vnd.openxmlformats-officedocument.presentationml.tags+xml"/>
  <Override PartName="/ppt/tags/tag1121.xml" ContentType="application/vnd.openxmlformats-officedocument.presentationml.tags+xml"/>
  <Override PartName="/ppt/tags/tag1266.xml" ContentType="application/vnd.openxmlformats-officedocument.presentationml.tags+xml"/>
  <Override PartName="/ppt/tags/tag1452.xml" ContentType="application/vnd.openxmlformats-officedocument.presentationml.tags+xml"/>
  <Override PartName="/ppt/tags/tag1597.xml" ContentType="application/vnd.openxmlformats-officedocument.presentationml.tags+xml"/>
  <Override PartName="/ppt/tags/tag1783.xml" ContentType="application/vnd.openxmlformats-officedocument.presentationml.tags+xml"/>
  <Override PartName="/ppt/tags/tag1944.xml" ContentType="application/vnd.openxmlformats-officedocument.presentationml.tags+xml"/>
  <Override PartName="/ppt/theme/theme1.xml" ContentType="application/vnd.openxmlformats-officedocument.theme+xml"/>
  <Override PartName="/ppt/tags/tag281.xml" ContentType="application/vnd.openxmlformats-officedocument.presentationml.tags+xml"/>
  <Override PartName="/ppt/tags/tag518.xml" ContentType="application/vnd.openxmlformats-officedocument.presentationml.tags+xml"/>
  <Override PartName="/ppt/tags/tag849.xml" ContentType="application/vnd.openxmlformats-officedocument.presentationml.tags+xml"/>
  <Override PartName="/ppt/tags/tag1291.xml" ContentType="application/vnd.openxmlformats-officedocument.presentationml.tags+xml"/>
  <Override PartName="/ppt/tags/tag1528.xml" ContentType="application/vnd.openxmlformats-officedocument.presentationml.tags+xml"/>
  <Override PartName="/ppt/tags/tag2077.xml" ContentType="application/vnd.openxmlformats-officedocument.presentationml.tags+xml"/>
  <Override PartName="/ppt/tags/tag56.xml" ContentType="application/vnd.openxmlformats-officedocument.presentationml.tags+xml"/>
  <Override PartName="/ppt/tags/tag357.xml" ContentType="application/vnd.openxmlformats-officedocument.presentationml.tags+xml"/>
  <Override PartName="/ppt/tags/tag688.xml" ContentType="application/vnd.openxmlformats-officedocument.presentationml.tags+xml"/>
  <Override PartName="/ppt/tags/tag704.xml" ContentType="application/vnd.openxmlformats-officedocument.presentationml.tags+xml"/>
  <Override PartName="/ppt/tags/tag1036.xml" ContentType="application/vnd.openxmlformats-officedocument.presentationml.tags+xml"/>
  <Override PartName="/ppt/tags/tag1367.xml" ContentType="application/vnd.openxmlformats-officedocument.presentationml.tags+xml"/>
  <Override PartName="/ppt/tags/tag1714.xml" ContentType="application/vnd.openxmlformats-officedocument.presentationml.tags+xml"/>
  <Override PartName="/ppt/tags/tag1859.xml" ContentType="application/vnd.openxmlformats-officedocument.presentationml.tags+xml"/>
  <Override PartName="/ppt/tags/tag196.xml" ContentType="application/vnd.openxmlformats-officedocument.presentationml.tags+xml"/>
  <Override PartName="/ppt/tags/tag212.xml" ContentType="application/vnd.openxmlformats-officedocument.presentationml.tags+xml"/>
  <Override PartName="/ppt/tags/tag543.xml" ContentType="application/vnd.openxmlformats-officedocument.presentationml.tags+xml"/>
  <Override PartName="/ppt/tags/tag874.xml" ContentType="application/vnd.openxmlformats-officedocument.presentationml.tags+xml"/>
  <Override PartName="/ppt/tags/tag1222.xml" ContentType="application/vnd.openxmlformats-officedocument.presentationml.tags+xml"/>
  <Override PartName="/ppt/tags/tag1553.xml" ContentType="application/vnd.openxmlformats-officedocument.presentationml.tags+xml"/>
  <Override PartName="/ppt/tags/tag1698.xml" ContentType="application/vnd.openxmlformats-officedocument.presentationml.tags+xml"/>
  <Override PartName="/ppt/tags/tag1884.xml" ContentType="application/vnd.openxmlformats-officedocument.presentationml.tags+xml"/>
  <Override PartName="/ppt/tags/tag1900.xml" ContentType="application/vnd.openxmlformats-officedocument.presentationml.tags+xml"/>
  <Override PartName="/ppt/tags/tag2008.xml" ContentType="application/vnd.openxmlformats-officedocument.presentationml.tags+xml"/>
  <Override PartName="/ppt/tags/tag81.xml" ContentType="application/vnd.openxmlformats-officedocument.presentationml.tags+xml"/>
  <Override PartName="/ppt/tags/tag382.xml" ContentType="application/vnd.openxmlformats-officedocument.presentationml.tags+xml"/>
  <Override PartName="/ppt/tags/tag619.xml" ContentType="application/vnd.openxmlformats-officedocument.presentationml.tags+xml"/>
  <Override PartName="/ppt/tags/tag805.xml" ContentType="application/vnd.openxmlformats-officedocument.presentationml.tags+xml"/>
  <Override PartName="/ppt/tags/tag1061.xml" ContentType="application/vnd.openxmlformats-officedocument.presentationml.tags+xml"/>
  <Override PartName="/ppt/tags/tag1392.xml" ContentType="application/vnd.openxmlformats-officedocument.presentationml.tags+xml"/>
  <Override PartName="/ppt/tags/tag1629.xml" ContentType="application/vnd.openxmlformats-officedocument.presentationml.tags+xml"/>
  <Override PartName="/ppt/tags/tag2033.xml" ContentType="application/vnd.openxmlformats-officedocument.presentationml.tags+xml"/>
  <Override PartName="/ppt/tags/tag12.xml" ContentType="application/vnd.openxmlformats-officedocument.presentationml.tags+xml"/>
  <Override PartName="/ppt/tags/tag127.xml" ContentType="application/vnd.openxmlformats-officedocument.presentationml.tags+xml"/>
  <Override PartName="/ppt/tags/tag313.xml" ContentType="application/vnd.openxmlformats-officedocument.presentationml.tags+xml"/>
  <Override PartName="/ppt/tags/tag458.xml" ContentType="application/vnd.openxmlformats-officedocument.presentationml.tags+xml"/>
  <Override PartName="/ppt/tags/tag644.xml" ContentType="application/vnd.openxmlformats-officedocument.presentationml.tags+xml"/>
  <Override PartName="/ppt/tags/tag789.xml" ContentType="application/vnd.openxmlformats-officedocument.presentationml.tags+xml"/>
  <Override PartName="/ppt/tags/tag1137.xml" ContentType="application/vnd.openxmlformats-officedocument.presentationml.tags+xml"/>
  <Override PartName="/ppt/tags/tag1468.xml" ContentType="application/vnd.openxmlformats-officedocument.presentationml.tags+xml"/>
  <Override PartName="/ppt/tags/tag1799.xml" ContentType="application/vnd.openxmlformats-officedocument.presentationml.tags+xml"/>
  <Override PartName="/ppt/tags/tag1815.xml" ContentType="application/vnd.openxmlformats-officedocument.presentationml.tags+xml"/>
  <Override PartName="/ppt/slides/slide9.xml" ContentType="application/vnd.openxmlformats-officedocument.presentationml.slide+xml"/>
  <Override PartName="/ppt/tags/tag152.xml" ContentType="application/vnd.openxmlformats-officedocument.presentationml.tags+xml"/>
  <Override PartName="/ppt/tags/tag297.xml" ContentType="application/vnd.openxmlformats-officedocument.presentationml.tags+xml"/>
  <Override PartName="/ppt/tags/tag483.xml" ContentType="application/vnd.openxmlformats-officedocument.presentationml.tags+xml"/>
  <Override PartName="/ppt/tags/tag830.xml" ContentType="application/vnd.openxmlformats-officedocument.presentationml.tags+xml"/>
  <Override PartName="/ppt/tags/tag975.xml" ContentType="application/vnd.openxmlformats-officedocument.presentationml.tags+xml"/>
  <Override PartName="/ppt/tags/tag1162.xml" ContentType="application/vnd.openxmlformats-officedocument.presentationml.tags+xml"/>
  <Override PartName="/ppt/tags/tag1323.xml" ContentType="application/vnd.openxmlformats-officedocument.presentationml.tags+xml"/>
  <Override PartName="/ppt/tags/tag1654.xml" ContentType="application/vnd.openxmlformats-officedocument.presentationml.tags+xml"/>
  <Override PartName="/ppt/tags/tag1840.xml" ContentType="application/vnd.openxmlformats-officedocument.presentationml.tags+xml"/>
  <Override PartName="/ppt/tags/tag1985.xml" ContentType="application/vnd.openxmlformats-officedocument.presentationml.tags+xml"/>
  <Override PartName="/ppt/tags/tag2109.xml" ContentType="application/vnd.openxmlformats-officedocument.presentationml.tags+xml"/>
  <Override PartName="/ppt/tags/tag228.xml" ContentType="application/vnd.openxmlformats-officedocument.presentationml.tags+xml"/>
  <Override PartName="/ppt/tags/tag906.xml" ContentType="application/vnd.openxmlformats-officedocument.presentationml.tags+xml"/>
  <Override PartName="/ppt/tags/tag1493.xml" ContentType="application/vnd.openxmlformats-officedocument.presentationml.tags+xml"/>
  <Override PartName="/ppt/tags/tag1916.xml" ContentType="application/vnd.openxmlformats-officedocument.presentationml.tags+xml"/>
  <Override PartName="/ppt/tags/tag2134.xml" ContentType="application/vnd.openxmlformats-officedocument.presentationml.tags+xml"/>
  <Override PartName="/ppt/tags/tag414.xml" ContentType="application/vnd.openxmlformats-officedocument.presentationml.tags+xml"/>
  <Override PartName="/ppt/tags/tag559.xml" ContentType="application/vnd.openxmlformats-officedocument.presentationml.tags+xml"/>
  <Override PartName="/ppt/tags/tag600.xml" ContentType="application/vnd.openxmlformats-officedocument.presentationml.tags+xml"/>
  <Override PartName="/ppt/tags/tag745.xml" ContentType="application/vnd.openxmlformats-officedocument.presentationml.tags+xml"/>
  <Override PartName="/ppt/tags/tag1238.xml" ContentType="application/vnd.openxmlformats-officedocument.presentationml.tags+xml"/>
  <Override PartName="/ppt/tags/tag1424.xml" ContentType="application/vnd.openxmlformats-officedocument.presentationml.tags+xml"/>
  <Override PartName="/ppt/tags/tag1569.xml" ContentType="application/vnd.openxmlformats-officedocument.presentationml.tags+xml"/>
  <Override PartName="/ppt/tags/tag1755.xml" ContentType="application/vnd.openxmlformats-officedocument.presentationml.tags+xml"/>
  <Override PartName="/ppt/tags/tag97.xml" ContentType="application/vnd.openxmlformats-officedocument.presentationml.tags+xml"/>
  <Override PartName="/ppt/tags/tag253.xml" ContentType="application/vnd.openxmlformats-officedocument.presentationml.tags+xml"/>
  <Override PartName="/ppt/tags/tag398.xml" ContentType="application/vnd.openxmlformats-officedocument.presentationml.tags+xml"/>
  <Override PartName="/ppt/tags/tag584.xml" ContentType="application/vnd.openxmlformats-officedocument.presentationml.tags+xml"/>
  <Override PartName="/ppt/tags/tag931.xml" ContentType="application/vnd.openxmlformats-officedocument.presentationml.tags+xml"/>
  <Override PartName="/ppt/tags/tag1077.xml" ContentType="application/vnd.openxmlformats-officedocument.presentationml.tags+xml"/>
  <Override PartName="/ppt/tags/tag1263.xml" ContentType="application/vnd.openxmlformats-officedocument.presentationml.tags+xml"/>
  <Override PartName="/ppt/tags/tag1594.xml" ContentType="application/vnd.openxmlformats-officedocument.presentationml.tags+xml"/>
  <Override PartName="/ppt/tags/tag1610.xml" ContentType="application/vnd.openxmlformats-officedocument.presentationml.tags+xml"/>
  <Override PartName="/ppt/tags/tag1941.xml" ContentType="application/vnd.openxmlformats-officedocument.presentationml.tags+xml"/>
  <Override PartName="/ppt/tags/tag2049.xml" ContentType="application/vnd.openxmlformats-officedocument.presentationml.tags+xml"/>
  <Override PartName="/ppt/tags/tag28.xml" ContentType="application/vnd.openxmlformats-officedocument.presentationml.tags+xml"/>
  <Override PartName="/ppt/tags/tag329.xml" ContentType="application/vnd.openxmlformats-officedocument.presentationml.tags+xml"/>
  <Override PartName="/ppt/tags/tag770.xml" ContentType="application/vnd.openxmlformats-officedocument.presentationml.tags+xml"/>
  <Override PartName="/ppt/tags/tag1008.xml" ContentType="application/vnd.openxmlformats-officedocument.presentationml.tags+xml"/>
  <Override PartName="/ppt/tags/tag1339.xml" ContentType="application/vnd.openxmlformats-officedocument.presentationml.tags+xml"/>
  <Override PartName="/ppt/tags/tag1780.xml" ContentType="application/vnd.openxmlformats-officedocument.presentationml.tags+xml"/>
  <Override PartName="/ppt/tags/tag168.xml" ContentType="application/vnd.openxmlformats-officedocument.presentationml.tags+xml"/>
  <Override PartName="/ppt/tags/tag499.xml" ContentType="application/vnd.openxmlformats-officedocument.presentationml.tags+xml"/>
  <Override PartName="/ppt/tags/tag515.xml" ContentType="application/vnd.openxmlformats-officedocument.presentationml.tags+xml"/>
  <Override PartName="/ppt/tags/tag701.xml" ContentType="application/vnd.openxmlformats-officedocument.presentationml.tags+xml"/>
  <Override PartName="/ppt/tags/tag846.xml" ContentType="application/vnd.openxmlformats-officedocument.presentationml.tags+xml"/>
  <Override PartName="/ppt/tags/tag1178.xml" ContentType="application/vnd.openxmlformats-officedocument.presentationml.tags+xml"/>
  <Override PartName="/ppt/tags/tag1525.xml" ContentType="application/vnd.openxmlformats-officedocument.presentationml.tags+xml"/>
  <Override PartName="/ppt/tags/tag1711.xml" ContentType="application/vnd.openxmlformats-officedocument.presentationml.tags+xml"/>
  <Override PartName="/ppt/tags/tag1856.xml" ContentType="application/vnd.openxmlformats-officedocument.presentationml.tags+xml"/>
  <Override PartName="/ppt/tags/tag2074.xml" ContentType="application/vnd.openxmlformats-officedocument.presentationml.tags+xml"/>
  <Override PartName="/ppt/tags/tag53.xml" ContentType="application/vnd.openxmlformats-officedocument.presentationml.tags+xml"/>
  <Override PartName="/ppt/tags/tag354.xml" ContentType="application/vnd.openxmlformats-officedocument.presentationml.tags+xml"/>
  <Override PartName="/ppt/tags/tag540.xml" ContentType="application/vnd.openxmlformats-officedocument.presentationml.tags+xml"/>
  <Override PartName="/ppt/tags/tag685.xml" ContentType="application/vnd.openxmlformats-officedocument.presentationml.tags+xml"/>
  <Override PartName="/ppt/tags/tag871.xml" ContentType="application/vnd.openxmlformats-officedocument.presentationml.tags+xml"/>
  <Override PartName="/ppt/tags/tag1033.xml" ContentType="application/vnd.openxmlformats-officedocument.presentationml.tags+xml"/>
  <Override PartName="/ppt/tags/tag1364.xml" ContentType="application/vnd.openxmlformats-officedocument.presentationml.tags+xml"/>
  <Override PartName="/ppt/tags/tag1550.xml" ContentType="application/vnd.openxmlformats-officedocument.presentationml.tags+xml"/>
  <Override PartName="/ppt/tags/tag1695.xml" ContentType="application/vnd.openxmlformats-officedocument.presentationml.tags+xml"/>
  <Override PartName="/ppt/tags/tag2005.xml" ContentType="application/vnd.openxmlformats-officedocument.presentationml.tags+xml"/>
  <Override PartName="/ppt/tags/tag193.xml" ContentType="application/vnd.openxmlformats-officedocument.presentationml.tags+xml"/>
  <Override PartName="/ppt/tags/tag616.xml" ContentType="application/vnd.openxmlformats-officedocument.presentationml.tags+xml"/>
  <Override PartName="/ppt/tags/tag1109.xml" ContentType="application/vnd.openxmlformats-officedocument.presentationml.tags+xml"/>
  <Override PartName="/ppt/tags/tag1881.xml" ContentType="application/vnd.openxmlformats-officedocument.presentationml.tags+xml"/>
  <Override PartName="/ppt/tags/tag124.xml" ContentType="application/vnd.openxmlformats-officedocument.presentationml.tags+xml"/>
  <Override PartName="/ppt/tags/tag269.xml" ContentType="application/vnd.openxmlformats-officedocument.presentationml.tags+xml"/>
  <Override PartName="/ppt/tags/tag455.xml" ContentType="application/vnd.openxmlformats-officedocument.presentationml.tags+xml"/>
  <Override PartName="/ppt/tags/tag802.xml" ContentType="application/vnd.openxmlformats-officedocument.presentationml.tags+xml"/>
  <Override PartName="/ppt/tags/tag947.xml" ContentType="application/vnd.openxmlformats-officedocument.presentationml.tags+xml"/>
  <Override PartName="/ppt/tags/tag1134.xml" ContentType="application/vnd.openxmlformats-officedocument.presentationml.tags+xml"/>
  <Override PartName="/ppt/tags/tag1279.xml" ContentType="application/vnd.openxmlformats-officedocument.presentationml.tags+xml"/>
  <Override PartName="/ppt/tags/tag1626.xml" ContentType="application/vnd.openxmlformats-officedocument.presentationml.tags+xml"/>
  <Override PartName="/ppt/tags/tag1812.xml" ContentType="application/vnd.openxmlformats-officedocument.presentationml.tags+xml"/>
  <Override PartName="/ppt/tags/tag1957.xml" ContentType="application/vnd.openxmlformats-officedocument.presentationml.tags+xml"/>
  <Override PartName="/ppt/tags/tag2030.xml" ContentType="application/vnd.openxmlformats-officedocument.presentationml.tag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294.xml" ContentType="application/vnd.openxmlformats-officedocument.presentationml.tags+xml"/>
  <Override PartName="/ppt/tags/tag310.xml" ContentType="application/vnd.openxmlformats-officedocument.presentationml.tags+xml"/>
  <Override PartName="/ppt/tags/tag641.xml" ContentType="application/vnd.openxmlformats-officedocument.presentationml.tags+xml"/>
  <Override PartName="/ppt/tags/tag786.xml" ContentType="application/vnd.openxmlformats-officedocument.presentationml.tags+xml"/>
  <Override PartName="/ppt/tags/tag972.xml" ContentType="application/vnd.openxmlformats-officedocument.presentationml.tags+xml"/>
  <Override PartName="/ppt/tags/tag1320.xml" ContentType="application/vnd.openxmlformats-officedocument.presentationml.tags+xml"/>
  <Override PartName="/ppt/tags/tag1465.xml" ContentType="application/vnd.openxmlformats-officedocument.presentationml.tags+xml"/>
  <Override PartName="/ppt/tags/tag1651.xml" ContentType="application/vnd.openxmlformats-officedocument.presentationml.tags+xml"/>
  <Override PartName="/ppt/tags/tag1796.xml" ContentType="application/vnd.openxmlformats-officedocument.presentationml.tags+xml"/>
  <Override PartName="/ppt/tags/tag1982.xml" ContentType="application/vnd.openxmlformats-officedocument.presentationml.tags+xml"/>
  <Override PartName="/ppt/tags/tag2106.xml" ContentType="application/vnd.openxmlformats-officedocument.presentationml.tags+xml"/>
  <Override PartName="/ppt/slideMasters/slideMaster1.xml" ContentType="application/vnd.openxmlformats-officedocument.presentationml.slideMaster+xml"/>
  <Override PartName="/ppt/tags/tag480.xml" ContentType="application/vnd.openxmlformats-officedocument.presentationml.tags+xml"/>
  <Override PartName="/ppt/tags/tag717.xml" ContentType="application/vnd.openxmlformats-officedocument.presentationml.tags+xml"/>
  <Override PartName="/ppt/tags/tag1490.xml" ContentType="application/vnd.openxmlformats-officedocument.presentationml.tags+xml"/>
  <Override PartName="/ppt/tags/tag1727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Override PartName="/ppt/tags/tag411.xml" ContentType="application/vnd.openxmlformats-officedocument.presentationml.tags+xml"/>
  <Override PartName="/ppt/tags/tag556.xml" ContentType="application/vnd.openxmlformats-officedocument.presentationml.tags+xml"/>
  <Override PartName="/ppt/tags/tag887.xml" ContentType="application/vnd.openxmlformats-officedocument.presentationml.tags+xml"/>
  <Override PartName="/ppt/tags/tag903.xml" ContentType="application/vnd.openxmlformats-officedocument.presentationml.tags+xml"/>
  <Override PartName="/ppt/tags/tag1049.xml" ContentType="application/vnd.openxmlformats-officedocument.presentationml.tags+xml"/>
  <Override PartName="/ppt/tags/tag1235.xml" ContentType="application/vnd.openxmlformats-officedocument.presentationml.tags+xml"/>
  <Override PartName="/ppt/tags/tag1566.xml" ContentType="application/vnd.openxmlformats-officedocument.presentationml.tags+xml"/>
  <Override PartName="/ppt/tags/tag1897.xml" ContentType="application/vnd.openxmlformats-officedocument.presentationml.tags+xml"/>
  <Override PartName="/ppt/tags/tag1913.xml" ContentType="application/vnd.openxmlformats-officedocument.presentationml.tags+xml"/>
  <Override PartName="/ppt/tags/tag2131.xml" ContentType="application/vnd.openxmlformats-officedocument.presentationml.tags+xml"/>
  <Default Extension="rels" ContentType="application/vnd.openxmlformats-package.relationships+xml"/>
  <Override PartName="/ppt/tags/tag94.xml" ContentType="application/vnd.openxmlformats-officedocument.presentationml.tags+xml"/>
  <Override PartName="/ppt/tags/tag250.xml" ContentType="application/vnd.openxmlformats-officedocument.presentationml.tags+xml"/>
  <Override PartName="/ppt/tags/tag395.xml" ContentType="application/vnd.openxmlformats-officedocument.presentationml.tags+xml"/>
  <Override PartName="/ppt/tags/tag742.xml" ContentType="application/vnd.openxmlformats-officedocument.presentationml.tags+xml"/>
  <Override PartName="/ppt/tags/tag1074.xml" ContentType="application/vnd.openxmlformats-officedocument.presentationml.tags+xml"/>
  <Override PartName="/ppt/tags/tag1421.xml" ContentType="application/vnd.openxmlformats-officedocument.presentationml.tags+xml"/>
  <Override PartName="/ppt/tags/tag1752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581.xml" ContentType="application/vnd.openxmlformats-officedocument.presentationml.tags+xml"/>
  <Override PartName="/ppt/tags/tag818.xml" ContentType="application/vnd.openxmlformats-officedocument.presentationml.tags+xml"/>
  <Override PartName="/ppt/tags/tag1260.xml" ContentType="application/vnd.openxmlformats-officedocument.presentationml.tags+xml"/>
  <Override PartName="/ppt/tags/tag1591.xml" ContentType="application/vnd.openxmlformats-officedocument.presentationml.tags+xml"/>
  <Override PartName="/ppt/tags/tag1828.xml" ContentType="application/vnd.openxmlformats-officedocument.presentationml.tags+xml"/>
  <Override PartName="/ppt/tags/tag2046.xml" ContentType="application/vnd.openxmlformats-officedocument.presentationml.tags+xml"/>
  <Override PartName="/ppt/tags/tag25.xml" ContentType="application/vnd.openxmlformats-officedocument.presentationml.tags+xml"/>
  <Override PartName="/ppt/tags/tag165.xml" ContentType="application/vnd.openxmlformats-officedocument.presentationml.tags+xml"/>
  <Override PartName="/ppt/tags/tag326.xml" ContentType="application/vnd.openxmlformats-officedocument.presentationml.tags+xml"/>
  <Override PartName="/ppt/tags/tag512.xml" ContentType="application/vnd.openxmlformats-officedocument.presentationml.tags+xml"/>
  <Override PartName="/ppt/tags/tag657.xml" ContentType="application/vnd.openxmlformats-officedocument.presentationml.tags+xml"/>
  <Override PartName="/ppt/tags/tag843.xml" ContentType="application/vnd.openxmlformats-officedocument.presentationml.tags+xml"/>
  <Override PartName="/ppt/tags/tag988.xml" ContentType="application/vnd.openxmlformats-officedocument.presentationml.tags+xml"/>
  <Override PartName="/ppt/tags/tag1005.xml" ContentType="application/vnd.openxmlformats-officedocument.presentationml.tags+xml"/>
  <Override PartName="/ppt/tags/tag1336.xml" ContentType="application/vnd.openxmlformats-officedocument.presentationml.tags+xml"/>
  <Override PartName="/ppt/tags/tag1522.xml" ContentType="application/vnd.openxmlformats-officedocument.presentationml.tags+xml"/>
  <Override PartName="/ppt/tags/tag1667.xml" ContentType="application/vnd.openxmlformats-officedocument.presentationml.tags+xml"/>
  <Override PartName="/ppt/tags/tag1998.xml" ContentType="application/vnd.openxmlformats-officedocument.presentationml.tags+xml"/>
  <Override PartName="/ppt/tags/tag2071.xml" ContentType="application/vnd.openxmlformats-officedocument.presentationml.tags+xml"/>
  <Override PartName="/ppt/tags/tag50.xml" ContentType="application/vnd.openxmlformats-officedocument.presentationml.tags+xml"/>
  <Override PartName="/ppt/tags/tag351.xml" ContentType="application/vnd.openxmlformats-officedocument.presentationml.tags+xml"/>
  <Override PartName="/ppt/tags/tag496.xml" ContentType="application/vnd.openxmlformats-officedocument.presentationml.tags+xml"/>
  <Override PartName="/ppt/tags/tag682.xml" ContentType="application/vnd.openxmlformats-officedocument.presentationml.tags+xml"/>
  <Override PartName="/ppt/tags/tag919.xml" ContentType="application/vnd.openxmlformats-officedocument.presentationml.tags+xml"/>
  <Override PartName="/ppt/tags/tag1030.xml" ContentType="application/vnd.openxmlformats-officedocument.presentationml.tags+xml"/>
  <Override PartName="/ppt/tags/tag1175.xml" ContentType="application/vnd.openxmlformats-officedocument.presentationml.tags+xml"/>
  <Override PartName="/ppt/tags/tag1361.xml" ContentType="application/vnd.openxmlformats-officedocument.presentationml.tags+xml"/>
  <Override PartName="/ppt/tags/tag1853.xml" ContentType="application/vnd.openxmlformats-officedocument.presentationml.tags+xml"/>
  <Override PartName="/ppt/tags/tag190.xml" ContentType="application/vnd.openxmlformats-officedocument.presentationml.tags+xml"/>
  <Override PartName="/ppt/tags/tag427.xml" ContentType="application/vnd.openxmlformats-officedocument.presentationml.tags+xml"/>
  <Override PartName="/ppt/tags/tag758.xml" ContentType="application/vnd.openxmlformats-officedocument.presentationml.tags+xml"/>
  <Override PartName="/ppt/tags/tag1106.xml" ContentType="application/vnd.openxmlformats-officedocument.presentationml.tags+xml"/>
  <Override PartName="/ppt/tags/tag1437.xml" ContentType="application/vnd.openxmlformats-officedocument.presentationml.tags+xml"/>
  <Override PartName="/ppt/tags/tag1692.xml" ContentType="application/vnd.openxmlformats-officedocument.presentationml.tags+xml"/>
  <Override PartName="/ppt/tags/tag1929.xml" ContentType="application/vnd.openxmlformats-officedocument.presentationml.tags+xml"/>
  <Override PartName="/ppt/tags/tag2002.xml" ContentType="application/vnd.openxmlformats-officedocument.presentationml.tags+xml"/>
  <Override PartName="/ppt/tags/tag266.xml" ContentType="application/vnd.openxmlformats-officedocument.presentationml.tags+xml"/>
  <Override PartName="/ppt/tags/tag597.xml" ContentType="application/vnd.openxmlformats-officedocument.presentationml.tags+xml"/>
  <Override PartName="/ppt/tags/tag613.xml" ContentType="application/vnd.openxmlformats-officedocument.presentationml.tags+xml"/>
  <Override PartName="/ppt/tags/tag944.xml" ContentType="application/vnd.openxmlformats-officedocument.presentationml.tags+xml"/>
  <Override PartName="/ppt/tags/tag1276.xml" ContentType="application/vnd.openxmlformats-officedocument.presentationml.tags+xml"/>
  <Override PartName="/ppt/tags/tag1623.xml" ContentType="application/vnd.openxmlformats-officedocument.presentationml.tags+xml"/>
  <Override PartName="/ppt/tags/tag1768.xml" ContentType="application/vnd.openxmlformats-officedocument.presentationml.tags+xml"/>
  <Override PartName="/ppt/tags/tag1954.xml" ContentType="application/vnd.openxmlformats-officedocument.presentationml.tags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tags/tag121.xml" ContentType="application/vnd.openxmlformats-officedocument.presentationml.tags+xml"/>
  <Override PartName="/ppt/tags/tag452.xml" ContentType="application/vnd.openxmlformats-officedocument.presentationml.tags+xml"/>
  <Override PartName="/ppt/tags/tag783.xml" ContentType="application/vnd.openxmlformats-officedocument.presentationml.tags+xml"/>
  <Override PartName="/ppt/tags/tag1131.xml" ContentType="application/vnd.openxmlformats-officedocument.presentationml.tags+xml"/>
  <Override PartName="/ppt/tags/tag1462.xml" ContentType="application/vnd.openxmlformats-officedocument.presentationml.tags+xml"/>
  <Override PartName="/ppt/tags/tag1793.xml" ContentType="application/vnd.openxmlformats-officedocument.presentationml.tags+xml"/>
  <Override PartName="/ppt/tags/tag291.xml" ContentType="application/vnd.openxmlformats-officedocument.presentationml.tags+xml"/>
  <Override PartName="/ppt/tags/tag528.xml" ContentType="application/vnd.openxmlformats-officedocument.presentationml.tags+xml"/>
  <Override PartName="/ppt/tags/tag714.xml" ContentType="application/vnd.openxmlformats-officedocument.presentationml.tags+xml"/>
  <Override PartName="/ppt/tags/tag859.xml" ContentType="application/vnd.openxmlformats-officedocument.presentationml.tags+xml"/>
  <Override PartName="/ppt/tags/tag1207.xml" ContentType="application/vnd.openxmlformats-officedocument.presentationml.tags+xml"/>
  <Override PartName="/ppt/tags/tag1538.xml" ContentType="application/vnd.openxmlformats-officedocument.presentationml.tags+xml"/>
  <Override PartName="/ppt/tags/tag1869.xml" ContentType="application/vnd.openxmlformats-officedocument.presentationml.tags+xml"/>
  <Override PartName="/ppt/tags/tag2087.xml" ContentType="application/vnd.openxmlformats-officedocument.presentationml.tags+xml"/>
  <Override PartName="/ppt/tags/tag2103.xml" ContentType="application/vnd.openxmlformats-officedocument.presentationml.tags+xml"/>
  <Override PartName="/ppt/tags/tag66.xml" ContentType="application/vnd.openxmlformats-officedocument.presentationml.tags+xml"/>
  <Override PartName="/ppt/tags/tag222.xml" ContentType="application/vnd.openxmlformats-officedocument.presentationml.tags+xml"/>
  <Override PartName="/ppt/tags/tag367.xml" ContentType="application/vnd.openxmlformats-officedocument.presentationml.tags+xml"/>
  <Override PartName="/ppt/tags/tag553.xml" ContentType="application/vnd.openxmlformats-officedocument.presentationml.tags+xml"/>
  <Override PartName="/ppt/tags/tag698.xml" ContentType="application/vnd.openxmlformats-officedocument.presentationml.tags+xml"/>
  <Override PartName="/ppt/tags/tag900.xml" ContentType="application/vnd.openxmlformats-officedocument.presentationml.tags+xml"/>
  <Override PartName="/ppt/tags/tag1046.xml" ContentType="application/vnd.openxmlformats-officedocument.presentationml.tags+xml"/>
  <Override PartName="/ppt/tags/tag1377.xml" ContentType="application/vnd.openxmlformats-officedocument.presentationml.tags+xml"/>
  <Override PartName="/ppt/tags/tag1724.xml" ContentType="application/vnd.openxmlformats-officedocument.presentationml.tags+xml"/>
  <Override PartName="/ppt/tags/tag1910.xml" ContentType="application/vnd.openxmlformats-officedocument.presentationml.tags+xml"/>
  <Override PartName="/ppt/tags/tag392.xml" ContentType="application/vnd.openxmlformats-officedocument.presentationml.tags+xml"/>
  <Override PartName="/ppt/tags/tag884.xml" ContentType="application/vnd.openxmlformats-officedocument.presentationml.tags+xml"/>
  <Override PartName="/ppt/tags/tag1232.xml" ContentType="application/vnd.openxmlformats-officedocument.presentationml.tags+xml"/>
  <Override PartName="/ppt/tags/tag1563.xml" ContentType="application/vnd.openxmlformats-officedocument.presentationml.tags+xml"/>
  <Override PartName="/ppt/tags/tag1894.xml" ContentType="application/vnd.openxmlformats-officedocument.presentationml.tags+xml"/>
  <Override PartName="/ppt/tags/tag2018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629.xml" ContentType="application/vnd.openxmlformats-officedocument.presentationml.tags+xml"/>
  <Override PartName="/ppt/tags/tag815.xml" ContentType="application/vnd.openxmlformats-officedocument.presentationml.tags+xml"/>
  <Override PartName="/ppt/tags/tag1071.xml" ContentType="application/vnd.openxmlformats-officedocument.presentationml.tags+xml"/>
  <Override PartName="/ppt/tags/tag1308.xml" ContentType="application/vnd.openxmlformats-officedocument.presentationml.tags+xml"/>
  <Override PartName="/ppt/tags/tag1639.xml" ContentType="application/vnd.openxmlformats-officedocument.presentationml.tags+xml"/>
  <Override PartName="/ppt/tags/tag1825.xml" ContentType="application/vnd.openxmlformats-officedocument.presentationml.tags+xml"/>
  <Override PartName="/ppt/tags/tag2043.xml" ContentType="application/vnd.openxmlformats-officedocument.presentationml.tags+xml"/>
  <Override PartName="/ppt/tags/tag22.xml" ContentType="application/vnd.openxmlformats-officedocument.presentationml.tags+xml"/>
  <Override PartName="/ppt/tags/tag323.xml" ContentType="application/vnd.openxmlformats-officedocument.presentationml.tags+xml"/>
  <Override PartName="/ppt/tags/tag468.xml" ContentType="application/vnd.openxmlformats-officedocument.presentationml.tags+xml"/>
  <Override PartName="/ppt/tags/tag654.xml" ContentType="application/vnd.openxmlformats-officedocument.presentationml.tags+xml"/>
  <Override PartName="/ppt/tags/tag799.xml" ContentType="application/vnd.openxmlformats-officedocument.presentationml.tags+xml"/>
  <Override PartName="/ppt/tags/tag985.xml" ContentType="application/vnd.openxmlformats-officedocument.presentationml.tags+xml"/>
  <Override PartName="/ppt/tags/tag1002.xml" ContentType="application/vnd.openxmlformats-officedocument.presentationml.tags+xml"/>
  <Override PartName="/ppt/tags/tag1147.xml" ContentType="application/vnd.openxmlformats-officedocument.presentationml.tags+xml"/>
  <Override PartName="/ppt/tags/tag1333.xml" ContentType="application/vnd.openxmlformats-officedocument.presentationml.tags+xml"/>
  <Override PartName="/ppt/tags/tag1478.xml" ContentType="application/vnd.openxmlformats-officedocument.presentationml.tags+xml"/>
  <Override PartName="/ppt/tags/tag1664.xml" ContentType="application/vnd.openxmlformats-officedocument.presentationml.tags+xml"/>
  <Override PartName="/ppt/tags/tag2119.xml" ContentType="application/vnd.openxmlformats-officedocument.presentationml.tags+xml"/>
  <Override PartName="/ppt/tags/tag162.xml" ContentType="application/vnd.openxmlformats-officedocument.presentationml.tags+xml"/>
  <Override PartName="/ppt/tags/tag493.xml" ContentType="application/vnd.openxmlformats-officedocument.presentationml.tags+xml"/>
  <Override PartName="/ppt/tags/tag840.xml" ContentType="application/vnd.openxmlformats-officedocument.presentationml.tags+xml"/>
  <Override PartName="/ppt/tags/tag1172.xml" ContentType="application/vnd.openxmlformats-officedocument.presentationml.tags+xml"/>
  <Override PartName="/ppt/tags/tag1409.xml" ContentType="application/vnd.openxmlformats-officedocument.presentationml.tags+xml"/>
  <Override PartName="/ppt/tags/tag1850.xml" ContentType="application/vnd.openxmlformats-officedocument.presentationml.tags+xml"/>
  <Override PartName="/ppt/tags/tag1995.xml" ContentType="application/vnd.openxmlformats-officedocument.presentationml.tags+xml"/>
  <Override PartName="/ppt/tags/tag8.xml" ContentType="application/vnd.openxmlformats-officedocument.presentationml.tags+xml"/>
  <Override PartName="/ppt/tags/tag238.xml" ContentType="application/vnd.openxmlformats-officedocument.presentationml.tags+xml"/>
  <Override PartName="/ppt/tags/tag916.xml" ContentType="application/vnd.openxmlformats-officedocument.presentationml.tags+xml"/>
  <Override PartName="/ppt/tags/tag1248.xml" ContentType="application/vnd.openxmlformats-officedocument.presentationml.tags+xml"/>
  <Override PartName="/ppt/tags/tag1926.xml" ContentType="application/vnd.openxmlformats-officedocument.presentationml.tags+xml"/>
  <Override PartName="/ppt/tags/tag424.xml" ContentType="application/vnd.openxmlformats-officedocument.presentationml.tags+xml"/>
  <Override PartName="/ppt/tags/tag610.xml" ContentType="application/vnd.openxmlformats-officedocument.presentationml.tags+xml"/>
  <Override PartName="/ppt/tags/tag1434.xml" ContentType="application/vnd.openxmlformats-officedocument.presentationml.tags+xml"/>
  <Override PartName="/ppt/tags/tag1620.xml" ContentType="application/vnd.openxmlformats-officedocument.presentationml.tags+xml"/>
  <Override PartName="/ppt/slideLayouts/slideLayout2.xml" ContentType="application/vnd.openxmlformats-officedocument.presentationml.slideLayout+xml"/>
  <Override PartName="/ppt/tags/tag594.xml" ContentType="application/vnd.openxmlformats-officedocument.presentationml.tags+xml"/>
  <Override PartName="/ppt/tags/tag780.xml" ContentType="application/vnd.openxmlformats-officedocument.presentationml.tags+xml"/>
  <Override PartName="/ppt/tags/tag38.xml" ContentType="application/vnd.openxmlformats-officedocument.presentationml.tags+xml"/>
  <Override PartName="/ppt/tags/tag339.xml" ContentType="application/vnd.openxmlformats-officedocument.presentationml.tags+xml"/>
  <Override PartName="/ppt/tags/tag525.xml" ContentType="application/vnd.openxmlformats-officedocument.presentationml.tags+xml"/>
  <Override PartName="/ppt/tags/tag1349.xml" ContentType="application/vnd.openxmlformats-officedocument.presentationml.tags+xml"/>
  <Override PartName="/ppt/tags/tag1790.xml" ContentType="application/vnd.openxmlformats-officedocument.presentationml.tags+xml"/>
  <Override PartName="/ppt/tags/tag2100.xml" ContentType="application/vnd.openxmlformats-officedocument.presentationml.tags+xml"/>
  <Override PartName="/ppt/tags/tag711.xml" ContentType="application/vnd.openxmlformats-officedocument.presentationml.tags+xml"/>
  <Override PartName="/ppt/tags/tag1043.xml" ContentType="application/vnd.openxmlformats-officedocument.presentationml.tags+xml"/>
  <Override PartName="/ppt/tags/tag1535.xml" ContentType="application/vnd.openxmlformats-officedocument.presentationml.tags+xml"/>
  <Override PartName="/ppt/tags/tag1721.xml" ContentType="application/vnd.openxmlformats-officedocument.presentationml.tags+xml"/>
  <Override PartName="/ppt/tags/tag2084.xml" ContentType="application/vnd.openxmlformats-officedocument.presentationml.tags+xml"/>
  <Override PartName="/ppt/tags/tag695.xml" ContentType="application/vnd.openxmlformats-officedocument.presentationml.tags+xml"/>
  <Override PartName="/ppt/tags/tag881.xml" ContentType="application/vnd.openxmlformats-officedocument.presentationml.tags+xml"/>
  <Override PartName="/ppt/tags/tag1891.xml" ContentType="application/vnd.openxmlformats-officedocument.presentationml.tags+xml"/>
  <Override PartName="/ppt/tags/tag2015.xml" ContentType="application/vnd.openxmlformats-officedocument.presentationml.tags+xml"/>
  <Override PartName="/ppt/tags/tag626.xml" ContentType="application/vnd.openxmlformats-officedocument.presentationml.tags+xml"/>
  <Override PartName="/ppt/tags/tag1636.xml" ContentType="application/vnd.openxmlformats-officedocument.presentationml.tags+xml"/>
  <Override PartName="/ppt/tags/tag134.xml" ContentType="application/vnd.openxmlformats-officedocument.presentationml.tags+xml"/>
  <Override PartName="/ppt/tags/tag320.xml" ContentType="application/vnd.openxmlformats-officedocument.presentationml.tags+xml"/>
  <Override PartName="/ppt/tags/tag796.xml" ContentType="application/vnd.openxmlformats-officedocument.presentationml.tags+xml"/>
  <Override PartName="/ppt/tags/tag812.xml" ContentType="application/vnd.openxmlformats-officedocument.presentationml.tags+xml"/>
  <Override PartName="/ppt/tags/tag1144.xml" ContentType="application/vnd.openxmlformats-officedocument.presentationml.tags+xml"/>
  <Override PartName="/ppt/tags/tag1822.xml" ContentType="application/vnd.openxmlformats-officedocument.presentationml.tags+xml"/>
  <Override PartName="/ppt/tags/tag982.xml" ContentType="application/vnd.openxmlformats-officedocument.presentationml.tags+xml"/>
  <Override PartName="/ppt/tags/tag1330.xml" ContentType="application/vnd.openxmlformats-officedocument.presentationml.tags+xml"/>
  <Override PartName="/ppt/tags/tag1992.xml" ContentType="application/vnd.openxmlformats-officedocument.presentationml.tags+xml"/>
  <Override PartName="/ppt/tags/tag2116.xml" ContentType="application/vnd.openxmlformats-officedocument.presentationml.tags+xml"/>
  <Override PartName="/ppt/tags/tag5.xml" ContentType="application/vnd.openxmlformats-officedocument.presentationml.tags+xml"/>
  <Override PartName="/ppt/tags/tag490.xml" ContentType="application/vnd.openxmlformats-officedocument.presentationml.tags+xml"/>
  <Override PartName="/ppt/tags/tag727.xml" ContentType="application/vnd.openxmlformats-officedocument.presentationml.tags+xml"/>
  <Override PartName="/ppt/tags/tag913.xml" ContentType="application/vnd.openxmlformats-officedocument.presentationml.tags+xml"/>
  <Override PartName="/ppt/tags/tag1059.xml" ContentType="application/vnd.openxmlformats-officedocument.presentationml.tags+xml"/>
  <Override PartName="/ppt/tags/tag1737.xml" ContentType="application/vnd.openxmlformats-officedocument.presentationml.tags+xml"/>
  <Override PartName="/ppt/tags/tag235.xml" ContentType="application/vnd.openxmlformats-officedocument.presentationml.tags+xml"/>
  <Override PartName="/ppt/tags/tag421.xml" ContentType="application/vnd.openxmlformats-officedocument.presentationml.tags+xml"/>
  <Override PartName="/ppt/tags/tag897.xml" ContentType="application/vnd.openxmlformats-officedocument.presentationml.tags+xml"/>
  <Override PartName="/ppt/tags/tag1245.xml" ContentType="application/vnd.openxmlformats-officedocument.presentationml.tags+xml"/>
  <Override PartName="/ppt/tags/tag1431.xml" ContentType="application/vnd.openxmlformats-officedocument.presentationml.tags+xml"/>
  <Override PartName="/ppt/tags/tag1923.xml" ContentType="application/vnd.openxmlformats-officedocument.presentationml.tags+xml"/>
  <Override PartName="/ppt/tags/tag591.xml" ContentType="application/vnd.openxmlformats-officedocument.presentationml.tags+xml"/>
  <Override PartName="/ppt/tags/tag828.xml" ContentType="application/vnd.openxmlformats-officedocument.presentationml.tags+xml"/>
  <Override PartName="/ppt/tags/tag35.xml" ContentType="application/vnd.openxmlformats-officedocument.presentationml.tags+xml"/>
  <Override PartName="/ppt/tags/tag336.xml" ContentType="application/vnd.openxmlformats-officedocument.presentationml.tags+xml"/>
  <Override PartName="/ppt/tags/tag1346.xml" ContentType="application/vnd.openxmlformats-officedocument.presentationml.tags+xml"/>
  <Override PartName="/ppt/tags/tag1838.xml" ContentType="application/vnd.openxmlformats-officedocument.presentationml.tags+xml"/>
  <Override PartName="/ppt/tags/tag522.xml" ContentType="application/vnd.openxmlformats-officedocument.presentationml.tags+xml"/>
  <Override PartName="/ppt/tags/tag998.xml" ContentType="application/vnd.openxmlformats-officedocument.presentationml.tags+xml"/>
  <Override PartName="/ppt/tags/tag1532.xml" ContentType="application/vnd.openxmlformats-officedocument.presentationml.tags+xml"/>
  <Override PartName="/ppt/tags/tag2081.xml" ContentType="application/vnd.openxmlformats-officedocument.presentationml.tags+xml"/>
  <Override PartName="/ppt/tags/tag692.xml" ContentType="application/vnd.openxmlformats-officedocument.presentationml.tags+xml"/>
  <Override PartName="/ppt/tags/tag929.xml" ContentType="application/vnd.openxmlformats-officedocument.presentationml.tags+xml"/>
  <Override PartName="/ppt/tags/tag1040.xml" ContentType="application/vnd.openxmlformats-officedocument.presentationml.tags+xml"/>
  <Override PartName="/ppt/tags/tag1939.xml" ContentType="application/vnd.openxmlformats-officedocument.presentationml.tags+xml"/>
  <Override PartName="/ppt/tags/tag437.xml" ContentType="application/vnd.openxmlformats-officedocument.presentationml.tags+xml"/>
  <Override PartName="/ppt/tags/tag623.xml" ContentType="application/vnd.openxmlformats-officedocument.presentationml.tags+xml"/>
  <Override PartName="/ppt/tags/tag1447.xml" ContentType="application/vnd.openxmlformats-officedocument.presentationml.tags+xml"/>
  <Override PartName="/ppt/tags/tag2012.xml" ContentType="application/vnd.openxmlformats-officedocument.presentationml.tags+xml"/>
  <Override PartName="/ppt/tags/tag131.xml" ContentType="application/vnd.openxmlformats-officedocument.presentationml.tags+xml"/>
  <Override PartName="/ppt/tags/tag1633.xml" ContentType="application/vnd.openxmlformats-officedocument.presentationml.tags+xml"/>
  <Override PartName="/ppt/tags/tag793.xml" ContentType="application/vnd.openxmlformats-officedocument.presentationml.tags+xml"/>
  <Override PartName="/ppt/tags/tag1141.xml" ContentType="application/vnd.openxmlformats-officedocument.presentationml.tags+xml"/>
  <Override PartName="/ppt/tags/tag2113.xml" ContentType="application/vnd.openxmlformats-officedocument.presentationml.tags+xml"/>
  <Override PartName="/ppt/tags/tag2.xml" ContentType="application/vnd.openxmlformats-officedocument.presentationml.tags+xml"/>
  <Override PartName="/ppt/tags/tag538.xml" ContentType="application/vnd.openxmlformats-officedocument.presentationml.tags+xml"/>
  <Override PartName="/ppt/tags/tag724.xml" ContentType="application/vnd.openxmlformats-officedocument.presentationml.tags+xml"/>
  <Override PartName="/ppt/tags/tag1548.xml" ContentType="application/vnd.openxmlformats-officedocument.presentationml.tags+xml"/>
  <Override PartName="/ppt/tags/tag1734.xml" ContentType="application/vnd.openxmlformats-officedocument.presentationml.tags+xml"/>
  <Override PartName="/ppt/tags/tag2097.xml" ContentType="application/vnd.openxmlformats-officedocument.presentationml.tags+xml"/>
  <Override PartName="/ppt/tags/tag232.xml" ContentType="application/vnd.openxmlformats-officedocument.presentationml.tags+xml"/>
  <Override PartName="/ppt/tags/tag894.xml" ContentType="application/vnd.openxmlformats-officedocument.presentationml.tags+xml"/>
  <Override PartName="/ppt/tags/tag910.xml" ContentType="application/vnd.openxmlformats-officedocument.presentationml.tags+xml"/>
  <Override PartName="/ppt/tags/tag1056.xml" ContentType="application/vnd.openxmlformats-officedocument.presentationml.tags+xml"/>
  <Override PartName="/ppt/tags/tag1242.xml" ContentType="application/vnd.openxmlformats-officedocument.presentationml.tags+xml"/>
  <Override PartName="/ppt/tags/tag1920.xml" ContentType="application/vnd.openxmlformats-officedocument.presentationml.tags+xml"/>
  <Override PartName="/ppt/tags/tag2028.xml" ContentType="application/vnd.openxmlformats-officedocument.presentationml.tags+xml"/>
  <Override PartName="/ppt/tags/tag639.xml" ContentType="application/vnd.openxmlformats-officedocument.presentationml.tags+xml"/>
  <Override PartName="/ppt/tags/tag147.xml" ContentType="application/vnd.openxmlformats-officedocument.presentationml.tags+xml"/>
  <Override PartName="/ppt/tags/tag825.xml" ContentType="application/vnd.openxmlformats-officedocument.presentationml.tags+xml"/>
  <Override PartName="/ppt/tags/tag1157.xml" ContentType="application/vnd.openxmlformats-officedocument.presentationml.tags+xml"/>
  <Override PartName="/ppt/tags/tag1649.xml" ContentType="application/vnd.openxmlformats-officedocument.presentationml.tags+xml"/>
  <Override PartName="/ppt/tags/tag1835.xml" ContentType="application/vnd.openxmlformats-officedocument.presentationml.tags+xml"/>
  <Override PartName="/ppt/tags/tag32.xml" ContentType="application/vnd.openxmlformats-officedocument.presentationml.tags+xml"/>
  <Override PartName="/ppt/tags/tag333.xml" ContentType="application/vnd.openxmlformats-officedocument.presentationml.tags+xml"/>
  <Override PartName="/ppt/tags/tag995.xml" ContentType="application/vnd.openxmlformats-officedocument.presentationml.tags+xml"/>
  <Override PartName="/ppt/tags/tag1343.xml" ContentType="application/vnd.openxmlformats-officedocument.presentationml.tags+xml"/>
  <Override PartName="/ppt/tags/tag2129.xml" ContentType="application/vnd.openxmlformats-officedocument.presentationml.tags+xml"/>
  <Override PartName="/ppt/tags/tag248.xml" ContentType="application/vnd.openxmlformats-officedocument.presentationml.tags+xml"/>
  <Override PartName="/ppt/tags/tag434.xml" ContentType="application/vnd.openxmlformats-officedocument.presentationml.tags+xml"/>
  <Override PartName="/ppt/tags/tag926.xml" ContentType="application/vnd.openxmlformats-officedocument.presentationml.tags+xml"/>
  <Override PartName="/ppt/tags/tag1258.xml" ContentType="application/vnd.openxmlformats-officedocument.presentationml.tags+xml"/>
  <Override PartName="/ppt/tags/tag1936.xml" ContentType="application/vnd.openxmlformats-officedocument.presentationml.tags+xml"/>
  <Override PartName="/ppt/tags/tag620.xml" ContentType="application/vnd.openxmlformats-officedocument.presentationml.tags+xml"/>
  <Override PartName="/ppt/tags/tag1444.xml" ContentType="application/vnd.openxmlformats-officedocument.presentationml.tags+xml"/>
  <Override PartName="/ppt/tags/tag1630.xml" ContentType="application/vnd.openxmlformats-officedocument.presentationml.tags+xml"/>
  <Override PartName="/ppt/tags/tag790.xml" ContentType="application/vnd.openxmlformats-officedocument.presentationml.tags+xml"/>
  <Override PartName="/ppt/tags/tag48.xml" ContentType="application/vnd.openxmlformats-officedocument.presentationml.tags+xml"/>
  <Override PartName="/ppt/tags/tag349.xml" ContentType="application/vnd.openxmlformats-officedocument.presentationml.tags+xml"/>
  <Override PartName="/ppt/tags/tag535.xml" ContentType="application/vnd.openxmlformats-officedocument.presentationml.tags+xml"/>
  <Override PartName="/ppt/tags/tag1359.xml" ContentType="application/vnd.openxmlformats-officedocument.presentationml.tags+xml"/>
  <Override PartName="/ppt/tags/tag1545.xml" ContentType="application/vnd.openxmlformats-officedocument.presentationml.tags+xml"/>
  <Override PartName="/ppt/tags/tag2094.xml" ContentType="application/vnd.openxmlformats-officedocument.presentationml.tags+xml"/>
  <Override PartName="/ppt/tags/tag2110.xml" ContentType="application/vnd.openxmlformats-officedocument.presentationml.tags+xml"/>
  <Override PartName="/ppt/tags/tag721.xml" ContentType="application/vnd.openxmlformats-officedocument.presentationml.tags+xml"/>
  <Override PartName="/ppt/tags/tag1053.xml" ContentType="application/vnd.openxmlformats-officedocument.presentationml.tags+xml"/>
  <Override PartName="/ppt/tags/tag1731.xml" ContentType="application/vnd.openxmlformats-officedocument.presentationml.tags+xml"/>
  <Override PartName="/ppt/tags/tag891.xml" ContentType="application/vnd.openxmlformats-officedocument.presentationml.tags+xml"/>
  <Override PartName="/ppt/tags/tag2025.xml" ContentType="application/vnd.openxmlformats-officedocument.presentationml.tags+xml"/>
  <Override PartName="/ppt/tags/tag636.xml" ContentType="application/vnd.openxmlformats-officedocument.presentationml.tags+xml"/>
  <Override PartName="/ppt/tags/tag822.xml" ContentType="application/vnd.openxmlformats-officedocument.presentationml.tags+xml"/>
  <Override PartName="/ppt/tags/tag1646.xml" ContentType="application/vnd.openxmlformats-officedocument.presentationml.tags+xml"/>
  <Override PartName="/ppt/tags/tag144.xml" ContentType="application/vnd.openxmlformats-officedocument.presentationml.tags+xml"/>
  <Override PartName="/ppt/tags/tag330.xml" ContentType="application/vnd.openxmlformats-officedocument.presentationml.tags+xml"/>
  <Override PartName="/ppt/tags/tag992.xml" ContentType="application/vnd.openxmlformats-officedocument.presentationml.tags+xml"/>
  <Override PartName="/ppt/tags/tag1154.xml" ContentType="application/vnd.openxmlformats-officedocument.presentationml.tags+xml"/>
  <Override PartName="/ppt/tags/tag1340.xml" ContentType="application/vnd.openxmlformats-officedocument.presentationml.tags+xml"/>
  <Override PartName="/ppt/tags/tag1832.xml" ContentType="application/vnd.openxmlformats-officedocument.presentationml.tags+xml"/>
  <Override PartName="/ppt/tags/tag737.xml" ContentType="application/vnd.openxmlformats-officedocument.presentationml.tags+xml"/>
  <Override PartName="/ppt/tags/tag2126.xml" ContentType="application/vnd.openxmlformats-officedocument.presentationml.tags+xml"/>
  <Override PartName="/ppt/tags/tag245.xml" ContentType="application/vnd.openxmlformats-officedocument.presentationml.tags+xml"/>
  <Override PartName="/ppt/tags/tag923.xml" ContentType="application/vnd.openxmlformats-officedocument.presentationml.tags+xml"/>
  <Override PartName="/ppt/tags/tag1069.xml" ContentType="application/vnd.openxmlformats-officedocument.presentationml.tags+xml"/>
  <Override PartName="/ppt/tags/tag1747.xml" ContentType="application/vnd.openxmlformats-officedocument.presentationml.tags+xml"/>
  <Override PartName="/ppt/tags/tag1933.xml" ContentType="application/vnd.openxmlformats-officedocument.presentationml.tags+xml"/>
  <Override PartName="/ppt/tags/tag431.xml" ContentType="application/vnd.openxmlformats-officedocument.presentationml.tags+xml"/>
  <Override PartName="/ppt/tags/tag1255.xml" ContentType="application/vnd.openxmlformats-officedocument.presentationml.tags+xml"/>
  <Override PartName="/ppt/tags/tag1441.xml" ContentType="application/vnd.openxmlformats-officedocument.presentationml.tags+xml"/>
  <Override PartName="/ppt/tags/tag838.xml" ContentType="application/vnd.openxmlformats-officedocument.presentationml.tags+xml"/>
  <Override PartName="/ppt/tags/tag1848.xml" ContentType="application/vnd.openxmlformats-officedocument.presentationml.tags+xml"/>
  <Override PartName="/ppt/tags/tag45.xml" ContentType="application/vnd.openxmlformats-officedocument.presentationml.tags+xml"/>
  <Override PartName="/ppt/tags/tag346.xml" ContentType="application/vnd.openxmlformats-officedocument.presentationml.tags+xml"/>
  <Override PartName="/ppt/tags/tag532.xml" ContentType="application/vnd.openxmlformats-officedocument.presentationml.tags+xml"/>
  <Override PartName="/ppt/tags/tag1356.xml" ContentType="application/vnd.openxmlformats-officedocument.presentationml.tags+xml"/>
  <Override PartName="/ppt/tags/tag1542.xml" ContentType="application/vnd.openxmlformats-officedocument.presentationml.tags+xml"/>
  <Override PartName="/ppt/tags/tag2091.xml" ContentType="application/vnd.openxmlformats-officedocument.presentationml.tags+xml"/>
  <Override PartName="/ppt/tags/tag939.xml" ContentType="application/vnd.openxmlformats-officedocument.presentationml.tags+xml"/>
  <Override PartName="/ppt/tags/tag1050.xml" ContentType="application/vnd.openxmlformats-officedocument.presentationml.tags+xml"/>
  <Override PartName="/ppt/tags/tag1949.xml" ContentType="application/vnd.openxmlformats-officedocument.presentationml.tags+xml"/>
  <Override PartName="/ppt/tags/tag2022.xml" ContentType="application/vnd.openxmlformats-officedocument.presentationml.tags+xml"/>
  <Override PartName="/ppt/tags/tag447.xml" ContentType="application/vnd.openxmlformats-officedocument.presentationml.tags+xml"/>
  <Override PartName="/ppt/tags/tag633.xml" ContentType="application/vnd.openxmlformats-officedocument.presentationml.tags+xml"/>
  <Override PartName="/ppt/tags/tag1457.xml" ContentType="application/vnd.openxmlformats-officedocument.presentationml.tags+xml"/>
  <Override PartName="/ppt/tags/tag1643.xml" ContentType="application/vnd.openxmlformats-officedocument.presentationml.tags+xml"/>
  <Override PartName="/ppt/tags/tag141.xml" ContentType="application/vnd.openxmlformats-officedocument.presentationml.tags+xml"/>
  <Override PartName="/ppt/tags/tag1151.xml" ContentType="application/vnd.openxmlformats-officedocument.presentationml.tags+xml"/>
  <Override PartName="/ppt/tags/tag548.xml" ContentType="application/vnd.openxmlformats-officedocument.presentationml.tags+xml"/>
  <Override PartName="/ppt/tags/tag2123.xml" ContentType="application/vnd.openxmlformats-officedocument.presentationml.tags+xml"/>
  <Override PartName="/ppt/tags/tag734.xml" ContentType="application/vnd.openxmlformats-officedocument.presentationml.tags+xml"/>
  <Override PartName="/ppt/tags/tag920.xml" ContentType="application/vnd.openxmlformats-officedocument.presentationml.tags+xml"/>
  <Override PartName="/ppt/tags/tag1066.xml" ContentType="application/vnd.openxmlformats-officedocument.presentationml.tags+xml"/>
  <Override PartName="/ppt/tags/tag1558.xml" ContentType="application/vnd.openxmlformats-officedocument.presentationml.tags+xml"/>
  <Override PartName="/ppt/tags/tag1744.xml" ContentType="application/vnd.openxmlformats-officedocument.presentationml.tags+xml"/>
  <Override PartName="/ppt/tags/tag242.xml" ContentType="application/vnd.openxmlformats-officedocument.presentationml.tags+xml"/>
  <Override PartName="/ppt/tags/tag1252.xml" ContentType="application/vnd.openxmlformats-officedocument.presentationml.tags+xml"/>
  <Override PartName="/ppt/tags/tag1930.xml" ContentType="application/vnd.openxmlformats-officedocument.presentationml.tags+xml"/>
  <Override PartName="/ppt/tags/tag2038.xml" ContentType="application/vnd.openxmlformats-officedocument.presentationml.tags+xml"/>
  <Override PartName="/ppt/tags/tag649.xml" ContentType="application/vnd.openxmlformats-officedocument.presentationml.tags+xml"/>
  <Override PartName="/ppt/tags/tag1659.xml" ContentType="application/vnd.openxmlformats-officedocument.presentationml.tags+xml"/>
  <Override PartName="/ppt/tags/tag157.xml" ContentType="application/vnd.openxmlformats-officedocument.presentationml.tags+xml"/>
  <Override PartName="/ppt/tags/tag343.xml" ContentType="application/vnd.openxmlformats-officedocument.presentationml.tags+xml"/>
  <Override PartName="/ppt/tags/tag835.xml" ContentType="application/vnd.openxmlformats-officedocument.presentationml.tags+xml"/>
  <Override PartName="/ppt/tags/tag1167.xml" ContentType="application/vnd.openxmlformats-officedocument.presentationml.tags+xml"/>
  <Override PartName="/ppt/tags/tag1845.xml" ContentType="application/vnd.openxmlformats-officedocument.presentationml.tags+xml"/>
  <Override PartName="/ppt/tags/tag42.xml" ContentType="application/vnd.openxmlformats-officedocument.presentationml.tags+xml"/>
  <Override PartName="/ppt/tags/tag1353.xml" ContentType="application/vnd.openxmlformats-officedocument.presentationml.tags+xml"/>
  <Override PartName="/ppt/tags/tag2139.xml" ContentType="application/vnd.openxmlformats-officedocument.presentationml.tags+xml"/>
  <Override PartName="/ppt/tags/tag936.xml" ContentType="application/vnd.openxmlformats-officedocument.presentationml.tags+xml"/>
  <Override PartName="/ppt/tags/tag258.xml" ContentType="application/vnd.openxmlformats-officedocument.presentationml.tags+xml"/>
  <Override PartName="/ppt/tags/tag444.xml" ContentType="application/vnd.openxmlformats-officedocument.presentationml.tags+xml"/>
  <Override PartName="/ppt/tags/tag1268.xml" ContentType="application/vnd.openxmlformats-officedocument.presentationml.tags+xml"/>
  <Override PartName="/ppt/tags/tag1454.xml" ContentType="application/vnd.openxmlformats-officedocument.presentationml.tags+xml"/>
  <Override PartName="/ppt/tags/tag1946.xml" ContentType="application/vnd.openxmlformats-officedocument.presentationml.tags+xml"/>
  <Override PartName="/ppt/tags/tag630.xml" ContentType="application/vnd.openxmlformats-officedocument.presentationml.tags+xml"/>
  <Override PartName="/ppt/tags/tag1640.xml" ContentType="application/vnd.openxmlformats-officedocument.presentationml.tags+xml"/>
  <Override PartName="/ppt/tags/tag58.xml" ContentType="application/vnd.openxmlformats-officedocument.presentationml.tags+xml"/>
  <Override PartName="/ppt/tags/tag359.xml" ContentType="application/vnd.openxmlformats-officedocument.presentationml.tags+xml"/>
  <Override PartName="/ppt/tags/tag1369.xml" ContentType="application/vnd.openxmlformats-officedocument.presentationml.tags+xml"/>
  <Override PartName="/ppt/tags/tag2120.xml" ContentType="application/vnd.openxmlformats-officedocument.presentationml.tags+xml"/>
  <Override PartName="/ppt/tags/tag545.xml" ContentType="application/vnd.openxmlformats-officedocument.presentationml.tags+xml"/>
  <Override PartName="/ppt/tags/tag731.xml" ContentType="application/vnd.openxmlformats-officedocument.presentationml.tags+xml"/>
  <Override PartName="/ppt/tags/tag1555.xml" ContentType="application/vnd.openxmlformats-officedocument.presentationml.tags+xml"/>
  <Override PartName="/ppt/tags/tag1063.xml" ContentType="application/vnd.openxmlformats-officedocument.presentationml.tags+xml"/>
  <Override PartName="/ppt/tags/tag1741.xml" ContentType="application/vnd.openxmlformats-officedocument.presentationml.tags+xml"/>
  <Override PartName="/ppt/tags/tag646.xml" ContentType="application/vnd.openxmlformats-officedocument.presentationml.tags+xml"/>
  <Override PartName="/ppt/tags/tag2035.xml" ContentType="application/vnd.openxmlformats-officedocument.presentationml.tags+xml"/>
  <Override PartName="/ppt/tags/tag154.xml" ContentType="application/vnd.openxmlformats-officedocument.presentationml.tags+xml"/>
  <Override PartName="/ppt/tags/tag832.xml" ContentType="application/vnd.openxmlformats-officedocument.presentationml.tags+xml"/>
  <Override PartName="/ppt/tags/tag1656.xml" ContentType="application/vnd.openxmlformats-officedocument.presentationml.tags+xml"/>
  <Override PartName="/ppt/tags/tag1842.xml" ContentType="application/vnd.openxmlformats-officedocument.presentationml.tags+xml"/>
  <Override PartName="/ppt/tags/tag340.xml" ContentType="application/vnd.openxmlformats-officedocument.presentationml.tags+xml"/>
  <Override PartName="/ppt/tags/tag1164.xml" ContentType="application/vnd.openxmlformats-officedocument.presentationml.tags+xml"/>
  <Override PartName="/ppt/tags/tag1350.xml" ContentType="application/vnd.openxmlformats-officedocument.presentationml.tags+xml"/>
  <Override PartName="/ppt/tags/tag2136.xml" ContentType="application/vnd.openxmlformats-officedocument.presentationml.tags+xml"/>
  <Override PartName="/ppt/tags/tag747.xml" ContentType="application/vnd.openxmlformats-officedocument.presentationml.tags+xml"/>
  <Override PartName="/ppt/tags/tag1757.xml" ContentType="application/vnd.openxmlformats-officedocument.presentationml.tags+xml"/>
  <Override PartName="/ppt/tags/tag255.xml" ContentType="application/vnd.openxmlformats-officedocument.presentationml.tags+xml"/>
  <Override PartName="/ppt/tags/tag933.xml" ContentType="application/vnd.openxmlformats-officedocument.presentationml.tags+xml"/>
  <Override PartName="/ppt/tags/tag1079.xml" ContentType="application/vnd.openxmlformats-officedocument.presentationml.tags+xml"/>
  <Override PartName="/ppt/tags/tag1265.xml" ContentType="application/vnd.openxmlformats-officedocument.presentationml.tags+xml"/>
  <Override PartName="/ppt/tags/tag1943.xml" ContentType="application/vnd.openxmlformats-officedocument.presentationml.tags+xml"/>
  <Override PartName="/ppt/tags/tag441.xml" ContentType="application/vnd.openxmlformats-officedocument.presentationml.tags+xml"/>
  <Override PartName="/ppt/tags/tag1451.xml" ContentType="application/vnd.openxmlformats-officedocument.presentationml.tags+xml"/>
  <Override PartName="/ppt/tags/tag848.xml" ContentType="application/vnd.openxmlformats-officedocument.presentationml.tags+xml"/>
  <Override PartName="/ppt/tags/tag1858.xml" ContentType="application/vnd.openxmlformats-officedocument.presentationml.tags+xml"/>
  <Override PartName="/ppt/tags/tag55.xml" ContentType="application/vnd.openxmlformats-officedocument.presentationml.tags+xml"/>
  <Override PartName="/ppt/tags/tag356.xml" ContentType="application/vnd.openxmlformats-officedocument.presentationml.tags+xml"/>
  <Override PartName="/ppt/tags/tag542.xml" ContentType="application/vnd.openxmlformats-officedocument.presentationml.tags+xml"/>
  <Override PartName="/ppt/tags/tag1366.xml" ContentType="application/vnd.openxmlformats-officedocument.presentationml.tags+xml"/>
  <Override PartName="/ppt/tags/tag1552.xml" ContentType="application/vnd.openxmlformats-officedocument.presentationml.tags+xml"/>
  <Override PartName="/ppt/tags/tag1060.xml" ContentType="application/vnd.openxmlformats-officedocument.presentationml.tags+xml"/>
  <Override PartName="/ppt/tags/tag457.xml" ContentType="application/vnd.openxmlformats-officedocument.presentationml.tags+xml"/>
  <Override PartName="/ppt/tags/tag949.xml" ContentType="application/vnd.openxmlformats-officedocument.presentationml.tags+xml"/>
  <Override PartName="/ppt/tags/tag1959.xml" ContentType="application/vnd.openxmlformats-officedocument.presentationml.tags+xml"/>
  <Override PartName="/ppt/tags/tag2032.xml" ContentType="application/vnd.openxmlformats-officedocument.presentationml.tags+xml"/>
  <Override PartName="/ppt/slides/slide8.xml" ContentType="application/vnd.openxmlformats-officedocument.presentationml.slide+xml"/>
  <Override PartName="/ppt/tags/tag643.xml" ContentType="application/vnd.openxmlformats-officedocument.presentationml.tags+xml"/>
  <Override PartName="/ppt/tags/tag1467.xml" ContentType="application/vnd.openxmlformats-officedocument.presentationml.tags+xml"/>
  <Override PartName="/ppt/tags/tag1653.xml" ContentType="application/vnd.openxmlformats-officedocument.presentationml.tags+xml"/>
  <Override PartName="/ppt/tags/tag151.xml" ContentType="application/vnd.openxmlformats-officedocument.presentationml.tags+xml"/>
  <Override PartName="/ppt/tags/tag1161.xml" ContentType="application/vnd.openxmlformats-officedocument.presentationml.tags+xml"/>
  <Override PartName="/ppt/tags/tag558.xml" ContentType="application/vnd.openxmlformats-officedocument.presentationml.tags+xml"/>
  <Override PartName="/ppt/tags/tag1568.xml" ContentType="application/vnd.openxmlformats-officedocument.presentationml.tags+xml"/>
  <Override PartName="/ppt/tags/tag2133.xml" ContentType="application/vnd.openxmlformats-officedocument.presentationml.tags+xml"/>
  <Override PartName="/ppt/tags/tag252.xml" ContentType="application/vnd.openxmlformats-officedocument.presentationml.tags+xml"/>
  <Override PartName="/ppt/tags/tag744.xml" ContentType="application/vnd.openxmlformats-officedocument.presentationml.tags+xml"/>
  <Override PartName="/ppt/tags/tag930.xml" ContentType="application/vnd.openxmlformats-officedocument.presentationml.tags+xml"/>
  <Override PartName="/ppt/tags/tag1076.xml" ContentType="application/vnd.openxmlformats-officedocument.presentationml.tags+xml"/>
  <Override PartName="/ppt/tags/tag1754.xml" ContentType="application/vnd.openxmlformats-officedocument.presentationml.tags+xml"/>
  <Override PartName="/ppt/tags/tag1940.xml" ContentType="application/vnd.openxmlformats-officedocument.presentationml.tags+xml"/>
  <Override PartName="/ppt/tags/tag1262.xml" ContentType="application/vnd.openxmlformats-officedocument.presentationml.tags+xml"/>
  <Override PartName="/ppt/tags/tag2048.xml" ContentType="application/vnd.openxmlformats-officedocument.presentationml.tags+xml"/>
  <Override PartName="/ppt/tags/tag659.xml" ContentType="application/vnd.openxmlformats-officedocument.presentationml.tags+xml"/>
  <Override PartName="/ppt/tags/tag845.xml" ContentType="application/vnd.openxmlformats-officedocument.presentationml.tags+xml"/>
  <Override PartName="/ppt/tags/tag1007.xml" ContentType="application/vnd.openxmlformats-officedocument.presentationml.tags+xml"/>
  <Override PartName="/ppt/tags/tag1669.xml" ContentType="application/vnd.openxmlformats-officedocument.presentationml.tags+xml"/>
  <Override PartName="/ppt/tags/tag52.xml" ContentType="application/vnd.openxmlformats-officedocument.presentationml.tags+xml"/>
  <Override PartName="/ppt/tags/tag167.xml" ContentType="application/vnd.openxmlformats-officedocument.presentationml.tags+xml"/>
  <Override PartName="/ppt/tags/tag353.xml" ContentType="application/vnd.openxmlformats-officedocument.presentationml.tags+xml"/>
  <Override PartName="/ppt/tags/tag1177.xml" ContentType="application/vnd.openxmlformats-officedocument.presentationml.tags+xml"/>
  <Override PartName="/ppt/tags/tag1363.xml" ContentType="application/vnd.openxmlformats-officedocument.presentationml.tags+xml"/>
  <Override PartName="/ppt/tags/tag1855.xml" ContentType="application/vnd.openxmlformats-officedocument.presentationml.tags+xml"/>
  <Override PartName="/ppt/tags/tag1108.xml" ContentType="application/vnd.openxmlformats-officedocument.presentationml.tags+xml"/>
  <Override PartName="/ppt/tags/tag268.xml" ContentType="application/vnd.openxmlformats-officedocument.presentationml.tags+xml"/>
  <Override PartName="/ppt/tags/tag946.xml" ContentType="application/vnd.openxmlformats-officedocument.presentationml.tags+xml"/>
  <Override PartName="/ppt/tags/tag1956.xml" ContentType="application/vnd.openxmlformats-officedocument.presentationml.tags+xml"/>
  <Override PartName="/ppt/slides/slide5.xml" ContentType="application/vnd.openxmlformats-officedocument.presentationml.slide+xml"/>
  <Override PartName="/ppt/tags/tag454.xml" ContentType="application/vnd.openxmlformats-officedocument.presentationml.tags+xml"/>
  <Override PartName="/ppt/tags/tag640.xml" ContentType="application/vnd.openxmlformats-officedocument.presentationml.tags+xml"/>
  <Override PartName="/ppt/tags/tag1278.xml" ContentType="application/vnd.openxmlformats-officedocument.presentationml.tags+xml"/>
  <Override PartName="/ppt/tags/tag1464.xml" ContentType="application/vnd.openxmlformats-officedocument.presentationml.tags+xml"/>
  <Override PartName="/ppt/tags/tag1209.xml" ContentType="application/vnd.openxmlformats-officedocument.presentationml.tags+xml"/>
  <Override PartName="/ppt/tags/tag1650.xml" ContentType="application/vnd.openxmlformats-officedocument.presentationml.tags+xml"/>
  <Override PartName="/ppt/tags/tag68.xml" ContentType="application/vnd.openxmlformats-officedocument.presentationml.tags+xml"/>
  <Override PartName="/ppt/tags/tag369.xml" ContentType="application/vnd.openxmlformats-officedocument.presentationml.tags+xml"/>
  <Override PartName="/ppt/tags/tag555.xml" ContentType="application/vnd.openxmlformats-officedocument.presentationml.tags+xml"/>
  <Override PartName="/ppt/tags/tag1379.xml" ContentType="application/vnd.openxmlformats-officedocument.presentationml.tags+xml"/>
  <Override PartName="/ppt/tags/tag2130.xml" ContentType="application/vnd.openxmlformats-officedocument.presentationml.tags+xml"/>
  <Override PartName="/ppt/tags/tag741.xml" ContentType="application/vnd.openxmlformats-officedocument.presentationml.tags+xml"/>
  <Override PartName="/ppt/tags/tag1565.xml" ContentType="application/vnd.openxmlformats-officedocument.presentationml.tags+xml"/>
  <Override PartName="/ppt/tags/tag1751.xml" ContentType="application/vnd.openxmlformats-officedocument.presentationml.tags+xml"/>
  <Override PartName="/ppt/slides/slide11.xml" ContentType="application/vnd.openxmlformats-officedocument.presentationml.slide+xml"/>
  <Override PartName="/ppt/tags/tag1073.xml" ContentType="application/vnd.openxmlformats-officedocument.presentationml.tags+xml"/>
  <Override PartName="/ppt/tags/tag2045.xml" ContentType="application/vnd.openxmlformats-officedocument.presentationml.tags+xml"/>
  <Override PartName="/ppt/slideLayouts/slideLayout10.xml" ContentType="application/vnd.openxmlformats-officedocument.presentationml.slideLayout+xml"/>
  <Override PartName="/ppt/tags/tag656.xml" ContentType="application/vnd.openxmlformats-officedocument.presentationml.tags+xml"/>
  <Override PartName="/ppt/tags/tag1004.xml" ContentType="application/vnd.openxmlformats-officedocument.presentationml.tags+xml"/>
  <Override PartName="/ppt/tags/tag1666.xml" ContentType="application/vnd.openxmlformats-officedocument.presentationml.tags+xml"/>
  <Override PartName="/ppt/tags/tag164.xml" ContentType="application/vnd.openxmlformats-officedocument.presentationml.tags+xml"/>
  <Override PartName="/ppt/tags/tag842.xml" ContentType="application/vnd.openxmlformats-officedocument.presentationml.tags+xml"/>
  <Override PartName="/ppt/tags/tag1174.xml" ContentType="application/vnd.openxmlformats-officedocument.presentationml.tags+xml"/>
  <Override PartName="/ppt/tags/tag1852.xml" ContentType="application/vnd.openxmlformats-officedocument.presentationml.tags+xml"/>
  <Override PartName="/ppt/tags/tag350.xml" ContentType="application/vnd.openxmlformats-officedocument.presentationml.tags+xml"/>
  <Override PartName="/ppt/tags/tag1360.xml" ContentType="application/vnd.openxmlformats-officedocument.presentationml.tags+xml"/>
  <Override PartName="/ppt/tags/tag2146.xml" ContentType="application/vnd.openxmlformats-officedocument.presentationml.tags+xml"/>
  <Override PartName="/ppt/tags/tag757.xml" ContentType="application/vnd.openxmlformats-officedocument.presentationml.tags+xml"/>
  <Override PartName="/ppt/tags/tag943.xml" ContentType="application/vnd.openxmlformats-officedocument.presentationml.tags+xml"/>
  <Override PartName="/ppt/tags/tag1089.xml" ContentType="application/vnd.openxmlformats-officedocument.presentationml.tags+xml"/>
  <Override PartName="/ppt/tags/tag1105.xml" ContentType="application/vnd.openxmlformats-officedocument.presentationml.tags+xml"/>
  <Override PartName="/ppt/tags/tag1767.xml" ContentType="application/vnd.openxmlformats-officedocument.presentationml.tags+xml"/>
  <Override PartName="/ppt/tags/tag265.xml" ContentType="application/vnd.openxmlformats-officedocument.presentationml.tags+xml"/>
  <Override PartName="/ppt/tags/tag451.xml" ContentType="application/vnd.openxmlformats-officedocument.presentationml.tags+xml"/>
  <Override PartName="/ppt/tags/tag1275.xml" ContentType="application/vnd.openxmlformats-officedocument.presentationml.tags+xml"/>
  <Override PartName="/ppt/tags/tag1461.xml" ContentType="application/vnd.openxmlformats-officedocument.presentationml.tags+xml"/>
  <Override PartName="/ppt/tags/tag1953.xml" ContentType="application/vnd.openxmlformats-officedocument.presentationml.tags+xml"/>
  <Override PartName="/ppt/slides/slide2.xml" ContentType="application/vnd.openxmlformats-officedocument.presentationml.slide+xml"/>
  <Override PartName="/ppt/tags/tag1206.xml" ContentType="application/vnd.openxmlformats-officedocument.presentationml.tags+xml"/>
  <Override PartName="/ppt/tags/tag366.xml" ContentType="application/vnd.openxmlformats-officedocument.presentationml.tags+xml"/>
  <Override PartName="/ppt/tags/tag858.xml" ContentType="application/vnd.openxmlformats-officedocument.presentationml.tags+xml"/>
  <Override PartName="/ppt/tags/tag1868.xml" ContentType="application/vnd.openxmlformats-officedocument.presentationml.tags+xml"/>
  <Override PartName="/ppt/tags/tag65.xml" ContentType="application/vnd.openxmlformats-officedocument.presentationml.tags+xml"/>
  <Override PartName="/ppt/tags/tag552.xml" ContentType="application/vnd.openxmlformats-officedocument.presentationml.tags+xml"/>
  <Override PartName="/ppt/tags/tag1376.xml" ContentType="application/vnd.openxmlformats-officedocument.presentationml.tags+xml"/>
  <Override PartName="/ppt/tags/tag1562.xml" ContentType="application/vnd.openxmlformats-officedocument.presentationml.tags+xml"/>
  <Override PartName="/ppt/tags/tag959.xml" ContentType="application/vnd.openxmlformats-officedocument.presentationml.tags+xml"/>
  <Override PartName="/ppt/tags/tag1070.xml" ContentType="application/vnd.openxmlformats-officedocument.presentationml.tags+xml"/>
  <Override PartName="/ppt/tags/tag1307.xml" ContentType="application/vnd.openxmlformats-officedocument.presentationml.tags+xml"/>
  <Override PartName="/ppt/tags/tag467.xml" ContentType="application/vnd.openxmlformats-officedocument.presentationml.tags+xml"/>
  <Override PartName="/ppt/tags/tag1477.xml" ContentType="application/vnd.openxmlformats-officedocument.presentationml.tags+xml"/>
  <Override PartName="/ppt/tags/tag1969.xml" ContentType="application/vnd.openxmlformats-officedocument.presentationml.tags+xml"/>
  <Override PartName="/ppt/tags/tag2042.xml" ContentType="application/vnd.openxmlformats-officedocument.presentationml.tags+xml"/>
  <Override PartName="/ppt/tags/tag161.xml" ContentType="application/vnd.openxmlformats-officedocument.presentationml.tags+xml"/>
  <Override PartName="/ppt/tags/tag653.xml" ContentType="application/vnd.openxmlformats-officedocument.presentationml.tags+xml"/>
  <Override PartName="/ppt/tags/tag1001.xml" ContentType="application/vnd.openxmlformats-officedocument.presentationml.tags+xml"/>
  <Override PartName="/ppt/tags/tag1663.xml" ContentType="application/vnd.openxmlformats-officedocument.presentationml.tags+xml"/>
  <Override PartName="/ppt/tags/tag1171.xml" ContentType="application/vnd.openxmlformats-officedocument.presentationml.tags+xml"/>
  <Override PartName="/ppt/tags/tag1408.xml" ContentType="application/vnd.openxmlformats-officedocument.presentationml.tags+xml"/>
  <Override PartName="/ppt/tags/tag2143.xml" ContentType="application/vnd.openxmlformats-officedocument.presentationml.tags+xml"/>
  <Override PartName="/ppt/tags/tag568.xml" ContentType="application/vnd.openxmlformats-officedocument.presentationml.tags+xml"/>
  <Override PartName="/ppt/tags/tag754.xml" ContentType="application/vnd.openxmlformats-officedocument.presentationml.tags+xml"/>
  <Override PartName="/ppt/tags/tag1102.xml" ContentType="application/vnd.openxmlformats-officedocument.presentationml.tags+xml"/>
  <Override PartName="/ppt/tags/tag1578.xml" ContentType="application/vnd.openxmlformats-officedocument.presentationml.tags+xml"/>
  <Override PartName="/ppt/tags/tag262.xml" ContentType="application/vnd.openxmlformats-officedocument.presentationml.tags+xml"/>
  <Override PartName="/ppt/tags/tag940.xml" ContentType="application/vnd.openxmlformats-officedocument.presentationml.tags+xml"/>
  <Override PartName="/ppt/tags/tag1086.xml" ContentType="application/vnd.openxmlformats-officedocument.presentationml.tags+xml"/>
  <Override PartName="/ppt/tags/tag1272.xml" ContentType="application/vnd.openxmlformats-officedocument.presentationml.tags+xml"/>
  <Override PartName="/ppt/tags/tag1764.xml" ContentType="application/vnd.openxmlformats-officedocument.presentationml.tags+xml"/>
  <Override PartName="/ppt/tags/tag1950.xml" ContentType="application/vnd.openxmlformats-officedocument.presentationml.tags+xml"/>
  <Override PartName="/ppt/tags/tag669.xml" ContentType="application/vnd.openxmlformats-officedocument.presentationml.tags+xml"/>
  <Override PartName="/ppt/tags/tag1017.xml" ContentType="application/vnd.openxmlformats-officedocument.presentationml.tags+xml"/>
  <Override PartName="/ppt/tags/tag1509.xml" ContentType="application/vnd.openxmlformats-officedocument.presentationml.tags+xml"/>
  <Override PartName="/ppt/tags/tag2058.xml" ContentType="application/vnd.openxmlformats-officedocument.presentationml.tags+xml"/>
  <Override PartName="/ppt/tags/tag177.xml" ContentType="application/vnd.openxmlformats-officedocument.presentationml.tags+xml"/>
  <Override PartName="/ppt/tags/tag855.xml" ContentType="application/vnd.openxmlformats-officedocument.presentationml.tags+xml"/>
  <Override PartName="/ppt/tags/tag1203.xml" ContentType="application/vnd.openxmlformats-officedocument.presentationml.tags+xml"/>
  <Override PartName="/ppt/tags/tag1679.xml" ContentType="application/vnd.openxmlformats-officedocument.presentationml.tags+xml"/>
  <Override PartName="/ppt/tags/tag1865.xml" ContentType="application/vnd.openxmlformats-officedocument.presentationml.tags+xml"/>
  <Override PartName="/ppt/tags/tag62.xml" ContentType="application/vnd.openxmlformats-officedocument.presentationml.tags+xml"/>
  <Override PartName="/ppt/tags/tag363.xml" ContentType="application/vnd.openxmlformats-officedocument.presentationml.tags+xml"/>
  <Override PartName="/ppt/tags/tag1187.xml" ContentType="application/vnd.openxmlformats-officedocument.presentationml.tags+xml"/>
  <Override PartName="/ppt/tags/tag1373.xml" ContentType="application/vnd.openxmlformats-officedocument.presentationml.tags+xml"/>
  <Override PartName="/ppt/tags/tag108.xml" ContentType="application/vnd.openxmlformats-officedocument.presentationml.tags+xml"/>
  <Override PartName="/ppt/tags/tag1118.xml" ContentType="application/vnd.openxmlformats-officedocument.presentationml.tags+xml"/>
  <Override PartName="/ppt/tags/tag278.xml" ContentType="application/vnd.openxmlformats-officedocument.presentationml.tags+xml"/>
  <Override PartName="/ppt/tags/tag956.xml" ContentType="application/vnd.openxmlformats-officedocument.presentationml.tags+xml"/>
  <Override PartName="/ppt/tags/tag1288.xml" ContentType="application/vnd.openxmlformats-officedocument.presentationml.tags+xml"/>
  <Override PartName="/ppt/tags/tag1304.xml" ContentType="application/vnd.openxmlformats-officedocument.presentationml.tags+xml"/>
  <Override PartName="/ppt/tags/tag1966.xml" ContentType="application/vnd.openxmlformats-officedocument.presentationml.tags+xml"/>
  <Override PartName="/ppt/tags/tag209.xml" ContentType="application/vnd.openxmlformats-officedocument.presentationml.tags+xml"/>
  <Override PartName="/ppt/tags/tag464.xml" ContentType="application/vnd.openxmlformats-officedocument.presentationml.tags+xml"/>
  <Override PartName="/ppt/tags/tag650.xml" ContentType="application/vnd.openxmlformats-officedocument.presentationml.tags+xml"/>
  <Override PartName="/ppt/tags/tag1474.xml" ContentType="application/vnd.openxmlformats-officedocument.presentationml.tags+xml"/>
  <Override PartName="/ppt/tags/tag1660.xml" ContentType="application/vnd.openxmlformats-officedocument.presentationml.tags+xml"/>
  <Override PartName="/ppt/tags/tag1219.xml" ContentType="application/vnd.openxmlformats-officedocument.presentationml.tags+xml"/>
  <Override PartName="/ppt/tags/tag1405.xml" ContentType="application/vnd.openxmlformats-officedocument.presentationml.tags+xml"/>
  <Override PartName="/ppt/tags/tag78.xml" ContentType="application/vnd.openxmlformats-officedocument.presentationml.tags+xml"/>
  <Override PartName="/ppt/tags/tag379.xml" ContentType="application/vnd.openxmlformats-officedocument.presentationml.tags+xml"/>
  <Override PartName="/ppt/tags/tag565.xml" ContentType="application/vnd.openxmlformats-officedocument.presentationml.tags+xml"/>
  <Override PartName="/ppt/tags/tag1389.xml" ContentType="application/vnd.openxmlformats-officedocument.presentationml.tags+xml"/>
  <Override PartName="/ppt/tags/tag1575.xml" ContentType="application/vnd.openxmlformats-officedocument.presentationml.tags+xml"/>
  <Override PartName="/ppt/tags/tag2140.xml" ContentType="application/vnd.openxmlformats-officedocument.presentationml.tags+xml"/>
  <Override PartName="/ppt/tags/tag751.xml" ContentType="application/vnd.openxmlformats-officedocument.presentationml.tags+xml"/>
  <Override PartName="/ppt/tags/tag1083.xml" ContentType="application/vnd.openxmlformats-officedocument.presentationml.tags+xml"/>
  <Override PartName="/ppt/tags/tag1761.xml" ContentType="application/vnd.openxmlformats-officedocument.presentationml.tags+xml"/>
  <Override PartName="/ppt/tags/tag1506.xml" ContentType="application/vnd.openxmlformats-officedocument.presentationml.tags+xml"/>
  <Override PartName="/ppt/tags/tag2055.xml" ContentType="application/vnd.openxmlformats-officedocument.presentationml.tags+xml"/>
  <Override PartName="/ppt/tags/tag666.xml" ContentType="application/vnd.openxmlformats-officedocument.presentationml.tags+xml"/>
  <Override PartName="/ppt/tags/tag852.xml" ContentType="application/vnd.openxmlformats-officedocument.presentationml.tags+xml"/>
  <Override PartName="/ppt/tags/tag1014.xml" ContentType="application/vnd.openxmlformats-officedocument.presentationml.tags+xml"/>
  <Override PartName="/ppt/tags/tag1200.xml" ContentType="application/vnd.openxmlformats-officedocument.presentationml.tags+xml"/>
  <Override PartName="/ppt/tags/tag1676.xml" ContentType="application/vnd.openxmlformats-officedocument.presentationml.tags+xml"/>
  <Override PartName="/ppt/tags/tag174.xml" ContentType="application/vnd.openxmlformats-officedocument.presentationml.tags+xml"/>
  <Override PartName="/ppt/tags/tag360.xml" ContentType="application/vnd.openxmlformats-officedocument.presentationml.tags+xml"/>
  <Override PartName="/ppt/tags/tag1184.xml" ContentType="application/vnd.openxmlformats-officedocument.presentationml.tags+xml"/>
  <Override PartName="/ppt/tags/tag1862.xml" ContentType="application/vnd.openxmlformats-officedocument.presentationml.tags+xml"/>
  <Override PartName="/ppt/tags/tag105.xml" ContentType="application/vnd.openxmlformats-officedocument.presentationml.tags+xml"/>
  <Override PartName="/ppt/tags/tag1115.xml" ContentType="application/vnd.openxmlformats-officedocument.presentationml.tags+xml"/>
  <Override PartName="/ppt/tags/tag1370.xml" ContentType="application/vnd.openxmlformats-officedocument.presentationml.tags+xml"/>
  <Override PartName="/ppt/tags/tag1607.xml" ContentType="application/vnd.openxmlformats-officedocument.presentationml.tags+xml"/>
  <Override PartName="/ppt/tags/tag275.xml" ContentType="application/vnd.openxmlformats-officedocument.presentationml.tags+xml"/>
  <Override PartName="/ppt/tags/tag767.xml" ContentType="application/vnd.openxmlformats-officedocument.presentationml.tags+xml"/>
  <Override PartName="/ppt/tags/tag953.xml" ContentType="application/vnd.openxmlformats-officedocument.presentationml.tags+xml"/>
  <Override PartName="/ppt/tags/tag1099.xml" ContentType="application/vnd.openxmlformats-officedocument.presentationml.tags+xml"/>
  <Override PartName="/ppt/tags/tag1301.xml" ContentType="application/vnd.openxmlformats-officedocument.presentationml.tags+xml"/>
  <Override PartName="/ppt/tags/tag1777.xml" ContentType="application/vnd.openxmlformats-officedocument.presentationml.tags+xml"/>
  <Override PartName="/ppt/tags/tag1963.xml" ContentType="application/vnd.openxmlformats-officedocument.presentationml.tags+xml"/>
  <Override PartName="/ppt/presProps.xml" ContentType="application/vnd.openxmlformats-officedocument.presentationml.presProps+xml"/>
  <Override PartName="/ppt/tags/tag461.xml" ContentType="application/vnd.openxmlformats-officedocument.presentationml.tags+xml"/>
  <Override PartName="/ppt/tags/tag1285.xml" ContentType="application/vnd.openxmlformats-officedocument.presentationml.tags+xml"/>
  <Override PartName="/ppt/tags/tag1471.xml" ContentType="application/vnd.openxmlformats-officedocument.presentationml.tags+xml"/>
  <Override PartName="/ppt/tags/tag1708.xml" ContentType="application/vnd.openxmlformats-officedocument.presentationml.tags+xml"/>
  <Override PartName="/ppt/tags/tag206.xml" ContentType="application/vnd.openxmlformats-officedocument.presentationml.tags+xml"/>
  <Override PartName="/ppt/tags/tag868.xml" ContentType="application/vnd.openxmlformats-officedocument.presentationml.tags+xml"/>
  <Override PartName="/ppt/tags/tag1216.xml" ContentType="application/vnd.openxmlformats-officedocument.presentationml.tags+xml"/>
  <Override PartName="/ppt/tags/tag75.xml" ContentType="application/vnd.openxmlformats-officedocument.presentationml.tags+xml"/>
  <Override PartName="/ppt/tags/tag376.xml" ContentType="application/vnd.openxmlformats-officedocument.presentationml.tags+xml"/>
  <Override PartName="/ppt/tags/tag1386.xml" ContentType="application/vnd.openxmlformats-officedocument.presentationml.tags+xml"/>
  <Override PartName="/ppt/tags/tag1402.xml" ContentType="application/vnd.openxmlformats-officedocument.presentationml.tags+xml"/>
  <Override PartName="/ppt/tags/tag1878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1" r:id="rId2"/>
    <p:sldId id="382" r:id="rId3"/>
    <p:sldId id="383" r:id="rId4"/>
    <p:sldId id="384" r:id="rId5"/>
    <p:sldId id="385" r:id="rId6"/>
    <p:sldId id="386" r:id="rId7"/>
    <p:sldId id="387" r:id="rId8"/>
    <p:sldId id="388" r:id="rId9"/>
    <p:sldId id="389" r:id="rId10"/>
    <p:sldId id="390" r:id="rId11"/>
    <p:sldId id="391" r:id="rId12"/>
    <p:sldId id="392" r:id="rId13"/>
    <p:sldId id="39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-330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D351-D48A-4746-9251-78B036C4221E}" type="datetimeFigureOut">
              <a:rPr lang="en-US" smtClean="0"/>
              <a:pPr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1DB4-F7E8-47BA-BB7C-0D36EFFE95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4839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D351-D48A-4746-9251-78B036C4221E}" type="datetimeFigureOut">
              <a:rPr lang="en-US" smtClean="0"/>
              <a:pPr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1DB4-F7E8-47BA-BB7C-0D36EFFE95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9770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D351-D48A-4746-9251-78B036C4221E}" type="datetimeFigureOut">
              <a:rPr lang="en-US" smtClean="0"/>
              <a:pPr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1DB4-F7E8-47BA-BB7C-0D36EFFE95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1095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D351-D48A-4746-9251-78B036C4221E}" type="datetimeFigureOut">
              <a:rPr lang="en-US" smtClean="0"/>
              <a:pPr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1DB4-F7E8-47BA-BB7C-0D36EFFE95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6343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D351-D48A-4746-9251-78B036C4221E}" type="datetimeFigureOut">
              <a:rPr lang="en-US" smtClean="0"/>
              <a:pPr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1DB4-F7E8-47BA-BB7C-0D36EFFE95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9974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D351-D48A-4746-9251-78B036C4221E}" type="datetimeFigureOut">
              <a:rPr lang="en-US" smtClean="0"/>
              <a:pPr/>
              <a:t>4/15/2019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1DB4-F7E8-47BA-BB7C-0D36EFFE95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536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D351-D48A-4746-9251-78B036C4221E}" type="datetimeFigureOut">
              <a:rPr lang="en-US" smtClean="0"/>
              <a:pPr/>
              <a:t>4/15/2019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1DB4-F7E8-47BA-BB7C-0D36EFFE95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9833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D351-D48A-4746-9251-78B036C4221E}" type="datetimeFigureOut">
              <a:rPr lang="en-US" smtClean="0"/>
              <a:pPr/>
              <a:t>4/15/2019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1DB4-F7E8-47BA-BB7C-0D36EFFE95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7486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D351-D48A-4746-9251-78B036C4221E}" type="datetimeFigureOut">
              <a:rPr lang="en-US" smtClean="0"/>
              <a:pPr/>
              <a:t>4/15/2019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1DB4-F7E8-47BA-BB7C-0D36EFFE95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5804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D351-D48A-4746-9251-78B036C4221E}" type="datetimeFigureOut">
              <a:rPr lang="en-US" smtClean="0"/>
              <a:pPr/>
              <a:t>4/15/2019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1DB4-F7E8-47BA-BB7C-0D36EFFE95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662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D351-D48A-4746-9251-78B036C4221E}" type="datetimeFigureOut">
              <a:rPr lang="en-US" smtClean="0"/>
              <a:pPr/>
              <a:t>4/15/2019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1DB4-F7E8-47BA-BB7C-0D36EFFE95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528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8D351-D48A-4746-9251-78B036C4221E}" type="datetimeFigureOut">
              <a:rPr lang="en-US" smtClean="0"/>
              <a:pPr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11DB4-F7E8-47BA-BB7C-0D36EFFE95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8163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tags" Target="../tags/tag26.xml"/><Relationship Id="rId117" Type="http://schemas.openxmlformats.org/officeDocument/2006/relationships/tags" Target="../tags/tag117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84" Type="http://schemas.openxmlformats.org/officeDocument/2006/relationships/tags" Target="../tags/tag84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33" Type="http://schemas.openxmlformats.org/officeDocument/2006/relationships/tags" Target="../tags/tag133.xml"/><Relationship Id="rId138" Type="http://schemas.openxmlformats.org/officeDocument/2006/relationships/tags" Target="../tags/tag138.xml"/><Relationship Id="rId154" Type="http://schemas.openxmlformats.org/officeDocument/2006/relationships/tags" Target="../tags/tag154.xml"/><Relationship Id="rId159" Type="http://schemas.openxmlformats.org/officeDocument/2006/relationships/tags" Target="../tags/tag159.xml"/><Relationship Id="rId16" Type="http://schemas.openxmlformats.org/officeDocument/2006/relationships/tags" Target="../tags/tag16.xml"/><Relationship Id="rId107" Type="http://schemas.openxmlformats.org/officeDocument/2006/relationships/tags" Target="../tags/tag107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tags" Target="../tags/tag123.xml"/><Relationship Id="rId128" Type="http://schemas.openxmlformats.org/officeDocument/2006/relationships/tags" Target="../tags/tag128.xml"/><Relationship Id="rId144" Type="http://schemas.openxmlformats.org/officeDocument/2006/relationships/tags" Target="../tags/tag144.xml"/><Relationship Id="rId149" Type="http://schemas.openxmlformats.org/officeDocument/2006/relationships/tags" Target="../tags/tag149.xml"/><Relationship Id="rId5" Type="http://schemas.openxmlformats.org/officeDocument/2006/relationships/tags" Target="../tags/tag5.xml"/><Relationship Id="rId90" Type="http://schemas.openxmlformats.org/officeDocument/2006/relationships/tags" Target="../tags/tag90.xml"/><Relationship Id="rId95" Type="http://schemas.openxmlformats.org/officeDocument/2006/relationships/tags" Target="../tags/tag95.xml"/><Relationship Id="rId160" Type="http://schemas.openxmlformats.org/officeDocument/2006/relationships/tags" Target="../tags/tag160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118" Type="http://schemas.openxmlformats.org/officeDocument/2006/relationships/tags" Target="../tags/tag118.xml"/><Relationship Id="rId134" Type="http://schemas.openxmlformats.org/officeDocument/2006/relationships/tags" Target="../tags/tag134.xml"/><Relationship Id="rId139" Type="http://schemas.openxmlformats.org/officeDocument/2006/relationships/tags" Target="../tags/tag139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150" Type="http://schemas.openxmlformats.org/officeDocument/2006/relationships/tags" Target="../tags/tag150.xml"/><Relationship Id="rId155" Type="http://schemas.openxmlformats.org/officeDocument/2006/relationships/tags" Target="../tags/tag155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tags" Target="../tags/tag103.xml"/><Relationship Id="rId108" Type="http://schemas.openxmlformats.org/officeDocument/2006/relationships/tags" Target="../tags/tag108.xml"/><Relationship Id="rId124" Type="http://schemas.openxmlformats.org/officeDocument/2006/relationships/tags" Target="../tags/tag124.xml"/><Relationship Id="rId129" Type="http://schemas.openxmlformats.org/officeDocument/2006/relationships/tags" Target="../tags/tag129.xml"/><Relationship Id="rId54" Type="http://schemas.openxmlformats.org/officeDocument/2006/relationships/tags" Target="../tags/tag54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91" Type="http://schemas.openxmlformats.org/officeDocument/2006/relationships/tags" Target="../tags/tag91.xml"/><Relationship Id="rId96" Type="http://schemas.openxmlformats.org/officeDocument/2006/relationships/tags" Target="../tags/tag96.xml"/><Relationship Id="rId140" Type="http://schemas.openxmlformats.org/officeDocument/2006/relationships/tags" Target="../tags/tag140.xml"/><Relationship Id="rId145" Type="http://schemas.openxmlformats.org/officeDocument/2006/relationships/tags" Target="../tags/tag145.xml"/><Relationship Id="rId161" Type="http://schemas.openxmlformats.org/officeDocument/2006/relationships/tags" Target="../tags/tag161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106" Type="http://schemas.openxmlformats.org/officeDocument/2006/relationships/tags" Target="../tags/tag106.xml"/><Relationship Id="rId114" Type="http://schemas.openxmlformats.org/officeDocument/2006/relationships/tags" Target="../tags/tag114.xml"/><Relationship Id="rId119" Type="http://schemas.openxmlformats.org/officeDocument/2006/relationships/tags" Target="../tags/tag119.xml"/><Relationship Id="rId127" Type="http://schemas.openxmlformats.org/officeDocument/2006/relationships/tags" Target="../tags/tag12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122" Type="http://schemas.openxmlformats.org/officeDocument/2006/relationships/tags" Target="../tags/tag122.xml"/><Relationship Id="rId130" Type="http://schemas.openxmlformats.org/officeDocument/2006/relationships/tags" Target="../tags/tag130.xml"/><Relationship Id="rId135" Type="http://schemas.openxmlformats.org/officeDocument/2006/relationships/tags" Target="../tags/tag135.xml"/><Relationship Id="rId143" Type="http://schemas.openxmlformats.org/officeDocument/2006/relationships/tags" Target="../tags/tag143.xml"/><Relationship Id="rId148" Type="http://schemas.openxmlformats.org/officeDocument/2006/relationships/tags" Target="../tags/tag148.xml"/><Relationship Id="rId151" Type="http://schemas.openxmlformats.org/officeDocument/2006/relationships/tags" Target="../tags/tag151.xml"/><Relationship Id="rId156" Type="http://schemas.openxmlformats.org/officeDocument/2006/relationships/tags" Target="../tags/tag156.xml"/><Relationship Id="rId164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109" Type="http://schemas.openxmlformats.org/officeDocument/2006/relationships/tags" Target="../tags/tag10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04" Type="http://schemas.openxmlformats.org/officeDocument/2006/relationships/tags" Target="../tags/tag104.xml"/><Relationship Id="rId120" Type="http://schemas.openxmlformats.org/officeDocument/2006/relationships/tags" Target="../tags/tag120.xml"/><Relationship Id="rId125" Type="http://schemas.openxmlformats.org/officeDocument/2006/relationships/tags" Target="../tags/tag125.xml"/><Relationship Id="rId141" Type="http://schemas.openxmlformats.org/officeDocument/2006/relationships/tags" Target="../tags/tag141.xml"/><Relationship Id="rId146" Type="http://schemas.openxmlformats.org/officeDocument/2006/relationships/tags" Target="../tags/tag146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162" Type="http://schemas.openxmlformats.org/officeDocument/2006/relationships/tags" Target="../tags/tag162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15" Type="http://schemas.openxmlformats.org/officeDocument/2006/relationships/tags" Target="../tags/tag115.xml"/><Relationship Id="rId131" Type="http://schemas.openxmlformats.org/officeDocument/2006/relationships/tags" Target="../tags/tag131.xml"/><Relationship Id="rId136" Type="http://schemas.openxmlformats.org/officeDocument/2006/relationships/tags" Target="../tags/tag136.xml"/><Relationship Id="rId157" Type="http://schemas.openxmlformats.org/officeDocument/2006/relationships/tags" Target="../tags/tag157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52" Type="http://schemas.openxmlformats.org/officeDocument/2006/relationships/tags" Target="../tags/tag152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105" Type="http://schemas.openxmlformats.org/officeDocument/2006/relationships/tags" Target="../tags/tag105.xml"/><Relationship Id="rId126" Type="http://schemas.openxmlformats.org/officeDocument/2006/relationships/tags" Target="../tags/tag126.xml"/><Relationship Id="rId147" Type="http://schemas.openxmlformats.org/officeDocument/2006/relationships/tags" Target="../tags/tag147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142" Type="http://schemas.openxmlformats.org/officeDocument/2006/relationships/tags" Target="../tags/tag142.xml"/><Relationship Id="rId163" Type="http://schemas.openxmlformats.org/officeDocument/2006/relationships/tags" Target="../tags/tag163.xml"/><Relationship Id="rId3" Type="http://schemas.openxmlformats.org/officeDocument/2006/relationships/tags" Target="../tags/tag3.xml"/><Relationship Id="rId25" Type="http://schemas.openxmlformats.org/officeDocument/2006/relationships/tags" Target="../tags/tag25.xml"/><Relationship Id="rId46" Type="http://schemas.openxmlformats.org/officeDocument/2006/relationships/tags" Target="../tags/tag46.xml"/><Relationship Id="rId67" Type="http://schemas.openxmlformats.org/officeDocument/2006/relationships/tags" Target="../tags/tag67.xml"/><Relationship Id="rId116" Type="http://schemas.openxmlformats.org/officeDocument/2006/relationships/tags" Target="../tags/tag116.xml"/><Relationship Id="rId137" Type="http://schemas.openxmlformats.org/officeDocument/2006/relationships/tags" Target="../tags/tag137.xml"/><Relationship Id="rId158" Type="http://schemas.openxmlformats.org/officeDocument/2006/relationships/tags" Target="../tags/tag158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62" Type="http://schemas.openxmlformats.org/officeDocument/2006/relationships/tags" Target="../tags/tag62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111" Type="http://schemas.openxmlformats.org/officeDocument/2006/relationships/tags" Target="../tags/tag111.xml"/><Relationship Id="rId132" Type="http://schemas.openxmlformats.org/officeDocument/2006/relationships/tags" Target="../tags/tag132.xml"/><Relationship Id="rId153" Type="http://schemas.openxmlformats.org/officeDocument/2006/relationships/tags" Target="../tags/tag153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tags" Target="../tags/tag1771.xml"/><Relationship Id="rId21" Type="http://schemas.openxmlformats.org/officeDocument/2006/relationships/tags" Target="../tags/tag1675.xml"/><Relationship Id="rId42" Type="http://schemas.openxmlformats.org/officeDocument/2006/relationships/tags" Target="../tags/tag1696.xml"/><Relationship Id="rId63" Type="http://schemas.openxmlformats.org/officeDocument/2006/relationships/tags" Target="../tags/tag1717.xml"/><Relationship Id="rId84" Type="http://schemas.openxmlformats.org/officeDocument/2006/relationships/tags" Target="../tags/tag1738.xml"/><Relationship Id="rId138" Type="http://schemas.openxmlformats.org/officeDocument/2006/relationships/tags" Target="../tags/tag1792.xml"/><Relationship Id="rId159" Type="http://schemas.openxmlformats.org/officeDocument/2006/relationships/tags" Target="../tags/tag1813.xml"/><Relationship Id="rId170" Type="http://schemas.openxmlformats.org/officeDocument/2006/relationships/tags" Target="../tags/tag1824.xml"/><Relationship Id="rId191" Type="http://schemas.openxmlformats.org/officeDocument/2006/relationships/tags" Target="../tags/tag1845.xml"/><Relationship Id="rId205" Type="http://schemas.openxmlformats.org/officeDocument/2006/relationships/tags" Target="../tags/tag1859.xml"/><Relationship Id="rId107" Type="http://schemas.openxmlformats.org/officeDocument/2006/relationships/tags" Target="../tags/tag1761.xml"/><Relationship Id="rId11" Type="http://schemas.openxmlformats.org/officeDocument/2006/relationships/tags" Target="../tags/tag1665.xml"/><Relationship Id="rId32" Type="http://schemas.openxmlformats.org/officeDocument/2006/relationships/tags" Target="../tags/tag1686.xml"/><Relationship Id="rId53" Type="http://schemas.openxmlformats.org/officeDocument/2006/relationships/tags" Target="../tags/tag1707.xml"/><Relationship Id="rId74" Type="http://schemas.openxmlformats.org/officeDocument/2006/relationships/tags" Target="../tags/tag1728.xml"/><Relationship Id="rId128" Type="http://schemas.openxmlformats.org/officeDocument/2006/relationships/tags" Target="../tags/tag1782.xml"/><Relationship Id="rId149" Type="http://schemas.openxmlformats.org/officeDocument/2006/relationships/tags" Target="../tags/tag1803.xml"/><Relationship Id="rId5" Type="http://schemas.openxmlformats.org/officeDocument/2006/relationships/tags" Target="../tags/tag1659.xml"/><Relationship Id="rId90" Type="http://schemas.openxmlformats.org/officeDocument/2006/relationships/tags" Target="../tags/tag1744.xml"/><Relationship Id="rId95" Type="http://schemas.openxmlformats.org/officeDocument/2006/relationships/tags" Target="../tags/tag1749.xml"/><Relationship Id="rId160" Type="http://schemas.openxmlformats.org/officeDocument/2006/relationships/tags" Target="../tags/tag1814.xml"/><Relationship Id="rId165" Type="http://schemas.openxmlformats.org/officeDocument/2006/relationships/tags" Target="../tags/tag1819.xml"/><Relationship Id="rId181" Type="http://schemas.openxmlformats.org/officeDocument/2006/relationships/tags" Target="../tags/tag1835.xml"/><Relationship Id="rId186" Type="http://schemas.openxmlformats.org/officeDocument/2006/relationships/tags" Target="../tags/tag1840.xml"/><Relationship Id="rId216" Type="http://schemas.openxmlformats.org/officeDocument/2006/relationships/tags" Target="../tags/tag1870.xml"/><Relationship Id="rId211" Type="http://schemas.openxmlformats.org/officeDocument/2006/relationships/tags" Target="../tags/tag1865.xml"/><Relationship Id="rId22" Type="http://schemas.openxmlformats.org/officeDocument/2006/relationships/tags" Target="../tags/tag1676.xml"/><Relationship Id="rId27" Type="http://schemas.openxmlformats.org/officeDocument/2006/relationships/tags" Target="../tags/tag1681.xml"/><Relationship Id="rId43" Type="http://schemas.openxmlformats.org/officeDocument/2006/relationships/tags" Target="../tags/tag1697.xml"/><Relationship Id="rId48" Type="http://schemas.openxmlformats.org/officeDocument/2006/relationships/tags" Target="../tags/tag1702.xml"/><Relationship Id="rId64" Type="http://schemas.openxmlformats.org/officeDocument/2006/relationships/tags" Target="../tags/tag1718.xml"/><Relationship Id="rId69" Type="http://schemas.openxmlformats.org/officeDocument/2006/relationships/tags" Target="../tags/tag1723.xml"/><Relationship Id="rId113" Type="http://schemas.openxmlformats.org/officeDocument/2006/relationships/tags" Target="../tags/tag1767.xml"/><Relationship Id="rId118" Type="http://schemas.openxmlformats.org/officeDocument/2006/relationships/tags" Target="../tags/tag1772.xml"/><Relationship Id="rId134" Type="http://schemas.openxmlformats.org/officeDocument/2006/relationships/tags" Target="../tags/tag1788.xml"/><Relationship Id="rId139" Type="http://schemas.openxmlformats.org/officeDocument/2006/relationships/tags" Target="../tags/tag1793.xml"/><Relationship Id="rId80" Type="http://schemas.openxmlformats.org/officeDocument/2006/relationships/tags" Target="../tags/tag1734.xml"/><Relationship Id="rId85" Type="http://schemas.openxmlformats.org/officeDocument/2006/relationships/tags" Target="../tags/tag1739.xml"/><Relationship Id="rId150" Type="http://schemas.openxmlformats.org/officeDocument/2006/relationships/tags" Target="../tags/tag1804.xml"/><Relationship Id="rId155" Type="http://schemas.openxmlformats.org/officeDocument/2006/relationships/tags" Target="../tags/tag1809.xml"/><Relationship Id="rId171" Type="http://schemas.openxmlformats.org/officeDocument/2006/relationships/tags" Target="../tags/tag1825.xml"/><Relationship Id="rId176" Type="http://schemas.openxmlformats.org/officeDocument/2006/relationships/tags" Target="../tags/tag1830.xml"/><Relationship Id="rId192" Type="http://schemas.openxmlformats.org/officeDocument/2006/relationships/tags" Target="../tags/tag1846.xml"/><Relationship Id="rId197" Type="http://schemas.openxmlformats.org/officeDocument/2006/relationships/tags" Target="../tags/tag1851.xml"/><Relationship Id="rId206" Type="http://schemas.openxmlformats.org/officeDocument/2006/relationships/tags" Target="../tags/tag1860.xml"/><Relationship Id="rId201" Type="http://schemas.openxmlformats.org/officeDocument/2006/relationships/tags" Target="../tags/tag1855.xml"/><Relationship Id="rId12" Type="http://schemas.openxmlformats.org/officeDocument/2006/relationships/tags" Target="../tags/tag1666.xml"/><Relationship Id="rId17" Type="http://schemas.openxmlformats.org/officeDocument/2006/relationships/tags" Target="../tags/tag1671.xml"/><Relationship Id="rId33" Type="http://schemas.openxmlformats.org/officeDocument/2006/relationships/tags" Target="../tags/tag1687.xml"/><Relationship Id="rId38" Type="http://schemas.openxmlformats.org/officeDocument/2006/relationships/tags" Target="../tags/tag1692.xml"/><Relationship Id="rId59" Type="http://schemas.openxmlformats.org/officeDocument/2006/relationships/tags" Target="../tags/tag1713.xml"/><Relationship Id="rId103" Type="http://schemas.openxmlformats.org/officeDocument/2006/relationships/tags" Target="../tags/tag1757.xml"/><Relationship Id="rId108" Type="http://schemas.openxmlformats.org/officeDocument/2006/relationships/tags" Target="../tags/tag1762.xml"/><Relationship Id="rId124" Type="http://schemas.openxmlformats.org/officeDocument/2006/relationships/tags" Target="../tags/tag1778.xml"/><Relationship Id="rId129" Type="http://schemas.openxmlformats.org/officeDocument/2006/relationships/tags" Target="../tags/tag1783.xml"/><Relationship Id="rId54" Type="http://schemas.openxmlformats.org/officeDocument/2006/relationships/tags" Target="../tags/tag1708.xml"/><Relationship Id="rId70" Type="http://schemas.openxmlformats.org/officeDocument/2006/relationships/tags" Target="../tags/tag1724.xml"/><Relationship Id="rId75" Type="http://schemas.openxmlformats.org/officeDocument/2006/relationships/tags" Target="../tags/tag1729.xml"/><Relationship Id="rId91" Type="http://schemas.openxmlformats.org/officeDocument/2006/relationships/tags" Target="../tags/tag1745.xml"/><Relationship Id="rId96" Type="http://schemas.openxmlformats.org/officeDocument/2006/relationships/tags" Target="../tags/tag1750.xml"/><Relationship Id="rId140" Type="http://schemas.openxmlformats.org/officeDocument/2006/relationships/tags" Target="../tags/tag1794.xml"/><Relationship Id="rId145" Type="http://schemas.openxmlformats.org/officeDocument/2006/relationships/tags" Target="../tags/tag1799.xml"/><Relationship Id="rId161" Type="http://schemas.openxmlformats.org/officeDocument/2006/relationships/tags" Target="../tags/tag1815.xml"/><Relationship Id="rId166" Type="http://schemas.openxmlformats.org/officeDocument/2006/relationships/tags" Target="../tags/tag1820.xml"/><Relationship Id="rId182" Type="http://schemas.openxmlformats.org/officeDocument/2006/relationships/tags" Target="../tags/tag1836.xml"/><Relationship Id="rId187" Type="http://schemas.openxmlformats.org/officeDocument/2006/relationships/tags" Target="../tags/tag1841.xml"/><Relationship Id="rId217" Type="http://schemas.openxmlformats.org/officeDocument/2006/relationships/tags" Target="../tags/tag1871.xml"/><Relationship Id="rId1" Type="http://schemas.openxmlformats.org/officeDocument/2006/relationships/tags" Target="../tags/tag1655.xml"/><Relationship Id="rId6" Type="http://schemas.openxmlformats.org/officeDocument/2006/relationships/tags" Target="../tags/tag1660.xml"/><Relationship Id="rId212" Type="http://schemas.openxmlformats.org/officeDocument/2006/relationships/tags" Target="../tags/tag1866.xml"/><Relationship Id="rId23" Type="http://schemas.openxmlformats.org/officeDocument/2006/relationships/tags" Target="../tags/tag1677.xml"/><Relationship Id="rId28" Type="http://schemas.openxmlformats.org/officeDocument/2006/relationships/tags" Target="../tags/tag1682.xml"/><Relationship Id="rId49" Type="http://schemas.openxmlformats.org/officeDocument/2006/relationships/tags" Target="../tags/tag1703.xml"/><Relationship Id="rId114" Type="http://schemas.openxmlformats.org/officeDocument/2006/relationships/tags" Target="../tags/tag1768.xml"/><Relationship Id="rId119" Type="http://schemas.openxmlformats.org/officeDocument/2006/relationships/tags" Target="../tags/tag1773.xml"/><Relationship Id="rId44" Type="http://schemas.openxmlformats.org/officeDocument/2006/relationships/tags" Target="../tags/tag1698.xml"/><Relationship Id="rId60" Type="http://schemas.openxmlformats.org/officeDocument/2006/relationships/tags" Target="../tags/tag1714.xml"/><Relationship Id="rId65" Type="http://schemas.openxmlformats.org/officeDocument/2006/relationships/tags" Target="../tags/tag1719.xml"/><Relationship Id="rId81" Type="http://schemas.openxmlformats.org/officeDocument/2006/relationships/tags" Target="../tags/tag1735.xml"/><Relationship Id="rId86" Type="http://schemas.openxmlformats.org/officeDocument/2006/relationships/tags" Target="../tags/tag1740.xml"/><Relationship Id="rId130" Type="http://schemas.openxmlformats.org/officeDocument/2006/relationships/tags" Target="../tags/tag1784.xml"/><Relationship Id="rId135" Type="http://schemas.openxmlformats.org/officeDocument/2006/relationships/tags" Target="../tags/tag1789.xml"/><Relationship Id="rId151" Type="http://schemas.openxmlformats.org/officeDocument/2006/relationships/tags" Target="../tags/tag1805.xml"/><Relationship Id="rId156" Type="http://schemas.openxmlformats.org/officeDocument/2006/relationships/tags" Target="../tags/tag1810.xml"/><Relationship Id="rId177" Type="http://schemas.openxmlformats.org/officeDocument/2006/relationships/tags" Target="../tags/tag1831.xml"/><Relationship Id="rId198" Type="http://schemas.openxmlformats.org/officeDocument/2006/relationships/tags" Target="../tags/tag1852.xml"/><Relationship Id="rId172" Type="http://schemas.openxmlformats.org/officeDocument/2006/relationships/tags" Target="../tags/tag1826.xml"/><Relationship Id="rId193" Type="http://schemas.openxmlformats.org/officeDocument/2006/relationships/tags" Target="../tags/tag1847.xml"/><Relationship Id="rId202" Type="http://schemas.openxmlformats.org/officeDocument/2006/relationships/tags" Target="../tags/tag1856.xml"/><Relationship Id="rId207" Type="http://schemas.openxmlformats.org/officeDocument/2006/relationships/tags" Target="../tags/tag1861.xml"/><Relationship Id="rId13" Type="http://schemas.openxmlformats.org/officeDocument/2006/relationships/tags" Target="../tags/tag1667.xml"/><Relationship Id="rId18" Type="http://schemas.openxmlformats.org/officeDocument/2006/relationships/tags" Target="../tags/tag1672.xml"/><Relationship Id="rId39" Type="http://schemas.openxmlformats.org/officeDocument/2006/relationships/tags" Target="../tags/tag1693.xml"/><Relationship Id="rId109" Type="http://schemas.openxmlformats.org/officeDocument/2006/relationships/tags" Target="../tags/tag1763.xml"/><Relationship Id="rId34" Type="http://schemas.openxmlformats.org/officeDocument/2006/relationships/tags" Target="../tags/tag1688.xml"/><Relationship Id="rId50" Type="http://schemas.openxmlformats.org/officeDocument/2006/relationships/tags" Target="../tags/tag1704.xml"/><Relationship Id="rId55" Type="http://schemas.openxmlformats.org/officeDocument/2006/relationships/tags" Target="../tags/tag1709.xml"/><Relationship Id="rId76" Type="http://schemas.openxmlformats.org/officeDocument/2006/relationships/tags" Target="../tags/tag1730.xml"/><Relationship Id="rId97" Type="http://schemas.openxmlformats.org/officeDocument/2006/relationships/tags" Target="../tags/tag1751.xml"/><Relationship Id="rId104" Type="http://schemas.openxmlformats.org/officeDocument/2006/relationships/tags" Target="../tags/tag1758.xml"/><Relationship Id="rId120" Type="http://schemas.openxmlformats.org/officeDocument/2006/relationships/tags" Target="../tags/tag1774.xml"/><Relationship Id="rId125" Type="http://schemas.openxmlformats.org/officeDocument/2006/relationships/tags" Target="../tags/tag1779.xml"/><Relationship Id="rId141" Type="http://schemas.openxmlformats.org/officeDocument/2006/relationships/tags" Target="../tags/tag1795.xml"/><Relationship Id="rId146" Type="http://schemas.openxmlformats.org/officeDocument/2006/relationships/tags" Target="../tags/tag1800.xml"/><Relationship Id="rId167" Type="http://schemas.openxmlformats.org/officeDocument/2006/relationships/tags" Target="../tags/tag1821.xml"/><Relationship Id="rId188" Type="http://schemas.openxmlformats.org/officeDocument/2006/relationships/tags" Target="../tags/tag1842.xml"/><Relationship Id="rId7" Type="http://schemas.openxmlformats.org/officeDocument/2006/relationships/tags" Target="../tags/tag1661.xml"/><Relationship Id="rId71" Type="http://schemas.openxmlformats.org/officeDocument/2006/relationships/tags" Target="../tags/tag1725.xml"/><Relationship Id="rId92" Type="http://schemas.openxmlformats.org/officeDocument/2006/relationships/tags" Target="../tags/tag1746.xml"/><Relationship Id="rId162" Type="http://schemas.openxmlformats.org/officeDocument/2006/relationships/tags" Target="../tags/tag1816.xml"/><Relationship Id="rId183" Type="http://schemas.openxmlformats.org/officeDocument/2006/relationships/tags" Target="../tags/tag1837.xml"/><Relationship Id="rId213" Type="http://schemas.openxmlformats.org/officeDocument/2006/relationships/tags" Target="../tags/tag1867.xml"/><Relationship Id="rId218" Type="http://schemas.openxmlformats.org/officeDocument/2006/relationships/tags" Target="../tags/tag1872.xml"/><Relationship Id="rId2" Type="http://schemas.openxmlformats.org/officeDocument/2006/relationships/tags" Target="../tags/tag1656.xml"/><Relationship Id="rId29" Type="http://schemas.openxmlformats.org/officeDocument/2006/relationships/tags" Target="../tags/tag1683.xml"/><Relationship Id="rId24" Type="http://schemas.openxmlformats.org/officeDocument/2006/relationships/tags" Target="../tags/tag1678.xml"/><Relationship Id="rId40" Type="http://schemas.openxmlformats.org/officeDocument/2006/relationships/tags" Target="../tags/tag1694.xml"/><Relationship Id="rId45" Type="http://schemas.openxmlformats.org/officeDocument/2006/relationships/tags" Target="../tags/tag1699.xml"/><Relationship Id="rId66" Type="http://schemas.openxmlformats.org/officeDocument/2006/relationships/tags" Target="../tags/tag1720.xml"/><Relationship Id="rId87" Type="http://schemas.openxmlformats.org/officeDocument/2006/relationships/tags" Target="../tags/tag1741.xml"/><Relationship Id="rId110" Type="http://schemas.openxmlformats.org/officeDocument/2006/relationships/tags" Target="../tags/tag1764.xml"/><Relationship Id="rId115" Type="http://schemas.openxmlformats.org/officeDocument/2006/relationships/tags" Target="../tags/tag1769.xml"/><Relationship Id="rId131" Type="http://schemas.openxmlformats.org/officeDocument/2006/relationships/tags" Target="../tags/tag1785.xml"/><Relationship Id="rId136" Type="http://schemas.openxmlformats.org/officeDocument/2006/relationships/tags" Target="../tags/tag1790.xml"/><Relationship Id="rId157" Type="http://schemas.openxmlformats.org/officeDocument/2006/relationships/tags" Target="../tags/tag1811.xml"/><Relationship Id="rId178" Type="http://schemas.openxmlformats.org/officeDocument/2006/relationships/tags" Target="../tags/tag1832.xml"/><Relationship Id="rId61" Type="http://schemas.openxmlformats.org/officeDocument/2006/relationships/tags" Target="../tags/tag1715.xml"/><Relationship Id="rId82" Type="http://schemas.openxmlformats.org/officeDocument/2006/relationships/tags" Target="../tags/tag1736.xml"/><Relationship Id="rId152" Type="http://schemas.openxmlformats.org/officeDocument/2006/relationships/tags" Target="../tags/tag1806.xml"/><Relationship Id="rId173" Type="http://schemas.openxmlformats.org/officeDocument/2006/relationships/tags" Target="../tags/tag1827.xml"/><Relationship Id="rId194" Type="http://schemas.openxmlformats.org/officeDocument/2006/relationships/tags" Target="../tags/tag1848.xml"/><Relationship Id="rId199" Type="http://schemas.openxmlformats.org/officeDocument/2006/relationships/tags" Target="../tags/tag1853.xml"/><Relationship Id="rId203" Type="http://schemas.openxmlformats.org/officeDocument/2006/relationships/tags" Target="../tags/tag1857.xml"/><Relationship Id="rId208" Type="http://schemas.openxmlformats.org/officeDocument/2006/relationships/tags" Target="../tags/tag1862.xml"/><Relationship Id="rId19" Type="http://schemas.openxmlformats.org/officeDocument/2006/relationships/tags" Target="../tags/tag1673.xml"/><Relationship Id="rId14" Type="http://schemas.openxmlformats.org/officeDocument/2006/relationships/tags" Target="../tags/tag1668.xml"/><Relationship Id="rId30" Type="http://schemas.openxmlformats.org/officeDocument/2006/relationships/tags" Target="../tags/tag1684.xml"/><Relationship Id="rId35" Type="http://schemas.openxmlformats.org/officeDocument/2006/relationships/tags" Target="../tags/tag1689.xml"/><Relationship Id="rId56" Type="http://schemas.openxmlformats.org/officeDocument/2006/relationships/tags" Target="../tags/tag1710.xml"/><Relationship Id="rId77" Type="http://schemas.openxmlformats.org/officeDocument/2006/relationships/tags" Target="../tags/tag1731.xml"/><Relationship Id="rId100" Type="http://schemas.openxmlformats.org/officeDocument/2006/relationships/tags" Target="../tags/tag1754.xml"/><Relationship Id="rId105" Type="http://schemas.openxmlformats.org/officeDocument/2006/relationships/tags" Target="../tags/tag1759.xml"/><Relationship Id="rId126" Type="http://schemas.openxmlformats.org/officeDocument/2006/relationships/tags" Target="../tags/tag1780.xml"/><Relationship Id="rId147" Type="http://schemas.openxmlformats.org/officeDocument/2006/relationships/tags" Target="../tags/tag1801.xml"/><Relationship Id="rId168" Type="http://schemas.openxmlformats.org/officeDocument/2006/relationships/tags" Target="../tags/tag1822.xml"/><Relationship Id="rId8" Type="http://schemas.openxmlformats.org/officeDocument/2006/relationships/tags" Target="../tags/tag1662.xml"/><Relationship Id="rId51" Type="http://schemas.openxmlformats.org/officeDocument/2006/relationships/tags" Target="../tags/tag1705.xml"/><Relationship Id="rId72" Type="http://schemas.openxmlformats.org/officeDocument/2006/relationships/tags" Target="../tags/tag1726.xml"/><Relationship Id="rId93" Type="http://schemas.openxmlformats.org/officeDocument/2006/relationships/tags" Target="../tags/tag1747.xml"/><Relationship Id="rId98" Type="http://schemas.openxmlformats.org/officeDocument/2006/relationships/tags" Target="../tags/tag1752.xml"/><Relationship Id="rId121" Type="http://schemas.openxmlformats.org/officeDocument/2006/relationships/tags" Target="../tags/tag1775.xml"/><Relationship Id="rId142" Type="http://schemas.openxmlformats.org/officeDocument/2006/relationships/tags" Target="../tags/tag1796.xml"/><Relationship Id="rId163" Type="http://schemas.openxmlformats.org/officeDocument/2006/relationships/tags" Target="../tags/tag1817.xml"/><Relationship Id="rId184" Type="http://schemas.openxmlformats.org/officeDocument/2006/relationships/tags" Target="../tags/tag1838.xml"/><Relationship Id="rId189" Type="http://schemas.openxmlformats.org/officeDocument/2006/relationships/tags" Target="../tags/tag1843.xml"/><Relationship Id="rId219" Type="http://schemas.openxmlformats.org/officeDocument/2006/relationships/tags" Target="../tags/tag1873.xml"/><Relationship Id="rId3" Type="http://schemas.openxmlformats.org/officeDocument/2006/relationships/tags" Target="../tags/tag1657.xml"/><Relationship Id="rId214" Type="http://schemas.openxmlformats.org/officeDocument/2006/relationships/tags" Target="../tags/tag1868.xml"/><Relationship Id="rId25" Type="http://schemas.openxmlformats.org/officeDocument/2006/relationships/tags" Target="../tags/tag1679.xml"/><Relationship Id="rId46" Type="http://schemas.openxmlformats.org/officeDocument/2006/relationships/tags" Target="../tags/tag1700.xml"/><Relationship Id="rId67" Type="http://schemas.openxmlformats.org/officeDocument/2006/relationships/tags" Target="../tags/tag1721.xml"/><Relationship Id="rId116" Type="http://schemas.openxmlformats.org/officeDocument/2006/relationships/tags" Target="../tags/tag1770.xml"/><Relationship Id="rId137" Type="http://schemas.openxmlformats.org/officeDocument/2006/relationships/tags" Target="../tags/tag1791.xml"/><Relationship Id="rId158" Type="http://schemas.openxmlformats.org/officeDocument/2006/relationships/tags" Target="../tags/tag1812.xml"/><Relationship Id="rId20" Type="http://schemas.openxmlformats.org/officeDocument/2006/relationships/tags" Target="../tags/tag1674.xml"/><Relationship Id="rId41" Type="http://schemas.openxmlformats.org/officeDocument/2006/relationships/tags" Target="../tags/tag1695.xml"/><Relationship Id="rId62" Type="http://schemas.openxmlformats.org/officeDocument/2006/relationships/tags" Target="../tags/tag1716.xml"/><Relationship Id="rId83" Type="http://schemas.openxmlformats.org/officeDocument/2006/relationships/tags" Target="../tags/tag1737.xml"/><Relationship Id="rId88" Type="http://schemas.openxmlformats.org/officeDocument/2006/relationships/tags" Target="../tags/tag1742.xml"/><Relationship Id="rId111" Type="http://schemas.openxmlformats.org/officeDocument/2006/relationships/tags" Target="../tags/tag1765.xml"/><Relationship Id="rId132" Type="http://schemas.openxmlformats.org/officeDocument/2006/relationships/tags" Target="../tags/tag1786.xml"/><Relationship Id="rId153" Type="http://schemas.openxmlformats.org/officeDocument/2006/relationships/tags" Target="../tags/tag1807.xml"/><Relationship Id="rId174" Type="http://schemas.openxmlformats.org/officeDocument/2006/relationships/tags" Target="../tags/tag1828.xml"/><Relationship Id="rId179" Type="http://schemas.openxmlformats.org/officeDocument/2006/relationships/tags" Target="../tags/tag1833.xml"/><Relationship Id="rId195" Type="http://schemas.openxmlformats.org/officeDocument/2006/relationships/tags" Target="../tags/tag1849.xml"/><Relationship Id="rId209" Type="http://schemas.openxmlformats.org/officeDocument/2006/relationships/tags" Target="../tags/tag1863.xml"/><Relationship Id="rId190" Type="http://schemas.openxmlformats.org/officeDocument/2006/relationships/tags" Target="../tags/tag1844.xml"/><Relationship Id="rId204" Type="http://schemas.openxmlformats.org/officeDocument/2006/relationships/tags" Target="../tags/tag1858.xml"/><Relationship Id="rId220" Type="http://schemas.openxmlformats.org/officeDocument/2006/relationships/slideLayout" Target="../slideLayouts/slideLayout2.xml"/><Relationship Id="rId15" Type="http://schemas.openxmlformats.org/officeDocument/2006/relationships/tags" Target="../tags/tag1669.xml"/><Relationship Id="rId36" Type="http://schemas.openxmlformats.org/officeDocument/2006/relationships/tags" Target="../tags/tag1690.xml"/><Relationship Id="rId57" Type="http://schemas.openxmlformats.org/officeDocument/2006/relationships/tags" Target="../tags/tag1711.xml"/><Relationship Id="rId106" Type="http://schemas.openxmlformats.org/officeDocument/2006/relationships/tags" Target="../tags/tag1760.xml"/><Relationship Id="rId127" Type="http://schemas.openxmlformats.org/officeDocument/2006/relationships/tags" Target="../tags/tag1781.xml"/><Relationship Id="rId10" Type="http://schemas.openxmlformats.org/officeDocument/2006/relationships/tags" Target="../tags/tag1664.xml"/><Relationship Id="rId31" Type="http://schemas.openxmlformats.org/officeDocument/2006/relationships/tags" Target="../tags/tag1685.xml"/><Relationship Id="rId52" Type="http://schemas.openxmlformats.org/officeDocument/2006/relationships/tags" Target="../tags/tag1706.xml"/><Relationship Id="rId73" Type="http://schemas.openxmlformats.org/officeDocument/2006/relationships/tags" Target="../tags/tag1727.xml"/><Relationship Id="rId78" Type="http://schemas.openxmlformats.org/officeDocument/2006/relationships/tags" Target="../tags/tag1732.xml"/><Relationship Id="rId94" Type="http://schemas.openxmlformats.org/officeDocument/2006/relationships/tags" Target="../tags/tag1748.xml"/><Relationship Id="rId99" Type="http://schemas.openxmlformats.org/officeDocument/2006/relationships/tags" Target="../tags/tag1753.xml"/><Relationship Id="rId101" Type="http://schemas.openxmlformats.org/officeDocument/2006/relationships/tags" Target="../tags/tag1755.xml"/><Relationship Id="rId122" Type="http://schemas.openxmlformats.org/officeDocument/2006/relationships/tags" Target="../tags/tag1776.xml"/><Relationship Id="rId143" Type="http://schemas.openxmlformats.org/officeDocument/2006/relationships/tags" Target="../tags/tag1797.xml"/><Relationship Id="rId148" Type="http://schemas.openxmlformats.org/officeDocument/2006/relationships/tags" Target="../tags/tag1802.xml"/><Relationship Id="rId164" Type="http://schemas.openxmlformats.org/officeDocument/2006/relationships/tags" Target="../tags/tag1818.xml"/><Relationship Id="rId169" Type="http://schemas.openxmlformats.org/officeDocument/2006/relationships/tags" Target="../tags/tag1823.xml"/><Relationship Id="rId185" Type="http://schemas.openxmlformats.org/officeDocument/2006/relationships/tags" Target="../tags/tag1839.xml"/><Relationship Id="rId4" Type="http://schemas.openxmlformats.org/officeDocument/2006/relationships/tags" Target="../tags/tag1658.xml"/><Relationship Id="rId9" Type="http://schemas.openxmlformats.org/officeDocument/2006/relationships/tags" Target="../tags/tag1663.xml"/><Relationship Id="rId180" Type="http://schemas.openxmlformats.org/officeDocument/2006/relationships/tags" Target="../tags/tag1834.xml"/><Relationship Id="rId210" Type="http://schemas.openxmlformats.org/officeDocument/2006/relationships/tags" Target="../tags/tag1864.xml"/><Relationship Id="rId215" Type="http://schemas.openxmlformats.org/officeDocument/2006/relationships/tags" Target="../tags/tag1869.xml"/><Relationship Id="rId26" Type="http://schemas.openxmlformats.org/officeDocument/2006/relationships/tags" Target="../tags/tag1680.xml"/><Relationship Id="rId47" Type="http://schemas.openxmlformats.org/officeDocument/2006/relationships/tags" Target="../tags/tag1701.xml"/><Relationship Id="rId68" Type="http://schemas.openxmlformats.org/officeDocument/2006/relationships/tags" Target="../tags/tag1722.xml"/><Relationship Id="rId89" Type="http://schemas.openxmlformats.org/officeDocument/2006/relationships/tags" Target="../tags/tag1743.xml"/><Relationship Id="rId112" Type="http://schemas.openxmlformats.org/officeDocument/2006/relationships/tags" Target="../tags/tag1766.xml"/><Relationship Id="rId133" Type="http://schemas.openxmlformats.org/officeDocument/2006/relationships/tags" Target="../tags/tag1787.xml"/><Relationship Id="rId154" Type="http://schemas.openxmlformats.org/officeDocument/2006/relationships/tags" Target="../tags/tag1808.xml"/><Relationship Id="rId175" Type="http://schemas.openxmlformats.org/officeDocument/2006/relationships/tags" Target="../tags/tag1829.xml"/><Relationship Id="rId196" Type="http://schemas.openxmlformats.org/officeDocument/2006/relationships/tags" Target="../tags/tag1850.xml"/><Relationship Id="rId200" Type="http://schemas.openxmlformats.org/officeDocument/2006/relationships/tags" Target="../tags/tag1854.xml"/><Relationship Id="rId16" Type="http://schemas.openxmlformats.org/officeDocument/2006/relationships/tags" Target="../tags/tag1670.xml"/><Relationship Id="rId37" Type="http://schemas.openxmlformats.org/officeDocument/2006/relationships/tags" Target="../tags/tag1691.xml"/><Relationship Id="rId58" Type="http://schemas.openxmlformats.org/officeDocument/2006/relationships/tags" Target="../tags/tag1712.xml"/><Relationship Id="rId79" Type="http://schemas.openxmlformats.org/officeDocument/2006/relationships/tags" Target="../tags/tag1733.xml"/><Relationship Id="rId102" Type="http://schemas.openxmlformats.org/officeDocument/2006/relationships/tags" Target="../tags/tag1756.xml"/><Relationship Id="rId123" Type="http://schemas.openxmlformats.org/officeDocument/2006/relationships/tags" Target="../tags/tag1777.xml"/><Relationship Id="rId144" Type="http://schemas.openxmlformats.org/officeDocument/2006/relationships/tags" Target="../tags/tag1798.xml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tags" Target="../tags/tag1899.xml"/><Relationship Id="rId21" Type="http://schemas.openxmlformats.org/officeDocument/2006/relationships/tags" Target="../tags/tag1894.xml"/><Relationship Id="rId42" Type="http://schemas.openxmlformats.org/officeDocument/2006/relationships/tags" Target="../tags/tag1915.xml"/><Relationship Id="rId47" Type="http://schemas.openxmlformats.org/officeDocument/2006/relationships/tags" Target="../tags/tag1920.xml"/><Relationship Id="rId63" Type="http://schemas.openxmlformats.org/officeDocument/2006/relationships/tags" Target="../tags/tag1936.xml"/><Relationship Id="rId68" Type="http://schemas.openxmlformats.org/officeDocument/2006/relationships/tags" Target="../tags/tag1941.xml"/><Relationship Id="rId84" Type="http://schemas.openxmlformats.org/officeDocument/2006/relationships/tags" Target="../tags/tag1957.xml"/><Relationship Id="rId89" Type="http://schemas.openxmlformats.org/officeDocument/2006/relationships/tags" Target="../tags/tag1962.xml"/><Relationship Id="rId2" Type="http://schemas.openxmlformats.org/officeDocument/2006/relationships/tags" Target="../tags/tag1875.xml"/><Relationship Id="rId16" Type="http://schemas.openxmlformats.org/officeDocument/2006/relationships/tags" Target="../tags/tag1889.xml"/><Relationship Id="rId29" Type="http://schemas.openxmlformats.org/officeDocument/2006/relationships/tags" Target="../tags/tag1902.xml"/><Relationship Id="rId107" Type="http://schemas.openxmlformats.org/officeDocument/2006/relationships/tags" Target="../tags/tag1980.xml"/><Relationship Id="rId11" Type="http://schemas.openxmlformats.org/officeDocument/2006/relationships/tags" Target="../tags/tag1884.xml"/><Relationship Id="rId24" Type="http://schemas.openxmlformats.org/officeDocument/2006/relationships/tags" Target="../tags/tag1897.xml"/><Relationship Id="rId32" Type="http://schemas.openxmlformats.org/officeDocument/2006/relationships/tags" Target="../tags/tag1905.xml"/><Relationship Id="rId37" Type="http://schemas.openxmlformats.org/officeDocument/2006/relationships/tags" Target="../tags/tag1910.xml"/><Relationship Id="rId40" Type="http://schemas.openxmlformats.org/officeDocument/2006/relationships/tags" Target="../tags/tag1913.xml"/><Relationship Id="rId45" Type="http://schemas.openxmlformats.org/officeDocument/2006/relationships/tags" Target="../tags/tag1918.xml"/><Relationship Id="rId53" Type="http://schemas.openxmlformats.org/officeDocument/2006/relationships/tags" Target="../tags/tag1926.xml"/><Relationship Id="rId58" Type="http://schemas.openxmlformats.org/officeDocument/2006/relationships/tags" Target="../tags/tag1931.xml"/><Relationship Id="rId66" Type="http://schemas.openxmlformats.org/officeDocument/2006/relationships/tags" Target="../tags/tag1939.xml"/><Relationship Id="rId74" Type="http://schemas.openxmlformats.org/officeDocument/2006/relationships/tags" Target="../tags/tag1947.xml"/><Relationship Id="rId79" Type="http://schemas.openxmlformats.org/officeDocument/2006/relationships/tags" Target="../tags/tag1952.xml"/><Relationship Id="rId87" Type="http://schemas.openxmlformats.org/officeDocument/2006/relationships/tags" Target="../tags/tag1960.xml"/><Relationship Id="rId102" Type="http://schemas.openxmlformats.org/officeDocument/2006/relationships/tags" Target="../tags/tag1975.xml"/><Relationship Id="rId5" Type="http://schemas.openxmlformats.org/officeDocument/2006/relationships/tags" Target="../tags/tag1878.xml"/><Relationship Id="rId61" Type="http://schemas.openxmlformats.org/officeDocument/2006/relationships/tags" Target="../tags/tag1934.xml"/><Relationship Id="rId82" Type="http://schemas.openxmlformats.org/officeDocument/2006/relationships/tags" Target="../tags/tag1955.xml"/><Relationship Id="rId90" Type="http://schemas.openxmlformats.org/officeDocument/2006/relationships/tags" Target="../tags/tag1963.xml"/><Relationship Id="rId95" Type="http://schemas.openxmlformats.org/officeDocument/2006/relationships/tags" Target="../tags/tag1968.xml"/><Relationship Id="rId19" Type="http://schemas.openxmlformats.org/officeDocument/2006/relationships/tags" Target="../tags/tag1892.xml"/><Relationship Id="rId14" Type="http://schemas.openxmlformats.org/officeDocument/2006/relationships/tags" Target="../tags/tag1887.xml"/><Relationship Id="rId22" Type="http://schemas.openxmlformats.org/officeDocument/2006/relationships/tags" Target="../tags/tag1895.xml"/><Relationship Id="rId27" Type="http://schemas.openxmlformats.org/officeDocument/2006/relationships/tags" Target="../tags/tag1900.xml"/><Relationship Id="rId30" Type="http://schemas.openxmlformats.org/officeDocument/2006/relationships/tags" Target="../tags/tag1903.xml"/><Relationship Id="rId35" Type="http://schemas.openxmlformats.org/officeDocument/2006/relationships/tags" Target="../tags/tag1908.xml"/><Relationship Id="rId43" Type="http://schemas.openxmlformats.org/officeDocument/2006/relationships/tags" Target="../tags/tag1916.xml"/><Relationship Id="rId48" Type="http://schemas.openxmlformats.org/officeDocument/2006/relationships/tags" Target="../tags/tag1921.xml"/><Relationship Id="rId56" Type="http://schemas.openxmlformats.org/officeDocument/2006/relationships/tags" Target="../tags/tag1929.xml"/><Relationship Id="rId64" Type="http://schemas.openxmlformats.org/officeDocument/2006/relationships/tags" Target="../tags/tag1937.xml"/><Relationship Id="rId69" Type="http://schemas.openxmlformats.org/officeDocument/2006/relationships/tags" Target="../tags/tag1942.xml"/><Relationship Id="rId77" Type="http://schemas.openxmlformats.org/officeDocument/2006/relationships/tags" Target="../tags/tag1950.xml"/><Relationship Id="rId100" Type="http://schemas.openxmlformats.org/officeDocument/2006/relationships/tags" Target="../tags/tag1973.xml"/><Relationship Id="rId105" Type="http://schemas.openxmlformats.org/officeDocument/2006/relationships/tags" Target="../tags/tag1978.xml"/><Relationship Id="rId8" Type="http://schemas.openxmlformats.org/officeDocument/2006/relationships/tags" Target="../tags/tag1881.xml"/><Relationship Id="rId51" Type="http://schemas.openxmlformats.org/officeDocument/2006/relationships/tags" Target="../tags/tag1924.xml"/><Relationship Id="rId72" Type="http://schemas.openxmlformats.org/officeDocument/2006/relationships/tags" Target="../tags/tag1945.xml"/><Relationship Id="rId80" Type="http://schemas.openxmlformats.org/officeDocument/2006/relationships/tags" Target="../tags/tag1953.xml"/><Relationship Id="rId85" Type="http://schemas.openxmlformats.org/officeDocument/2006/relationships/tags" Target="../tags/tag1958.xml"/><Relationship Id="rId93" Type="http://schemas.openxmlformats.org/officeDocument/2006/relationships/tags" Target="../tags/tag1966.xml"/><Relationship Id="rId98" Type="http://schemas.openxmlformats.org/officeDocument/2006/relationships/tags" Target="../tags/tag1971.xml"/><Relationship Id="rId3" Type="http://schemas.openxmlformats.org/officeDocument/2006/relationships/tags" Target="../tags/tag1876.xml"/><Relationship Id="rId12" Type="http://schemas.openxmlformats.org/officeDocument/2006/relationships/tags" Target="../tags/tag1885.xml"/><Relationship Id="rId17" Type="http://schemas.openxmlformats.org/officeDocument/2006/relationships/tags" Target="../tags/tag1890.xml"/><Relationship Id="rId25" Type="http://schemas.openxmlformats.org/officeDocument/2006/relationships/tags" Target="../tags/tag1898.xml"/><Relationship Id="rId33" Type="http://schemas.openxmlformats.org/officeDocument/2006/relationships/tags" Target="../tags/tag1906.xml"/><Relationship Id="rId38" Type="http://schemas.openxmlformats.org/officeDocument/2006/relationships/tags" Target="../tags/tag1911.xml"/><Relationship Id="rId46" Type="http://schemas.openxmlformats.org/officeDocument/2006/relationships/tags" Target="../tags/tag1919.xml"/><Relationship Id="rId59" Type="http://schemas.openxmlformats.org/officeDocument/2006/relationships/tags" Target="../tags/tag1932.xml"/><Relationship Id="rId67" Type="http://schemas.openxmlformats.org/officeDocument/2006/relationships/tags" Target="../tags/tag1940.xml"/><Relationship Id="rId103" Type="http://schemas.openxmlformats.org/officeDocument/2006/relationships/tags" Target="../tags/tag1976.xml"/><Relationship Id="rId108" Type="http://schemas.openxmlformats.org/officeDocument/2006/relationships/tags" Target="../tags/tag1981.xml"/><Relationship Id="rId20" Type="http://schemas.openxmlformats.org/officeDocument/2006/relationships/tags" Target="../tags/tag1893.xml"/><Relationship Id="rId41" Type="http://schemas.openxmlformats.org/officeDocument/2006/relationships/tags" Target="../tags/tag1914.xml"/><Relationship Id="rId54" Type="http://schemas.openxmlformats.org/officeDocument/2006/relationships/tags" Target="../tags/tag1927.xml"/><Relationship Id="rId62" Type="http://schemas.openxmlformats.org/officeDocument/2006/relationships/tags" Target="../tags/tag1935.xml"/><Relationship Id="rId70" Type="http://schemas.openxmlformats.org/officeDocument/2006/relationships/tags" Target="../tags/tag1943.xml"/><Relationship Id="rId75" Type="http://schemas.openxmlformats.org/officeDocument/2006/relationships/tags" Target="../tags/tag1948.xml"/><Relationship Id="rId83" Type="http://schemas.openxmlformats.org/officeDocument/2006/relationships/tags" Target="../tags/tag1956.xml"/><Relationship Id="rId88" Type="http://schemas.openxmlformats.org/officeDocument/2006/relationships/tags" Target="../tags/tag1961.xml"/><Relationship Id="rId91" Type="http://schemas.openxmlformats.org/officeDocument/2006/relationships/tags" Target="../tags/tag1964.xml"/><Relationship Id="rId96" Type="http://schemas.openxmlformats.org/officeDocument/2006/relationships/tags" Target="../tags/tag1969.xml"/><Relationship Id="rId1" Type="http://schemas.openxmlformats.org/officeDocument/2006/relationships/tags" Target="../tags/tag1874.xml"/><Relationship Id="rId6" Type="http://schemas.openxmlformats.org/officeDocument/2006/relationships/tags" Target="../tags/tag1879.xml"/><Relationship Id="rId15" Type="http://schemas.openxmlformats.org/officeDocument/2006/relationships/tags" Target="../tags/tag1888.xml"/><Relationship Id="rId23" Type="http://schemas.openxmlformats.org/officeDocument/2006/relationships/tags" Target="../tags/tag1896.xml"/><Relationship Id="rId28" Type="http://schemas.openxmlformats.org/officeDocument/2006/relationships/tags" Target="../tags/tag1901.xml"/><Relationship Id="rId36" Type="http://schemas.openxmlformats.org/officeDocument/2006/relationships/tags" Target="../tags/tag1909.xml"/><Relationship Id="rId49" Type="http://schemas.openxmlformats.org/officeDocument/2006/relationships/tags" Target="../tags/tag1922.xml"/><Relationship Id="rId57" Type="http://schemas.openxmlformats.org/officeDocument/2006/relationships/tags" Target="../tags/tag1930.xml"/><Relationship Id="rId106" Type="http://schemas.openxmlformats.org/officeDocument/2006/relationships/tags" Target="../tags/tag1979.xml"/><Relationship Id="rId10" Type="http://schemas.openxmlformats.org/officeDocument/2006/relationships/tags" Target="../tags/tag1883.xml"/><Relationship Id="rId31" Type="http://schemas.openxmlformats.org/officeDocument/2006/relationships/tags" Target="../tags/tag1904.xml"/><Relationship Id="rId44" Type="http://schemas.openxmlformats.org/officeDocument/2006/relationships/tags" Target="../tags/tag1917.xml"/><Relationship Id="rId52" Type="http://schemas.openxmlformats.org/officeDocument/2006/relationships/tags" Target="../tags/tag1925.xml"/><Relationship Id="rId60" Type="http://schemas.openxmlformats.org/officeDocument/2006/relationships/tags" Target="../tags/tag1933.xml"/><Relationship Id="rId65" Type="http://schemas.openxmlformats.org/officeDocument/2006/relationships/tags" Target="../tags/tag1938.xml"/><Relationship Id="rId73" Type="http://schemas.openxmlformats.org/officeDocument/2006/relationships/tags" Target="../tags/tag1946.xml"/><Relationship Id="rId78" Type="http://schemas.openxmlformats.org/officeDocument/2006/relationships/tags" Target="../tags/tag1951.xml"/><Relationship Id="rId81" Type="http://schemas.openxmlformats.org/officeDocument/2006/relationships/tags" Target="../tags/tag1954.xml"/><Relationship Id="rId86" Type="http://schemas.openxmlformats.org/officeDocument/2006/relationships/tags" Target="../tags/tag1959.xml"/><Relationship Id="rId94" Type="http://schemas.openxmlformats.org/officeDocument/2006/relationships/tags" Target="../tags/tag1967.xml"/><Relationship Id="rId99" Type="http://schemas.openxmlformats.org/officeDocument/2006/relationships/tags" Target="../tags/tag1972.xml"/><Relationship Id="rId101" Type="http://schemas.openxmlformats.org/officeDocument/2006/relationships/tags" Target="../tags/tag1974.xml"/><Relationship Id="rId4" Type="http://schemas.openxmlformats.org/officeDocument/2006/relationships/tags" Target="../tags/tag1877.xml"/><Relationship Id="rId9" Type="http://schemas.openxmlformats.org/officeDocument/2006/relationships/tags" Target="../tags/tag1882.xml"/><Relationship Id="rId13" Type="http://schemas.openxmlformats.org/officeDocument/2006/relationships/tags" Target="../tags/tag1886.xml"/><Relationship Id="rId18" Type="http://schemas.openxmlformats.org/officeDocument/2006/relationships/tags" Target="../tags/tag1891.xml"/><Relationship Id="rId39" Type="http://schemas.openxmlformats.org/officeDocument/2006/relationships/tags" Target="../tags/tag1912.xml"/><Relationship Id="rId109" Type="http://schemas.openxmlformats.org/officeDocument/2006/relationships/slideLayout" Target="../slideLayouts/slideLayout2.xml"/><Relationship Id="rId34" Type="http://schemas.openxmlformats.org/officeDocument/2006/relationships/tags" Target="../tags/tag1907.xml"/><Relationship Id="rId50" Type="http://schemas.openxmlformats.org/officeDocument/2006/relationships/tags" Target="../tags/tag1923.xml"/><Relationship Id="rId55" Type="http://schemas.openxmlformats.org/officeDocument/2006/relationships/tags" Target="../tags/tag1928.xml"/><Relationship Id="rId76" Type="http://schemas.openxmlformats.org/officeDocument/2006/relationships/tags" Target="../tags/tag1949.xml"/><Relationship Id="rId97" Type="http://schemas.openxmlformats.org/officeDocument/2006/relationships/tags" Target="../tags/tag1970.xml"/><Relationship Id="rId104" Type="http://schemas.openxmlformats.org/officeDocument/2006/relationships/tags" Target="../tags/tag1977.xml"/><Relationship Id="rId7" Type="http://schemas.openxmlformats.org/officeDocument/2006/relationships/tags" Target="../tags/tag1880.xml"/><Relationship Id="rId71" Type="http://schemas.openxmlformats.org/officeDocument/2006/relationships/tags" Target="../tags/tag1944.xml"/><Relationship Id="rId92" Type="http://schemas.openxmlformats.org/officeDocument/2006/relationships/tags" Target="../tags/tag1965.xml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tags" Target="../tags/tag2007.xml"/><Relationship Id="rId21" Type="http://schemas.openxmlformats.org/officeDocument/2006/relationships/tags" Target="../tags/tag2002.xml"/><Relationship Id="rId42" Type="http://schemas.openxmlformats.org/officeDocument/2006/relationships/tags" Target="../tags/tag2023.xml"/><Relationship Id="rId47" Type="http://schemas.openxmlformats.org/officeDocument/2006/relationships/tags" Target="../tags/tag2028.xml"/><Relationship Id="rId63" Type="http://schemas.openxmlformats.org/officeDocument/2006/relationships/tags" Target="../tags/tag2044.xml"/><Relationship Id="rId68" Type="http://schemas.openxmlformats.org/officeDocument/2006/relationships/tags" Target="../tags/tag2049.xml"/><Relationship Id="rId84" Type="http://schemas.openxmlformats.org/officeDocument/2006/relationships/tags" Target="../tags/tag2065.xml"/><Relationship Id="rId89" Type="http://schemas.openxmlformats.org/officeDocument/2006/relationships/tags" Target="../tags/tag2070.xml"/><Relationship Id="rId2" Type="http://schemas.openxmlformats.org/officeDocument/2006/relationships/tags" Target="../tags/tag1983.xml"/><Relationship Id="rId16" Type="http://schemas.openxmlformats.org/officeDocument/2006/relationships/tags" Target="../tags/tag1997.xml"/><Relationship Id="rId29" Type="http://schemas.openxmlformats.org/officeDocument/2006/relationships/tags" Target="../tags/tag2010.xml"/><Relationship Id="rId107" Type="http://schemas.openxmlformats.org/officeDocument/2006/relationships/tags" Target="../tags/tag2088.xml"/><Relationship Id="rId11" Type="http://schemas.openxmlformats.org/officeDocument/2006/relationships/tags" Target="../tags/tag1992.xml"/><Relationship Id="rId24" Type="http://schemas.openxmlformats.org/officeDocument/2006/relationships/tags" Target="../tags/tag2005.xml"/><Relationship Id="rId32" Type="http://schemas.openxmlformats.org/officeDocument/2006/relationships/tags" Target="../tags/tag2013.xml"/><Relationship Id="rId37" Type="http://schemas.openxmlformats.org/officeDocument/2006/relationships/tags" Target="../tags/tag2018.xml"/><Relationship Id="rId40" Type="http://schemas.openxmlformats.org/officeDocument/2006/relationships/tags" Target="../tags/tag2021.xml"/><Relationship Id="rId45" Type="http://schemas.openxmlformats.org/officeDocument/2006/relationships/tags" Target="../tags/tag2026.xml"/><Relationship Id="rId53" Type="http://schemas.openxmlformats.org/officeDocument/2006/relationships/tags" Target="../tags/tag2034.xml"/><Relationship Id="rId58" Type="http://schemas.openxmlformats.org/officeDocument/2006/relationships/tags" Target="../tags/tag2039.xml"/><Relationship Id="rId66" Type="http://schemas.openxmlformats.org/officeDocument/2006/relationships/tags" Target="../tags/tag2047.xml"/><Relationship Id="rId74" Type="http://schemas.openxmlformats.org/officeDocument/2006/relationships/tags" Target="../tags/tag2055.xml"/><Relationship Id="rId79" Type="http://schemas.openxmlformats.org/officeDocument/2006/relationships/tags" Target="../tags/tag2060.xml"/><Relationship Id="rId87" Type="http://schemas.openxmlformats.org/officeDocument/2006/relationships/tags" Target="../tags/tag2068.xml"/><Relationship Id="rId102" Type="http://schemas.openxmlformats.org/officeDocument/2006/relationships/tags" Target="../tags/tag2083.xml"/><Relationship Id="rId110" Type="http://schemas.openxmlformats.org/officeDocument/2006/relationships/tags" Target="../tags/tag2091.xml"/><Relationship Id="rId5" Type="http://schemas.openxmlformats.org/officeDocument/2006/relationships/tags" Target="../tags/tag1986.xml"/><Relationship Id="rId61" Type="http://schemas.openxmlformats.org/officeDocument/2006/relationships/tags" Target="../tags/tag2042.xml"/><Relationship Id="rId82" Type="http://schemas.openxmlformats.org/officeDocument/2006/relationships/tags" Target="../tags/tag2063.xml"/><Relationship Id="rId90" Type="http://schemas.openxmlformats.org/officeDocument/2006/relationships/tags" Target="../tags/tag2071.xml"/><Relationship Id="rId95" Type="http://schemas.openxmlformats.org/officeDocument/2006/relationships/tags" Target="../tags/tag2076.xml"/><Relationship Id="rId19" Type="http://schemas.openxmlformats.org/officeDocument/2006/relationships/tags" Target="../tags/tag2000.xml"/><Relationship Id="rId14" Type="http://schemas.openxmlformats.org/officeDocument/2006/relationships/tags" Target="../tags/tag1995.xml"/><Relationship Id="rId22" Type="http://schemas.openxmlformats.org/officeDocument/2006/relationships/tags" Target="../tags/tag2003.xml"/><Relationship Id="rId27" Type="http://schemas.openxmlformats.org/officeDocument/2006/relationships/tags" Target="../tags/tag2008.xml"/><Relationship Id="rId30" Type="http://schemas.openxmlformats.org/officeDocument/2006/relationships/tags" Target="../tags/tag2011.xml"/><Relationship Id="rId35" Type="http://schemas.openxmlformats.org/officeDocument/2006/relationships/tags" Target="../tags/tag2016.xml"/><Relationship Id="rId43" Type="http://schemas.openxmlformats.org/officeDocument/2006/relationships/tags" Target="../tags/tag2024.xml"/><Relationship Id="rId48" Type="http://schemas.openxmlformats.org/officeDocument/2006/relationships/tags" Target="../tags/tag2029.xml"/><Relationship Id="rId56" Type="http://schemas.openxmlformats.org/officeDocument/2006/relationships/tags" Target="../tags/tag2037.xml"/><Relationship Id="rId64" Type="http://schemas.openxmlformats.org/officeDocument/2006/relationships/tags" Target="../tags/tag2045.xml"/><Relationship Id="rId69" Type="http://schemas.openxmlformats.org/officeDocument/2006/relationships/tags" Target="../tags/tag2050.xml"/><Relationship Id="rId77" Type="http://schemas.openxmlformats.org/officeDocument/2006/relationships/tags" Target="../tags/tag2058.xml"/><Relationship Id="rId100" Type="http://schemas.openxmlformats.org/officeDocument/2006/relationships/tags" Target="../tags/tag2081.xml"/><Relationship Id="rId105" Type="http://schemas.openxmlformats.org/officeDocument/2006/relationships/tags" Target="../tags/tag2086.xml"/><Relationship Id="rId8" Type="http://schemas.openxmlformats.org/officeDocument/2006/relationships/tags" Target="../tags/tag1989.xml"/><Relationship Id="rId51" Type="http://schemas.openxmlformats.org/officeDocument/2006/relationships/tags" Target="../tags/tag2032.xml"/><Relationship Id="rId72" Type="http://schemas.openxmlformats.org/officeDocument/2006/relationships/tags" Target="../tags/tag2053.xml"/><Relationship Id="rId80" Type="http://schemas.openxmlformats.org/officeDocument/2006/relationships/tags" Target="../tags/tag2061.xml"/><Relationship Id="rId85" Type="http://schemas.openxmlformats.org/officeDocument/2006/relationships/tags" Target="../tags/tag2066.xml"/><Relationship Id="rId93" Type="http://schemas.openxmlformats.org/officeDocument/2006/relationships/tags" Target="../tags/tag2074.xml"/><Relationship Id="rId98" Type="http://schemas.openxmlformats.org/officeDocument/2006/relationships/tags" Target="../tags/tag2079.xml"/><Relationship Id="rId3" Type="http://schemas.openxmlformats.org/officeDocument/2006/relationships/tags" Target="../tags/tag1984.xml"/><Relationship Id="rId12" Type="http://schemas.openxmlformats.org/officeDocument/2006/relationships/tags" Target="../tags/tag1993.xml"/><Relationship Id="rId17" Type="http://schemas.openxmlformats.org/officeDocument/2006/relationships/tags" Target="../tags/tag1998.xml"/><Relationship Id="rId25" Type="http://schemas.openxmlformats.org/officeDocument/2006/relationships/tags" Target="../tags/tag2006.xml"/><Relationship Id="rId33" Type="http://schemas.openxmlformats.org/officeDocument/2006/relationships/tags" Target="../tags/tag2014.xml"/><Relationship Id="rId38" Type="http://schemas.openxmlformats.org/officeDocument/2006/relationships/tags" Target="../tags/tag2019.xml"/><Relationship Id="rId46" Type="http://schemas.openxmlformats.org/officeDocument/2006/relationships/tags" Target="../tags/tag2027.xml"/><Relationship Id="rId59" Type="http://schemas.openxmlformats.org/officeDocument/2006/relationships/tags" Target="../tags/tag2040.xml"/><Relationship Id="rId67" Type="http://schemas.openxmlformats.org/officeDocument/2006/relationships/tags" Target="../tags/tag2048.xml"/><Relationship Id="rId103" Type="http://schemas.openxmlformats.org/officeDocument/2006/relationships/tags" Target="../tags/tag2084.xml"/><Relationship Id="rId108" Type="http://schemas.openxmlformats.org/officeDocument/2006/relationships/tags" Target="../tags/tag2089.xml"/><Relationship Id="rId20" Type="http://schemas.openxmlformats.org/officeDocument/2006/relationships/tags" Target="../tags/tag2001.xml"/><Relationship Id="rId41" Type="http://schemas.openxmlformats.org/officeDocument/2006/relationships/tags" Target="../tags/tag2022.xml"/><Relationship Id="rId54" Type="http://schemas.openxmlformats.org/officeDocument/2006/relationships/tags" Target="../tags/tag2035.xml"/><Relationship Id="rId62" Type="http://schemas.openxmlformats.org/officeDocument/2006/relationships/tags" Target="../tags/tag2043.xml"/><Relationship Id="rId70" Type="http://schemas.openxmlformats.org/officeDocument/2006/relationships/tags" Target="../tags/tag2051.xml"/><Relationship Id="rId75" Type="http://schemas.openxmlformats.org/officeDocument/2006/relationships/tags" Target="../tags/tag2056.xml"/><Relationship Id="rId83" Type="http://schemas.openxmlformats.org/officeDocument/2006/relationships/tags" Target="../tags/tag2064.xml"/><Relationship Id="rId88" Type="http://schemas.openxmlformats.org/officeDocument/2006/relationships/tags" Target="../tags/tag2069.xml"/><Relationship Id="rId91" Type="http://schemas.openxmlformats.org/officeDocument/2006/relationships/tags" Target="../tags/tag2072.xml"/><Relationship Id="rId96" Type="http://schemas.openxmlformats.org/officeDocument/2006/relationships/tags" Target="../tags/tag2077.xml"/><Relationship Id="rId111" Type="http://schemas.openxmlformats.org/officeDocument/2006/relationships/slideLayout" Target="../slideLayouts/slideLayout2.xml"/><Relationship Id="rId1" Type="http://schemas.openxmlformats.org/officeDocument/2006/relationships/tags" Target="../tags/tag1982.xml"/><Relationship Id="rId6" Type="http://schemas.openxmlformats.org/officeDocument/2006/relationships/tags" Target="../tags/tag1987.xml"/><Relationship Id="rId15" Type="http://schemas.openxmlformats.org/officeDocument/2006/relationships/tags" Target="../tags/tag1996.xml"/><Relationship Id="rId23" Type="http://schemas.openxmlformats.org/officeDocument/2006/relationships/tags" Target="../tags/tag2004.xml"/><Relationship Id="rId28" Type="http://schemas.openxmlformats.org/officeDocument/2006/relationships/tags" Target="../tags/tag2009.xml"/><Relationship Id="rId36" Type="http://schemas.openxmlformats.org/officeDocument/2006/relationships/tags" Target="../tags/tag2017.xml"/><Relationship Id="rId49" Type="http://schemas.openxmlformats.org/officeDocument/2006/relationships/tags" Target="../tags/tag2030.xml"/><Relationship Id="rId57" Type="http://schemas.openxmlformats.org/officeDocument/2006/relationships/tags" Target="../tags/tag2038.xml"/><Relationship Id="rId106" Type="http://schemas.openxmlformats.org/officeDocument/2006/relationships/tags" Target="../tags/tag2087.xml"/><Relationship Id="rId10" Type="http://schemas.openxmlformats.org/officeDocument/2006/relationships/tags" Target="../tags/tag1991.xml"/><Relationship Id="rId31" Type="http://schemas.openxmlformats.org/officeDocument/2006/relationships/tags" Target="../tags/tag2012.xml"/><Relationship Id="rId44" Type="http://schemas.openxmlformats.org/officeDocument/2006/relationships/tags" Target="../tags/tag2025.xml"/><Relationship Id="rId52" Type="http://schemas.openxmlformats.org/officeDocument/2006/relationships/tags" Target="../tags/tag2033.xml"/><Relationship Id="rId60" Type="http://schemas.openxmlformats.org/officeDocument/2006/relationships/tags" Target="../tags/tag2041.xml"/><Relationship Id="rId65" Type="http://schemas.openxmlformats.org/officeDocument/2006/relationships/tags" Target="../tags/tag2046.xml"/><Relationship Id="rId73" Type="http://schemas.openxmlformats.org/officeDocument/2006/relationships/tags" Target="../tags/tag2054.xml"/><Relationship Id="rId78" Type="http://schemas.openxmlformats.org/officeDocument/2006/relationships/tags" Target="../tags/tag2059.xml"/><Relationship Id="rId81" Type="http://schemas.openxmlformats.org/officeDocument/2006/relationships/tags" Target="../tags/tag2062.xml"/><Relationship Id="rId86" Type="http://schemas.openxmlformats.org/officeDocument/2006/relationships/tags" Target="../tags/tag2067.xml"/><Relationship Id="rId94" Type="http://schemas.openxmlformats.org/officeDocument/2006/relationships/tags" Target="../tags/tag2075.xml"/><Relationship Id="rId99" Type="http://schemas.openxmlformats.org/officeDocument/2006/relationships/tags" Target="../tags/tag2080.xml"/><Relationship Id="rId101" Type="http://schemas.openxmlformats.org/officeDocument/2006/relationships/tags" Target="../tags/tag2082.xml"/><Relationship Id="rId4" Type="http://schemas.openxmlformats.org/officeDocument/2006/relationships/tags" Target="../tags/tag1985.xml"/><Relationship Id="rId9" Type="http://schemas.openxmlformats.org/officeDocument/2006/relationships/tags" Target="../tags/tag1990.xml"/><Relationship Id="rId13" Type="http://schemas.openxmlformats.org/officeDocument/2006/relationships/tags" Target="../tags/tag1994.xml"/><Relationship Id="rId18" Type="http://schemas.openxmlformats.org/officeDocument/2006/relationships/tags" Target="../tags/tag1999.xml"/><Relationship Id="rId39" Type="http://schemas.openxmlformats.org/officeDocument/2006/relationships/tags" Target="../tags/tag2020.xml"/><Relationship Id="rId109" Type="http://schemas.openxmlformats.org/officeDocument/2006/relationships/tags" Target="../tags/tag2090.xml"/><Relationship Id="rId34" Type="http://schemas.openxmlformats.org/officeDocument/2006/relationships/tags" Target="../tags/tag2015.xml"/><Relationship Id="rId50" Type="http://schemas.openxmlformats.org/officeDocument/2006/relationships/tags" Target="../tags/tag2031.xml"/><Relationship Id="rId55" Type="http://schemas.openxmlformats.org/officeDocument/2006/relationships/tags" Target="../tags/tag2036.xml"/><Relationship Id="rId76" Type="http://schemas.openxmlformats.org/officeDocument/2006/relationships/tags" Target="../tags/tag2057.xml"/><Relationship Id="rId97" Type="http://schemas.openxmlformats.org/officeDocument/2006/relationships/tags" Target="../tags/tag2078.xml"/><Relationship Id="rId104" Type="http://schemas.openxmlformats.org/officeDocument/2006/relationships/tags" Target="../tags/tag2085.xml"/><Relationship Id="rId7" Type="http://schemas.openxmlformats.org/officeDocument/2006/relationships/tags" Target="../tags/tag1988.xml"/><Relationship Id="rId71" Type="http://schemas.openxmlformats.org/officeDocument/2006/relationships/tags" Target="../tags/tag2052.xml"/><Relationship Id="rId92" Type="http://schemas.openxmlformats.org/officeDocument/2006/relationships/tags" Target="../tags/tag2073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2104.xml"/><Relationship Id="rId18" Type="http://schemas.openxmlformats.org/officeDocument/2006/relationships/tags" Target="../tags/tag2109.xml"/><Relationship Id="rId26" Type="http://schemas.openxmlformats.org/officeDocument/2006/relationships/tags" Target="../tags/tag2117.xml"/><Relationship Id="rId39" Type="http://schemas.openxmlformats.org/officeDocument/2006/relationships/tags" Target="../tags/tag2130.xml"/><Relationship Id="rId21" Type="http://schemas.openxmlformats.org/officeDocument/2006/relationships/tags" Target="../tags/tag2112.xml"/><Relationship Id="rId34" Type="http://schemas.openxmlformats.org/officeDocument/2006/relationships/tags" Target="../tags/tag2125.xml"/><Relationship Id="rId42" Type="http://schemas.openxmlformats.org/officeDocument/2006/relationships/tags" Target="../tags/tag2133.xml"/><Relationship Id="rId47" Type="http://schemas.openxmlformats.org/officeDocument/2006/relationships/tags" Target="../tags/tag2138.xml"/><Relationship Id="rId50" Type="http://schemas.openxmlformats.org/officeDocument/2006/relationships/tags" Target="../tags/tag2141.xml"/><Relationship Id="rId55" Type="http://schemas.openxmlformats.org/officeDocument/2006/relationships/tags" Target="../tags/tag2146.xml"/><Relationship Id="rId7" Type="http://schemas.openxmlformats.org/officeDocument/2006/relationships/tags" Target="../tags/tag2098.xml"/><Relationship Id="rId12" Type="http://schemas.openxmlformats.org/officeDocument/2006/relationships/tags" Target="../tags/tag2103.xml"/><Relationship Id="rId17" Type="http://schemas.openxmlformats.org/officeDocument/2006/relationships/tags" Target="../tags/tag2108.xml"/><Relationship Id="rId25" Type="http://schemas.openxmlformats.org/officeDocument/2006/relationships/tags" Target="../tags/tag2116.xml"/><Relationship Id="rId33" Type="http://schemas.openxmlformats.org/officeDocument/2006/relationships/tags" Target="../tags/tag2124.xml"/><Relationship Id="rId38" Type="http://schemas.openxmlformats.org/officeDocument/2006/relationships/tags" Target="../tags/tag2129.xml"/><Relationship Id="rId46" Type="http://schemas.openxmlformats.org/officeDocument/2006/relationships/tags" Target="../tags/tag2137.xml"/><Relationship Id="rId2" Type="http://schemas.openxmlformats.org/officeDocument/2006/relationships/tags" Target="../tags/tag2093.xml"/><Relationship Id="rId16" Type="http://schemas.openxmlformats.org/officeDocument/2006/relationships/tags" Target="../tags/tag2107.xml"/><Relationship Id="rId20" Type="http://schemas.openxmlformats.org/officeDocument/2006/relationships/tags" Target="../tags/tag2111.xml"/><Relationship Id="rId29" Type="http://schemas.openxmlformats.org/officeDocument/2006/relationships/tags" Target="../tags/tag2120.xml"/><Relationship Id="rId41" Type="http://schemas.openxmlformats.org/officeDocument/2006/relationships/tags" Target="../tags/tag2132.xml"/><Relationship Id="rId54" Type="http://schemas.openxmlformats.org/officeDocument/2006/relationships/tags" Target="../tags/tag2145.xml"/><Relationship Id="rId1" Type="http://schemas.openxmlformats.org/officeDocument/2006/relationships/tags" Target="../tags/tag2092.xml"/><Relationship Id="rId6" Type="http://schemas.openxmlformats.org/officeDocument/2006/relationships/tags" Target="../tags/tag2097.xml"/><Relationship Id="rId11" Type="http://schemas.openxmlformats.org/officeDocument/2006/relationships/tags" Target="../tags/tag2102.xml"/><Relationship Id="rId24" Type="http://schemas.openxmlformats.org/officeDocument/2006/relationships/tags" Target="../tags/tag2115.xml"/><Relationship Id="rId32" Type="http://schemas.openxmlformats.org/officeDocument/2006/relationships/tags" Target="../tags/tag2123.xml"/><Relationship Id="rId37" Type="http://schemas.openxmlformats.org/officeDocument/2006/relationships/tags" Target="../tags/tag2128.xml"/><Relationship Id="rId40" Type="http://schemas.openxmlformats.org/officeDocument/2006/relationships/tags" Target="../tags/tag2131.xml"/><Relationship Id="rId45" Type="http://schemas.openxmlformats.org/officeDocument/2006/relationships/tags" Target="../tags/tag2136.xml"/><Relationship Id="rId53" Type="http://schemas.openxmlformats.org/officeDocument/2006/relationships/tags" Target="../tags/tag2144.xml"/><Relationship Id="rId5" Type="http://schemas.openxmlformats.org/officeDocument/2006/relationships/tags" Target="../tags/tag2096.xml"/><Relationship Id="rId15" Type="http://schemas.openxmlformats.org/officeDocument/2006/relationships/tags" Target="../tags/tag2106.xml"/><Relationship Id="rId23" Type="http://schemas.openxmlformats.org/officeDocument/2006/relationships/tags" Target="../tags/tag2114.xml"/><Relationship Id="rId28" Type="http://schemas.openxmlformats.org/officeDocument/2006/relationships/tags" Target="../tags/tag2119.xml"/><Relationship Id="rId36" Type="http://schemas.openxmlformats.org/officeDocument/2006/relationships/tags" Target="../tags/tag2127.xml"/><Relationship Id="rId49" Type="http://schemas.openxmlformats.org/officeDocument/2006/relationships/tags" Target="../tags/tag2140.xml"/><Relationship Id="rId10" Type="http://schemas.openxmlformats.org/officeDocument/2006/relationships/tags" Target="../tags/tag2101.xml"/><Relationship Id="rId19" Type="http://schemas.openxmlformats.org/officeDocument/2006/relationships/tags" Target="../tags/tag2110.xml"/><Relationship Id="rId31" Type="http://schemas.openxmlformats.org/officeDocument/2006/relationships/tags" Target="../tags/tag2122.xml"/><Relationship Id="rId44" Type="http://schemas.openxmlformats.org/officeDocument/2006/relationships/tags" Target="../tags/tag2135.xml"/><Relationship Id="rId52" Type="http://schemas.openxmlformats.org/officeDocument/2006/relationships/tags" Target="../tags/tag2143.xml"/><Relationship Id="rId4" Type="http://schemas.openxmlformats.org/officeDocument/2006/relationships/tags" Target="../tags/tag2095.xml"/><Relationship Id="rId9" Type="http://schemas.openxmlformats.org/officeDocument/2006/relationships/tags" Target="../tags/tag2100.xml"/><Relationship Id="rId14" Type="http://schemas.openxmlformats.org/officeDocument/2006/relationships/tags" Target="../tags/tag2105.xml"/><Relationship Id="rId22" Type="http://schemas.openxmlformats.org/officeDocument/2006/relationships/tags" Target="../tags/tag2113.xml"/><Relationship Id="rId27" Type="http://schemas.openxmlformats.org/officeDocument/2006/relationships/tags" Target="../tags/tag2118.xml"/><Relationship Id="rId30" Type="http://schemas.openxmlformats.org/officeDocument/2006/relationships/tags" Target="../tags/tag2121.xml"/><Relationship Id="rId35" Type="http://schemas.openxmlformats.org/officeDocument/2006/relationships/tags" Target="../tags/tag2126.xml"/><Relationship Id="rId43" Type="http://schemas.openxmlformats.org/officeDocument/2006/relationships/tags" Target="../tags/tag2134.xml"/><Relationship Id="rId48" Type="http://schemas.openxmlformats.org/officeDocument/2006/relationships/tags" Target="../tags/tag2139.xml"/><Relationship Id="rId56" Type="http://schemas.openxmlformats.org/officeDocument/2006/relationships/slideLayout" Target="../slideLayouts/slideLayout2.xml"/><Relationship Id="rId8" Type="http://schemas.openxmlformats.org/officeDocument/2006/relationships/tags" Target="../tags/tag2099.xml"/><Relationship Id="rId51" Type="http://schemas.openxmlformats.org/officeDocument/2006/relationships/tags" Target="../tags/tag2142.xml"/><Relationship Id="rId3" Type="http://schemas.openxmlformats.org/officeDocument/2006/relationships/tags" Target="../tags/tag2094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tags" Target="../tags/tag189.xml"/><Relationship Id="rId117" Type="http://schemas.openxmlformats.org/officeDocument/2006/relationships/tags" Target="../tags/tag280.xml"/><Relationship Id="rId21" Type="http://schemas.openxmlformats.org/officeDocument/2006/relationships/tags" Target="../tags/tag184.xml"/><Relationship Id="rId42" Type="http://schemas.openxmlformats.org/officeDocument/2006/relationships/tags" Target="../tags/tag205.xml"/><Relationship Id="rId47" Type="http://schemas.openxmlformats.org/officeDocument/2006/relationships/tags" Target="../tags/tag210.xml"/><Relationship Id="rId63" Type="http://schemas.openxmlformats.org/officeDocument/2006/relationships/tags" Target="../tags/tag226.xml"/><Relationship Id="rId68" Type="http://schemas.openxmlformats.org/officeDocument/2006/relationships/tags" Target="../tags/tag231.xml"/><Relationship Id="rId84" Type="http://schemas.openxmlformats.org/officeDocument/2006/relationships/tags" Target="../tags/tag247.xml"/><Relationship Id="rId89" Type="http://schemas.openxmlformats.org/officeDocument/2006/relationships/tags" Target="../tags/tag252.xml"/><Relationship Id="rId112" Type="http://schemas.openxmlformats.org/officeDocument/2006/relationships/tags" Target="../tags/tag275.xml"/><Relationship Id="rId16" Type="http://schemas.openxmlformats.org/officeDocument/2006/relationships/tags" Target="../tags/tag179.xml"/><Relationship Id="rId107" Type="http://schemas.openxmlformats.org/officeDocument/2006/relationships/tags" Target="../tags/tag270.xml"/><Relationship Id="rId11" Type="http://schemas.openxmlformats.org/officeDocument/2006/relationships/tags" Target="../tags/tag174.xml"/><Relationship Id="rId32" Type="http://schemas.openxmlformats.org/officeDocument/2006/relationships/tags" Target="../tags/tag195.xml"/><Relationship Id="rId37" Type="http://schemas.openxmlformats.org/officeDocument/2006/relationships/tags" Target="../tags/tag200.xml"/><Relationship Id="rId53" Type="http://schemas.openxmlformats.org/officeDocument/2006/relationships/tags" Target="../tags/tag216.xml"/><Relationship Id="rId58" Type="http://schemas.openxmlformats.org/officeDocument/2006/relationships/tags" Target="../tags/tag221.xml"/><Relationship Id="rId74" Type="http://schemas.openxmlformats.org/officeDocument/2006/relationships/tags" Target="../tags/tag237.xml"/><Relationship Id="rId79" Type="http://schemas.openxmlformats.org/officeDocument/2006/relationships/tags" Target="../tags/tag242.xml"/><Relationship Id="rId102" Type="http://schemas.openxmlformats.org/officeDocument/2006/relationships/tags" Target="../tags/tag265.xml"/><Relationship Id="rId123" Type="http://schemas.openxmlformats.org/officeDocument/2006/relationships/slideLayout" Target="../slideLayouts/slideLayout2.xml"/><Relationship Id="rId5" Type="http://schemas.openxmlformats.org/officeDocument/2006/relationships/tags" Target="../tags/tag168.xml"/><Relationship Id="rId61" Type="http://schemas.openxmlformats.org/officeDocument/2006/relationships/tags" Target="../tags/tag224.xml"/><Relationship Id="rId82" Type="http://schemas.openxmlformats.org/officeDocument/2006/relationships/tags" Target="../tags/tag245.xml"/><Relationship Id="rId90" Type="http://schemas.openxmlformats.org/officeDocument/2006/relationships/tags" Target="../tags/tag253.xml"/><Relationship Id="rId95" Type="http://schemas.openxmlformats.org/officeDocument/2006/relationships/tags" Target="../tags/tag258.xml"/><Relationship Id="rId19" Type="http://schemas.openxmlformats.org/officeDocument/2006/relationships/tags" Target="../tags/tag182.xml"/><Relationship Id="rId14" Type="http://schemas.openxmlformats.org/officeDocument/2006/relationships/tags" Target="../tags/tag177.xml"/><Relationship Id="rId22" Type="http://schemas.openxmlformats.org/officeDocument/2006/relationships/tags" Target="../tags/tag185.xml"/><Relationship Id="rId27" Type="http://schemas.openxmlformats.org/officeDocument/2006/relationships/tags" Target="../tags/tag190.xml"/><Relationship Id="rId30" Type="http://schemas.openxmlformats.org/officeDocument/2006/relationships/tags" Target="../tags/tag193.xml"/><Relationship Id="rId35" Type="http://schemas.openxmlformats.org/officeDocument/2006/relationships/tags" Target="../tags/tag198.xml"/><Relationship Id="rId43" Type="http://schemas.openxmlformats.org/officeDocument/2006/relationships/tags" Target="../tags/tag206.xml"/><Relationship Id="rId48" Type="http://schemas.openxmlformats.org/officeDocument/2006/relationships/tags" Target="../tags/tag211.xml"/><Relationship Id="rId56" Type="http://schemas.openxmlformats.org/officeDocument/2006/relationships/tags" Target="../tags/tag219.xml"/><Relationship Id="rId64" Type="http://schemas.openxmlformats.org/officeDocument/2006/relationships/tags" Target="../tags/tag227.xml"/><Relationship Id="rId69" Type="http://schemas.openxmlformats.org/officeDocument/2006/relationships/tags" Target="../tags/tag232.xml"/><Relationship Id="rId77" Type="http://schemas.openxmlformats.org/officeDocument/2006/relationships/tags" Target="../tags/tag240.xml"/><Relationship Id="rId100" Type="http://schemas.openxmlformats.org/officeDocument/2006/relationships/tags" Target="../tags/tag263.xml"/><Relationship Id="rId105" Type="http://schemas.openxmlformats.org/officeDocument/2006/relationships/tags" Target="../tags/tag268.xml"/><Relationship Id="rId113" Type="http://schemas.openxmlformats.org/officeDocument/2006/relationships/tags" Target="../tags/tag276.xml"/><Relationship Id="rId118" Type="http://schemas.openxmlformats.org/officeDocument/2006/relationships/tags" Target="../tags/tag281.xml"/><Relationship Id="rId8" Type="http://schemas.openxmlformats.org/officeDocument/2006/relationships/tags" Target="../tags/tag171.xml"/><Relationship Id="rId51" Type="http://schemas.openxmlformats.org/officeDocument/2006/relationships/tags" Target="../tags/tag214.xml"/><Relationship Id="rId72" Type="http://schemas.openxmlformats.org/officeDocument/2006/relationships/tags" Target="../tags/tag235.xml"/><Relationship Id="rId80" Type="http://schemas.openxmlformats.org/officeDocument/2006/relationships/tags" Target="../tags/tag243.xml"/><Relationship Id="rId85" Type="http://schemas.openxmlformats.org/officeDocument/2006/relationships/tags" Target="../tags/tag248.xml"/><Relationship Id="rId93" Type="http://schemas.openxmlformats.org/officeDocument/2006/relationships/tags" Target="../tags/tag256.xml"/><Relationship Id="rId98" Type="http://schemas.openxmlformats.org/officeDocument/2006/relationships/tags" Target="../tags/tag261.xml"/><Relationship Id="rId121" Type="http://schemas.openxmlformats.org/officeDocument/2006/relationships/tags" Target="../tags/tag284.xml"/><Relationship Id="rId3" Type="http://schemas.openxmlformats.org/officeDocument/2006/relationships/tags" Target="../tags/tag166.xml"/><Relationship Id="rId12" Type="http://schemas.openxmlformats.org/officeDocument/2006/relationships/tags" Target="../tags/tag175.xml"/><Relationship Id="rId17" Type="http://schemas.openxmlformats.org/officeDocument/2006/relationships/tags" Target="../tags/tag180.xml"/><Relationship Id="rId25" Type="http://schemas.openxmlformats.org/officeDocument/2006/relationships/tags" Target="../tags/tag188.xml"/><Relationship Id="rId33" Type="http://schemas.openxmlformats.org/officeDocument/2006/relationships/tags" Target="../tags/tag196.xml"/><Relationship Id="rId38" Type="http://schemas.openxmlformats.org/officeDocument/2006/relationships/tags" Target="../tags/tag201.xml"/><Relationship Id="rId46" Type="http://schemas.openxmlformats.org/officeDocument/2006/relationships/tags" Target="../tags/tag209.xml"/><Relationship Id="rId59" Type="http://schemas.openxmlformats.org/officeDocument/2006/relationships/tags" Target="../tags/tag222.xml"/><Relationship Id="rId67" Type="http://schemas.openxmlformats.org/officeDocument/2006/relationships/tags" Target="../tags/tag230.xml"/><Relationship Id="rId103" Type="http://schemas.openxmlformats.org/officeDocument/2006/relationships/tags" Target="../tags/tag266.xml"/><Relationship Id="rId108" Type="http://schemas.openxmlformats.org/officeDocument/2006/relationships/tags" Target="../tags/tag271.xml"/><Relationship Id="rId116" Type="http://schemas.openxmlformats.org/officeDocument/2006/relationships/tags" Target="../tags/tag279.xml"/><Relationship Id="rId20" Type="http://schemas.openxmlformats.org/officeDocument/2006/relationships/tags" Target="../tags/tag183.xml"/><Relationship Id="rId41" Type="http://schemas.openxmlformats.org/officeDocument/2006/relationships/tags" Target="../tags/tag204.xml"/><Relationship Id="rId54" Type="http://schemas.openxmlformats.org/officeDocument/2006/relationships/tags" Target="../tags/tag217.xml"/><Relationship Id="rId62" Type="http://schemas.openxmlformats.org/officeDocument/2006/relationships/tags" Target="../tags/tag225.xml"/><Relationship Id="rId70" Type="http://schemas.openxmlformats.org/officeDocument/2006/relationships/tags" Target="../tags/tag233.xml"/><Relationship Id="rId75" Type="http://schemas.openxmlformats.org/officeDocument/2006/relationships/tags" Target="../tags/tag238.xml"/><Relationship Id="rId83" Type="http://schemas.openxmlformats.org/officeDocument/2006/relationships/tags" Target="../tags/tag246.xml"/><Relationship Id="rId88" Type="http://schemas.openxmlformats.org/officeDocument/2006/relationships/tags" Target="../tags/tag251.xml"/><Relationship Id="rId91" Type="http://schemas.openxmlformats.org/officeDocument/2006/relationships/tags" Target="../tags/tag254.xml"/><Relationship Id="rId96" Type="http://schemas.openxmlformats.org/officeDocument/2006/relationships/tags" Target="../tags/tag259.xml"/><Relationship Id="rId111" Type="http://schemas.openxmlformats.org/officeDocument/2006/relationships/tags" Target="../tags/tag274.xml"/><Relationship Id="rId1" Type="http://schemas.openxmlformats.org/officeDocument/2006/relationships/tags" Target="../tags/tag164.xml"/><Relationship Id="rId6" Type="http://schemas.openxmlformats.org/officeDocument/2006/relationships/tags" Target="../tags/tag169.xml"/><Relationship Id="rId15" Type="http://schemas.openxmlformats.org/officeDocument/2006/relationships/tags" Target="../tags/tag178.xml"/><Relationship Id="rId23" Type="http://schemas.openxmlformats.org/officeDocument/2006/relationships/tags" Target="../tags/tag186.xml"/><Relationship Id="rId28" Type="http://schemas.openxmlformats.org/officeDocument/2006/relationships/tags" Target="../tags/tag191.xml"/><Relationship Id="rId36" Type="http://schemas.openxmlformats.org/officeDocument/2006/relationships/tags" Target="../tags/tag199.xml"/><Relationship Id="rId49" Type="http://schemas.openxmlformats.org/officeDocument/2006/relationships/tags" Target="../tags/tag212.xml"/><Relationship Id="rId57" Type="http://schemas.openxmlformats.org/officeDocument/2006/relationships/tags" Target="../tags/tag220.xml"/><Relationship Id="rId106" Type="http://schemas.openxmlformats.org/officeDocument/2006/relationships/tags" Target="../tags/tag269.xml"/><Relationship Id="rId114" Type="http://schemas.openxmlformats.org/officeDocument/2006/relationships/tags" Target="../tags/tag277.xml"/><Relationship Id="rId119" Type="http://schemas.openxmlformats.org/officeDocument/2006/relationships/tags" Target="../tags/tag282.xml"/><Relationship Id="rId10" Type="http://schemas.openxmlformats.org/officeDocument/2006/relationships/tags" Target="../tags/tag173.xml"/><Relationship Id="rId31" Type="http://schemas.openxmlformats.org/officeDocument/2006/relationships/tags" Target="../tags/tag194.xml"/><Relationship Id="rId44" Type="http://schemas.openxmlformats.org/officeDocument/2006/relationships/tags" Target="../tags/tag207.xml"/><Relationship Id="rId52" Type="http://schemas.openxmlformats.org/officeDocument/2006/relationships/tags" Target="../tags/tag215.xml"/><Relationship Id="rId60" Type="http://schemas.openxmlformats.org/officeDocument/2006/relationships/tags" Target="../tags/tag223.xml"/><Relationship Id="rId65" Type="http://schemas.openxmlformats.org/officeDocument/2006/relationships/tags" Target="../tags/tag228.xml"/><Relationship Id="rId73" Type="http://schemas.openxmlformats.org/officeDocument/2006/relationships/tags" Target="../tags/tag236.xml"/><Relationship Id="rId78" Type="http://schemas.openxmlformats.org/officeDocument/2006/relationships/tags" Target="../tags/tag241.xml"/><Relationship Id="rId81" Type="http://schemas.openxmlformats.org/officeDocument/2006/relationships/tags" Target="../tags/tag244.xml"/><Relationship Id="rId86" Type="http://schemas.openxmlformats.org/officeDocument/2006/relationships/tags" Target="../tags/tag249.xml"/><Relationship Id="rId94" Type="http://schemas.openxmlformats.org/officeDocument/2006/relationships/tags" Target="../tags/tag257.xml"/><Relationship Id="rId99" Type="http://schemas.openxmlformats.org/officeDocument/2006/relationships/tags" Target="../tags/tag262.xml"/><Relationship Id="rId101" Type="http://schemas.openxmlformats.org/officeDocument/2006/relationships/tags" Target="../tags/tag264.xml"/><Relationship Id="rId122" Type="http://schemas.openxmlformats.org/officeDocument/2006/relationships/tags" Target="../tags/tag285.xml"/><Relationship Id="rId4" Type="http://schemas.openxmlformats.org/officeDocument/2006/relationships/tags" Target="../tags/tag167.xml"/><Relationship Id="rId9" Type="http://schemas.openxmlformats.org/officeDocument/2006/relationships/tags" Target="../tags/tag172.xml"/><Relationship Id="rId13" Type="http://schemas.openxmlformats.org/officeDocument/2006/relationships/tags" Target="../tags/tag176.xml"/><Relationship Id="rId18" Type="http://schemas.openxmlformats.org/officeDocument/2006/relationships/tags" Target="../tags/tag181.xml"/><Relationship Id="rId39" Type="http://schemas.openxmlformats.org/officeDocument/2006/relationships/tags" Target="../tags/tag202.xml"/><Relationship Id="rId109" Type="http://schemas.openxmlformats.org/officeDocument/2006/relationships/tags" Target="../tags/tag272.xml"/><Relationship Id="rId34" Type="http://schemas.openxmlformats.org/officeDocument/2006/relationships/tags" Target="../tags/tag197.xml"/><Relationship Id="rId50" Type="http://schemas.openxmlformats.org/officeDocument/2006/relationships/tags" Target="../tags/tag213.xml"/><Relationship Id="rId55" Type="http://schemas.openxmlformats.org/officeDocument/2006/relationships/tags" Target="../tags/tag218.xml"/><Relationship Id="rId76" Type="http://schemas.openxmlformats.org/officeDocument/2006/relationships/tags" Target="../tags/tag239.xml"/><Relationship Id="rId97" Type="http://schemas.openxmlformats.org/officeDocument/2006/relationships/tags" Target="../tags/tag260.xml"/><Relationship Id="rId104" Type="http://schemas.openxmlformats.org/officeDocument/2006/relationships/tags" Target="../tags/tag267.xml"/><Relationship Id="rId120" Type="http://schemas.openxmlformats.org/officeDocument/2006/relationships/tags" Target="../tags/tag283.xml"/><Relationship Id="rId7" Type="http://schemas.openxmlformats.org/officeDocument/2006/relationships/tags" Target="../tags/tag170.xml"/><Relationship Id="rId71" Type="http://schemas.openxmlformats.org/officeDocument/2006/relationships/tags" Target="../tags/tag234.xml"/><Relationship Id="rId92" Type="http://schemas.openxmlformats.org/officeDocument/2006/relationships/tags" Target="../tags/tag255.xml"/><Relationship Id="rId2" Type="http://schemas.openxmlformats.org/officeDocument/2006/relationships/tags" Target="../tags/tag165.xml"/><Relationship Id="rId29" Type="http://schemas.openxmlformats.org/officeDocument/2006/relationships/tags" Target="../tags/tag192.xml"/><Relationship Id="rId24" Type="http://schemas.openxmlformats.org/officeDocument/2006/relationships/tags" Target="../tags/tag187.xml"/><Relationship Id="rId40" Type="http://schemas.openxmlformats.org/officeDocument/2006/relationships/tags" Target="../tags/tag203.xml"/><Relationship Id="rId45" Type="http://schemas.openxmlformats.org/officeDocument/2006/relationships/tags" Target="../tags/tag208.xml"/><Relationship Id="rId66" Type="http://schemas.openxmlformats.org/officeDocument/2006/relationships/tags" Target="../tags/tag229.xml"/><Relationship Id="rId87" Type="http://schemas.openxmlformats.org/officeDocument/2006/relationships/tags" Target="../tags/tag250.xml"/><Relationship Id="rId110" Type="http://schemas.openxmlformats.org/officeDocument/2006/relationships/tags" Target="../tags/tag273.xml"/><Relationship Id="rId115" Type="http://schemas.openxmlformats.org/officeDocument/2006/relationships/tags" Target="../tags/tag278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tags" Target="../tags/tag311.xml"/><Relationship Id="rId117" Type="http://schemas.openxmlformats.org/officeDocument/2006/relationships/tags" Target="../tags/tag402.xml"/><Relationship Id="rId21" Type="http://schemas.openxmlformats.org/officeDocument/2006/relationships/tags" Target="../tags/tag306.xml"/><Relationship Id="rId42" Type="http://schemas.openxmlformats.org/officeDocument/2006/relationships/tags" Target="../tags/tag327.xml"/><Relationship Id="rId47" Type="http://schemas.openxmlformats.org/officeDocument/2006/relationships/tags" Target="../tags/tag332.xml"/><Relationship Id="rId63" Type="http://schemas.openxmlformats.org/officeDocument/2006/relationships/tags" Target="../tags/tag348.xml"/><Relationship Id="rId68" Type="http://schemas.openxmlformats.org/officeDocument/2006/relationships/tags" Target="../tags/tag353.xml"/><Relationship Id="rId84" Type="http://schemas.openxmlformats.org/officeDocument/2006/relationships/tags" Target="../tags/tag369.xml"/><Relationship Id="rId89" Type="http://schemas.openxmlformats.org/officeDocument/2006/relationships/tags" Target="../tags/tag374.xml"/><Relationship Id="rId112" Type="http://schemas.openxmlformats.org/officeDocument/2006/relationships/tags" Target="../tags/tag397.xml"/><Relationship Id="rId133" Type="http://schemas.openxmlformats.org/officeDocument/2006/relationships/tags" Target="../tags/tag418.xml"/><Relationship Id="rId138" Type="http://schemas.openxmlformats.org/officeDocument/2006/relationships/tags" Target="../tags/tag423.xml"/><Relationship Id="rId154" Type="http://schemas.openxmlformats.org/officeDocument/2006/relationships/tags" Target="../tags/tag439.xml"/><Relationship Id="rId159" Type="http://schemas.openxmlformats.org/officeDocument/2006/relationships/tags" Target="../tags/tag444.xml"/><Relationship Id="rId175" Type="http://schemas.openxmlformats.org/officeDocument/2006/relationships/tags" Target="../tags/tag460.xml"/><Relationship Id="rId170" Type="http://schemas.openxmlformats.org/officeDocument/2006/relationships/tags" Target="../tags/tag455.xml"/><Relationship Id="rId16" Type="http://schemas.openxmlformats.org/officeDocument/2006/relationships/tags" Target="../tags/tag301.xml"/><Relationship Id="rId107" Type="http://schemas.openxmlformats.org/officeDocument/2006/relationships/tags" Target="../tags/tag392.xml"/><Relationship Id="rId11" Type="http://schemas.openxmlformats.org/officeDocument/2006/relationships/tags" Target="../tags/tag296.xml"/><Relationship Id="rId32" Type="http://schemas.openxmlformats.org/officeDocument/2006/relationships/tags" Target="../tags/tag317.xml"/><Relationship Id="rId37" Type="http://schemas.openxmlformats.org/officeDocument/2006/relationships/tags" Target="../tags/tag322.xml"/><Relationship Id="rId53" Type="http://schemas.openxmlformats.org/officeDocument/2006/relationships/tags" Target="../tags/tag338.xml"/><Relationship Id="rId58" Type="http://schemas.openxmlformats.org/officeDocument/2006/relationships/tags" Target="../tags/tag343.xml"/><Relationship Id="rId74" Type="http://schemas.openxmlformats.org/officeDocument/2006/relationships/tags" Target="../tags/tag359.xml"/><Relationship Id="rId79" Type="http://schemas.openxmlformats.org/officeDocument/2006/relationships/tags" Target="../tags/tag364.xml"/><Relationship Id="rId102" Type="http://schemas.openxmlformats.org/officeDocument/2006/relationships/tags" Target="../tags/tag387.xml"/><Relationship Id="rId123" Type="http://schemas.openxmlformats.org/officeDocument/2006/relationships/tags" Target="../tags/tag408.xml"/><Relationship Id="rId128" Type="http://schemas.openxmlformats.org/officeDocument/2006/relationships/tags" Target="../tags/tag413.xml"/><Relationship Id="rId144" Type="http://schemas.openxmlformats.org/officeDocument/2006/relationships/tags" Target="../tags/tag429.xml"/><Relationship Id="rId149" Type="http://schemas.openxmlformats.org/officeDocument/2006/relationships/tags" Target="../tags/tag434.xml"/><Relationship Id="rId5" Type="http://schemas.openxmlformats.org/officeDocument/2006/relationships/tags" Target="../tags/tag290.xml"/><Relationship Id="rId90" Type="http://schemas.openxmlformats.org/officeDocument/2006/relationships/tags" Target="../tags/tag375.xml"/><Relationship Id="rId95" Type="http://schemas.openxmlformats.org/officeDocument/2006/relationships/tags" Target="../tags/tag380.xml"/><Relationship Id="rId160" Type="http://schemas.openxmlformats.org/officeDocument/2006/relationships/tags" Target="../tags/tag445.xml"/><Relationship Id="rId165" Type="http://schemas.openxmlformats.org/officeDocument/2006/relationships/tags" Target="../tags/tag450.xml"/><Relationship Id="rId181" Type="http://schemas.openxmlformats.org/officeDocument/2006/relationships/tags" Target="../tags/tag466.xml"/><Relationship Id="rId186" Type="http://schemas.openxmlformats.org/officeDocument/2006/relationships/tags" Target="../tags/tag471.xml"/><Relationship Id="rId22" Type="http://schemas.openxmlformats.org/officeDocument/2006/relationships/tags" Target="../tags/tag307.xml"/><Relationship Id="rId27" Type="http://schemas.openxmlformats.org/officeDocument/2006/relationships/tags" Target="../tags/tag312.xml"/><Relationship Id="rId43" Type="http://schemas.openxmlformats.org/officeDocument/2006/relationships/tags" Target="../tags/tag328.xml"/><Relationship Id="rId48" Type="http://schemas.openxmlformats.org/officeDocument/2006/relationships/tags" Target="../tags/tag333.xml"/><Relationship Id="rId64" Type="http://schemas.openxmlformats.org/officeDocument/2006/relationships/tags" Target="../tags/tag349.xml"/><Relationship Id="rId69" Type="http://schemas.openxmlformats.org/officeDocument/2006/relationships/tags" Target="../tags/tag354.xml"/><Relationship Id="rId113" Type="http://schemas.openxmlformats.org/officeDocument/2006/relationships/tags" Target="../tags/tag398.xml"/><Relationship Id="rId118" Type="http://schemas.openxmlformats.org/officeDocument/2006/relationships/tags" Target="../tags/tag403.xml"/><Relationship Id="rId134" Type="http://schemas.openxmlformats.org/officeDocument/2006/relationships/tags" Target="../tags/tag419.xml"/><Relationship Id="rId139" Type="http://schemas.openxmlformats.org/officeDocument/2006/relationships/tags" Target="../tags/tag424.xml"/><Relationship Id="rId80" Type="http://schemas.openxmlformats.org/officeDocument/2006/relationships/tags" Target="../tags/tag365.xml"/><Relationship Id="rId85" Type="http://schemas.openxmlformats.org/officeDocument/2006/relationships/tags" Target="../tags/tag370.xml"/><Relationship Id="rId150" Type="http://schemas.openxmlformats.org/officeDocument/2006/relationships/tags" Target="../tags/tag435.xml"/><Relationship Id="rId155" Type="http://schemas.openxmlformats.org/officeDocument/2006/relationships/tags" Target="../tags/tag440.xml"/><Relationship Id="rId171" Type="http://schemas.openxmlformats.org/officeDocument/2006/relationships/tags" Target="../tags/tag456.xml"/><Relationship Id="rId176" Type="http://schemas.openxmlformats.org/officeDocument/2006/relationships/tags" Target="../tags/tag461.xml"/><Relationship Id="rId12" Type="http://schemas.openxmlformats.org/officeDocument/2006/relationships/tags" Target="../tags/tag297.xml"/><Relationship Id="rId17" Type="http://schemas.openxmlformats.org/officeDocument/2006/relationships/tags" Target="../tags/tag302.xml"/><Relationship Id="rId33" Type="http://schemas.openxmlformats.org/officeDocument/2006/relationships/tags" Target="../tags/tag318.xml"/><Relationship Id="rId38" Type="http://schemas.openxmlformats.org/officeDocument/2006/relationships/tags" Target="../tags/tag323.xml"/><Relationship Id="rId59" Type="http://schemas.openxmlformats.org/officeDocument/2006/relationships/tags" Target="../tags/tag344.xml"/><Relationship Id="rId103" Type="http://schemas.openxmlformats.org/officeDocument/2006/relationships/tags" Target="../tags/tag388.xml"/><Relationship Id="rId108" Type="http://schemas.openxmlformats.org/officeDocument/2006/relationships/tags" Target="../tags/tag393.xml"/><Relationship Id="rId124" Type="http://schemas.openxmlformats.org/officeDocument/2006/relationships/tags" Target="../tags/tag409.xml"/><Relationship Id="rId129" Type="http://schemas.openxmlformats.org/officeDocument/2006/relationships/tags" Target="../tags/tag414.xml"/><Relationship Id="rId54" Type="http://schemas.openxmlformats.org/officeDocument/2006/relationships/tags" Target="../tags/tag339.xml"/><Relationship Id="rId70" Type="http://schemas.openxmlformats.org/officeDocument/2006/relationships/tags" Target="../tags/tag355.xml"/><Relationship Id="rId75" Type="http://schemas.openxmlformats.org/officeDocument/2006/relationships/tags" Target="../tags/tag360.xml"/><Relationship Id="rId91" Type="http://schemas.openxmlformats.org/officeDocument/2006/relationships/tags" Target="../tags/tag376.xml"/><Relationship Id="rId96" Type="http://schemas.openxmlformats.org/officeDocument/2006/relationships/tags" Target="../tags/tag381.xml"/><Relationship Id="rId140" Type="http://schemas.openxmlformats.org/officeDocument/2006/relationships/tags" Target="../tags/tag425.xml"/><Relationship Id="rId145" Type="http://schemas.openxmlformats.org/officeDocument/2006/relationships/tags" Target="../tags/tag430.xml"/><Relationship Id="rId161" Type="http://schemas.openxmlformats.org/officeDocument/2006/relationships/tags" Target="../tags/tag446.xml"/><Relationship Id="rId166" Type="http://schemas.openxmlformats.org/officeDocument/2006/relationships/tags" Target="../tags/tag451.xml"/><Relationship Id="rId182" Type="http://schemas.openxmlformats.org/officeDocument/2006/relationships/tags" Target="../tags/tag467.xml"/><Relationship Id="rId187" Type="http://schemas.openxmlformats.org/officeDocument/2006/relationships/tags" Target="../tags/tag472.xml"/><Relationship Id="rId1" Type="http://schemas.openxmlformats.org/officeDocument/2006/relationships/tags" Target="../tags/tag286.xml"/><Relationship Id="rId6" Type="http://schemas.openxmlformats.org/officeDocument/2006/relationships/tags" Target="../tags/tag291.xml"/><Relationship Id="rId23" Type="http://schemas.openxmlformats.org/officeDocument/2006/relationships/tags" Target="../tags/tag308.xml"/><Relationship Id="rId28" Type="http://schemas.openxmlformats.org/officeDocument/2006/relationships/tags" Target="../tags/tag313.xml"/><Relationship Id="rId49" Type="http://schemas.openxmlformats.org/officeDocument/2006/relationships/tags" Target="../tags/tag334.xml"/><Relationship Id="rId114" Type="http://schemas.openxmlformats.org/officeDocument/2006/relationships/tags" Target="../tags/tag399.xml"/><Relationship Id="rId119" Type="http://schemas.openxmlformats.org/officeDocument/2006/relationships/tags" Target="../tags/tag404.xml"/><Relationship Id="rId44" Type="http://schemas.openxmlformats.org/officeDocument/2006/relationships/tags" Target="../tags/tag329.xml"/><Relationship Id="rId60" Type="http://schemas.openxmlformats.org/officeDocument/2006/relationships/tags" Target="../tags/tag345.xml"/><Relationship Id="rId65" Type="http://schemas.openxmlformats.org/officeDocument/2006/relationships/tags" Target="../tags/tag350.xml"/><Relationship Id="rId81" Type="http://schemas.openxmlformats.org/officeDocument/2006/relationships/tags" Target="../tags/tag366.xml"/><Relationship Id="rId86" Type="http://schemas.openxmlformats.org/officeDocument/2006/relationships/tags" Target="../tags/tag371.xml"/><Relationship Id="rId130" Type="http://schemas.openxmlformats.org/officeDocument/2006/relationships/tags" Target="../tags/tag415.xml"/><Relationship Id="rId135" Type="http://schemas.openxmlformats.org/officeDocument/2006/relationships/tags" Target="../tags/tag420.xml"/><Relationship Id="rId151" Type="http://schemas.openxmlformats.org/officeDocument/2006/relationships/tags" Target="../tags/tag436.xml"/><Relationship Id="rId156" Type="http://schemas.openxmlformats.org/officeDocument/2006/relationships/tags" Target="../tags/tag441.xml"/><Relationship Id="rId177" Type="http://schemas.openxmlformats.org/officeDocument/2006/relationships/tags" Target="../tags/tag462.xml"/><Relationship Id="rId172" Type="http://schemas.openxmlformats.org/officeDocument/2006/relationships/tags" Target="../tags/tag457.xml"/><Relationship Id="rId13" Type="http://schemas.openxmlformats.org/officeDocument/2006/relationships/tags" Target="../tags/tag298.xml"/><Relationship Id="rId18" Type="http://schemas.openxmlformats.org/officeDocument/2006/relationships/tags" Target="../tags/tag303.xml"/><Relationship Id="rId39" Type="http://schemas.openxmlformats.org/officeDocument/2006/relationships/tags" Target="../tags/tag324.xml"/><Relationship Id="rId109" Type="http://schemas.openxmlformats.org/officeDocument/2006/relationships/tags" Target="../tags/tag394.xml"/><Relationship Id="rId34" Type="http://schemas.openxmlformats.org/officeDocument/2006/relationships/tags" Target="../tags/tag319.xml"/><Relationship Id="rId50" Type="http://schemas.openxmlformats.org/officeDocument/2006/relationships/tags" Target="../tags/tag335.xml"/><Relationship Id="rId55" Type="http://schemas.openxmlformats.org/officeDocument/2006/relationships/tags" Target="../tags/tag340.xml"/><Relationship Id="rId76" Type="http://schemas.openxmlformats.org/officeDocument/2006/relationships/tags" Target="../tags/tag361.xml"/><Relationship Id="rId97" Type="http://schemas.openxmlformats.org/officeDocument/2006/relationships/tags" Target="../tags/tag382.xml"/><Relationship Id="rId104" Type="http://schemas.openxmlformats.org/officeDocument/2006/relationships/tags" Target="../tags/tag389.xml"/><Relationship Id="rId120" Type="http://schemas.openxmlformats.org/officeDocument/2006/relationships/tags" Target="../tags/tag405.xml"/><Relationship Id="rId125" Type="http://schemas.openxmlformats.org/officeDocument/2006/relationships/tags" Target="../tags/tag410.xml"/><Relationship Id="rId141" Type="http://schemas.openxmlformats.org/officeDocument/2006/relationships/tags" Target="../tags/tag426.xml"/><Relationship Id="rId146" Type="http://schemas.openxmlformats.org/officeDocument/2006/relationships/tags" Target="../tags/tag431.xml"/><Relationship Id="rId167" Type="http://schemas.openxmlformats.org/officeDocument/2006/relationships/tags" Target="../tags/tag452.xml"/><Relationship Id="rId188" Type="http://schemas.openxmlformats.org/officeDocument/2006/relationships/tags" Target="../tags/tag473.xml"/><Relationship Id="rId7" Type="http://schemas.openxmlformats.org/officeDocument/2006/relationships/tags" Target="../tags/tag292.xml"/><Relationship Id="rId71" Type="http://schemas.openxmlformats.org/officeDocument/2006/relationships/tags" Target="../tags/tag356.xml"/><Relationship Id="rId92" Type="http://schemas.openxmlformats.org/officeDocument/2006/relationships/tags" Target="../tags/tag377.xml"/><Relationship Id="rId162" Type="http://schemas.openxmlformats.org/officeDocument/2006/relationships/tags" Target="../tags/tag447.xml"/><Relationship Id="rId183" Type="http://schemas.openxmlformats.org/officeDocument/2006/relationships/tags" Target="../tags/tag468.xml"/><Relationship Id="rId2" Type="http://schemas.openxmlformats.org/officeDocument/2006/relationships/tags" Target="../tags/tag287.xml"/><Relationship Id="rId29" Type="http://schemas.openxmlformats.org/officeDocument/2006/relationships/tags" Target="../tags/tag314.xml"/><Relationship Id="rId24" Type="http://schemas.openxmlformats.org/officeDocument/2006/relationships/tags" Target="../tags/tag309.xml"/><Relationship Id="rId40" Type="http://schemas.openxmlformats.org/officeDocument/2006/relationships/tags" Target="../tags/tag325.xml"/><Relationship Id="rId45" Type="http://schemas.openxmlformats.org/officeDocument/2006/relationships/tags" Target="../tags/tag330.xml"/><Relationship Id="rId66" Type="http://schemas.openxmlformats.org/officeDocument/2006/relationships/tags" Target="../tags/tag351.xml"/><Relationship Id="rId87" Type="http://schemas.openxmlformats.org/officeDocument/2006/relationships/tags" Target="../tags/tag372.xml"/><Relationship Id="rId110" Type="http://schemas.openxmlformats.org/officeDocument/2006/relationships/tags" Target="../tags/tag395.xml"/><Relationship Id="rId115" Type="http://schemas.openxmlformats.org/officeDocument/2006/relationships/tags" Target="../tags/tag400.xml"/><Relationship Id="rId131" Type="http://schemas.openxmlformats.org/officeDocument/2006/relationships/tags" Target="../tags/tag416.xml"/><Relationship Id="rId136" Type="http://schemas.openxmlformats.org/officeDocument/2006/relationships/tags" Target="../tags/tag421.xml"/><Relationship Id="rId157" Type="http://schemas.openxmlformats.org/officeDocument/2006/relationships/tags" Target="../tags/tag442.xml"/><Relationship Id="rId178" Type="http://schemas.openxmlformats.org/officeDocument/2006/relationships/tags" Target="../tags/tag463.xml"/><Relationship Id="rId61" Type="http://schemas.openxmlformats.org/officeDocument/2006/relationships/tags" Target="../tags/tag346.xml"/><Relationship Id="rId82" Type="http://schemas.openxmlformats.org/officeDocument/2006/relationships/tags" Target="../tags/tag367.xml"/><Relationship Id="rId152" Type="http://schemas.openxmlformats.org/officeDocument/2006/relationships/tags" Target="../tags/tag437.xml"/><Relationship Id="rId173" Type="http://schemas.openxmlformats.org/officeDocument/2006/relationships/tags" Target="../tags/tag458.xml"/><Relationship Id="rId19" Type="http://schemas.openxmlformats.org/officeDocument/2006/relationships/tags" Target="../tags/tag304.xml"/><Relationship Id="rId14" Type="http://schemas.openxmlformats.org/officeDocument/2006/relationships/tags" Target="../tags/tag299.xml"/><Relationship Id="rId30" Type="http://schemas.openxmlformats.org/officeDocument/2006/relationships/tags" Target="../tags/tag315.xml"/><Relationship Id="rId35" Type="http://schemas.openxmlformats.org/officeDocument/2006/relationships/tags" Target="../tags/tag320.xml"/><Relationship Id="rId56" Type="http://schemas.openxmlformats.org/officeDocument/2006/relationships/tags" Target="../tags/tag341.xml"/><Relationship Id="rId77" Type="http://schemas.openxmlformats.org/officeDocument/2006/relationships/tags" Target="../tags/tag362.xml"/><Relationship Id="rId100" Type="http://schemas.openxmlformats.org/officeDocument/2006/relationships/tags" Target="../tags/tag385.xml"/><Relationship Id="rId105" Type="http://schemas.openxmlformats.org/officeDocument/2006/relationships/tags" Target="../tags/tag390.xml"/><Relationship Id="rId126" Type="http://schemas.openxmlformats.org/officeDocument/2006/relationships/tags" Target="../tags/tag411.xml"/><Relationship Id="rId147" Type="http://schemas.openxmlformats.org/officeDocument/2006/relationships/tags" Target="../tags/tag432.xml"/><Relationship Id="rId168" Type="http://schemas.openxmlformats.org/officeDocument/2006/relationships/tags" Target="../tags/tag453.xml"/><Relationship Id="rId8" Type="http://schemas.openxmlformats.org/officeDocument/2006/relationships/tags" Target="../tags/tag293.xml"/><Relationship Id="rId51" Type="http://schemas.openxmlformats.org/officeDocument/2006/relationships/tags" Target="../tags/tag336.xml"/><Relationship Id="rId72" Type="http://schemas.openxmlformats.org/officeDocument/2006/relationships/tags" Target="../tags/tag357.xml"/><Relationship Id="rId93" Type="http://schemas.openxmlformats.org/officeDocument/2006/relationships/tags" Target="../tags/tag378.xml"/><Relationship Id="rId98" Type="http://schemas.openxmlformats.org/officeDocument/2006/relationships/tags" Target="../tags/tag383.xml"/><Relationship Id="rId121" Type="http://schemas.openxmlformats.org/officeDocument/2006/relationships/tags" Target="../tags/tag406.xml"/><Relationship Id="rId142" Type="http://schemas.openxmlformats.org/officeDocument/2006/relationships/tags" Target="../tags/tag427.xml"/><Relationship Id="rId163" Type="http://schemas.openxmlformats.org/officeDocument/2006/relationships/tags" Target="../tags/tag448.xml"/><Relationship Id="rId184" Type="http://schemas.openxmlformats.org/officeDocument/2006/relationships/tags" Target="../tags/tag469.xml"/><Relationship Id="rId189" Type="http://schemas.openxmlformats.org/officeDocument/2006/relationships/slideLayout" Target="../slideLayouts/slideLayout2.xml"/><Relationship Id="rId3" Type="http://schemas.openxmlformats.org/officeDocument/2006/relationships/tags" Target="../tags/tag288.xml"/><Relationship Id="rId25" Type="http://schemas.openxmlformats.org/officeDocument/2006/relationships/tags" Target="../tags/tag310.xml"/><Relationship Id="rId46" Type="http://schemas.openxmlformats.org/officeDocument/2006/relationships/tags" Target="../tags/tag331.xml"/><Relationship Id="rId67" Type="http://schemas.openxmlformats.org/officeDocument/2006/relationships/tags" Target="../tags/tag352.xml"/><Relationship Id="rId116" Type="http://schemas.openxmlformats.org/officeDocument/2006/relationships/tags" Target="../tags/tag401.xml"/><Relationship Id="rId137" Type="http://schemas.openxmlformats.org/officeDocument/2006/relationships/tags" Target="../tags/tag422.xml"/><Relationship Id="rId158" Type="http://schemas.openxmlformats.org/officeDocument/2006/relationships/tags" Target="../tags/tag443.xml"/><Relationship Id="rId20" Type="http://schemas.openxmlformats.org/officeDocument/2006/relationships/tags" Target="../tags/tag305.xml"/><Relationship Id="rId41" Type="http://schemas.openxmlformats.org/officeDocument/2006/relationships/tags" Target="../tags/tag326.xml"/><Relationship Id="rId62" Type="http://schemas.openxmlformats.org/officeDocument/2006/relationships/tags" Target="../tags/tag347.xml"/><Relationship Id="rId83" Type="http://schemas.openxmlformats.org/officeDocument/2006/relationships/tags" Target="../tags/tag368.xml"/><Relationship Id="rId88" Type="http://schemas.openxmlformats.org/officeDocument/2006/relationships/tags" Target="../tags/tag373.xml"/><Relationship Id="rId111" Type="http://schemas.openxmlformats.org/officeDocument/2006/relationships/tags" Target="../tags/tag396.xml"/><Relationship Id="rId132" Type="http://schemas.openxmlformats.org/officeDocument/2006/relationships/tags" Target="../tags/tag417.xml"/><Relationship Id="rId153" Type="http://schemas.openxmlformats.org/officeDocument/2006/relationships/tags" Target="../tags/tag438.xml"/><Relationship Id="rId174" Type="http://schemas.openxmlformats.org/officeDocument/2006/relationships/tags" Target="../tags/tag459.xml"/><Relationship Id="rId179" Type="http://schemas.openxmlformats.org/officeDocument/2006/relationships/tags" Target="../tags/tag464.xml"/><Relationship Id="rId15" Type="http://schemas.openxmlformats.org/officeDocument/2006/relationships/tags" Target="../tags/tag300.xml"/><Relationship Id="rId36" Type="http://schemas.openxmlformats.org/officeDocument/2006/relationships/tags" Target="../tags/tag321.xml"/><Relationship Id="rId57" Type="http://schemas.openxmlformats.org/officeDocument/2006/relationships/tags" Target="../tags/tag342.xml"/><Relationship Id="rId106" Type="http://schemas.openxmlformats.org/officeDocument/2006/relationships/tags" Target="../tags/tag391.xml"/><Relationship Id="rId127" Type="http://schemas.openxmlformats.org/officeDocument/2006/relationships/tags" Target="../tags/tag412.xml"/><Relationship Id="rId10" Type="http://schemas.openxmlformats.org/officeDocument/2006/relationships/tags" Target="../tags/tag295.xml"/><Relationship Id="rId31" Type="http://schemas.openxmlformats.org/officeDocument/2006/relationships/tags" Target="../tags/tag316.xml"/><Relationship Id="rId52" Type="http://schemas.openxmlformats.org/officeDocument/2006/relationships/tags" Target="../tags/tag337.xml"/><Relationship Id="rId73" Type="http://schemas.openxmlformats.org/officeDocument/2006/relationships/tags" Target="../tags/tag358.xml"/><Relationship Id="rId78" Type="http://schemas.openxmlformats.org/officeDocument/2006/relationships/tags" Target="../tags/tag363.xml"/><Relationship Id="rId94" Type="http://schemas.openxmlformats.org/officeDocument/2006/relationships/tags" Target="../tags/tag379.xml"/><Relationship Id="rId99" Type="http://schemas.openxmlformats.org/officeDocument/2006/relationships/tags" Target="../tags/tag384.xml"/><Relationship Id="rId101" Type="http://schemas.openxmlformats.org/officeDocument/2006/relationships/tags" Target="../tags/tag386.xml"/><Relationship Id="rId122" Type="http://schemas.openxmlformats.org/officeDocument/2006/relationships/tags" Target="../tags/tag407.xml"/><Relationship Id="rId143" Type="http://schemas.openxmlformats.org/officeDocument/2006/relationships/tags" Target="../tags/tag428.xml"/><Relationship Id="rId148" Type="http://schemas.openxmlformats.org/officeDocument/2006/relationships/tags" Target="../tags/tag433.xml"/><Relationship Id="rId164" Type="http://schemas.openxmlformats.org/officeDocument/2006/relationships/tags" Target="../tags/tag449.xml"/><Relationship Id="rId169" Type="http://schemas.openxmlformats.org/officeDocument/2006/relationships/tags" Target="../tags/tag454.xml"/><Relationship Id="rId185" Type="http://schemas.openxmlformats.org/officeDocument/2006/relationships/tags" Target="../tags/tag470.xml"/><Relationship Id="rId4" Type="http://schemas.openxmlformats.org/officeDocument/2006/relationships/tags" Target="../tags/tag289.xml"/><Relationship Id="rId9" Type="http://schemas.openxmlformats.org/officeDocument/2006/relationships/tags" Target="../tags/tag294.xml"/><Relationship Id="rId180" Type="http://schemas.openxmlformats.org/officeDocument/2006/relationships/tags" Target="../tags/tag465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tags" Target="../tags/tag499.xml"/><Relationship Id="rId117" Type="http://schemas.openxmlformats.org/officeDocument/2006/relationships/tags" Target="../tags/tag590.xml"/><Relationship Id="rId21" Type="http://schemas.openxmlformats.org/officeDocument/2006/relationships/tags" Target="../tags/tag494.xml"/><Relationship Id="rId42" Type="http://schemas.openxmlformats.org/officeDocument/2006/relationships/tags" Target="../tags/tag515.xml"/><Relationship Id="rId47" Type="http://schemas.openxmlformats.org/officeDocument/2006/relationships/tags" Target="../tags/tag520.xml"/><Relationship Id="rId63" Type="http://schemas.openxmlformats.org/officeDocument/2006/relationships/tags" Target="../tags/tag536.xml"/><Relationship Id="rId68" Type="http://schemas.openxmlformats.org/officeDocument/2006/relationships/tags" Target="../tags/tag541.xml"/><Relationship Id="rId84" Type="http://schemas.openxmlformats.org/officeDocument/2006/relationships/tags" Target="../tags/tag557.xml"/><Relationship Id="rId89" Type="http://schemas.openxmlformats.org/officeDocument/2006/relationships/tags" Target="../tags/tag562.xml"/><Relationship Id="rId112" Type="http://schemas.openxmlformats.org/officeDocument/2006/relationships/tags" Target="../tags/tag585.xml"/><Relationship Id="rId133" Type="http://schemas.openxmlformats.org/officeDocument/2006/relationships/tags" Target="../tags/tag606.xml"/><Relationship Id="rId138" Type="http://schemas.openxmlformats.org/officeDocument/2006/relationships/tags" Target="../tags/tag611.xml"/><Relationship Id="rId154" Type="http://schemas.openxmlformats.org/officeDocument/2006/relationships/tags" Target="../tags/tag627.xml"/><Relationship Id="rId159" Type="http://schemas.openxmlformats.org/officeDocument/2006/relationships/tags" Target="../tags/tag632.xml"/><Relationship Id="rId170" Type="http://schemas.openxmlformats.org/officeDocument/2006/relationships/tags" Target="../tags/tag643.xml"/><Relationship Id="rId16" Type="http://schemas.openxmlformats.org/officeDocument/2006/relationships/tags" Target="../tags/tag489.xml"/><Relationship Id="rId107" Type="http://schemas.openxmlformats.org/officeDocument/2006/relationships/tags" Target="../tags/tag580.xml"/><Relationship Id="rId11" Type="http://schemas.openxmlformats.org/officeDocument/2006/relationships/tags" Target="../tags/tag484.xml"/><Relationship Id="rId32" Type="http://schemas.openxmlformats.org/officeDocument/2006/relationships/tags" Target="../tags/tag505.xml"/><Relationship Id="rId37" Type="http://schemas.openxmlformats.org/officeDocument/2006/relationships/tags" Target="../tags/tag510.xml"/><Relationship Id="rId53" Type="http://schemas.openxmlformats.org/officeDocument/2006/relationships/tags" Target="../tags/tag526.xml"/><Relationship Id="rId58" Type="http://schemas.openxmlformats.org/officeDocument/2006/relationships/tags" Target="../tags/tag531.xml"/><Relationship Id="rId74" Type="http://schemas.openxmlformats.org/officeDocument/2006/relationships/tags" Target="../tags/tag547.xml"/><Relationship Id="rId79" Type="http://schemas.openxmlformats.org/officeDocument/2006/relationships/tags" Target="../tags/tag552.xml"/><Relationship Id="rId102" Type="http://schemas.openxmlformats.org/officeDocument/2006/relationships/tags" Target="../tags/tag575.xml"/><Relationship Id="rId123" Type="http://schemas.openxmlformats.org/officeDocument/2006/relationships/tags" Target="../tags/tag596.xml"/><Relationship Id="rId128" Type="http://schemas.openxmlformats.org/officeDocument/2006/relationships/tags" Target="../tags/tag601.xml"/><Relationship Id="rId144" Type="http://schemas.openxmlformats.org/officeDocument/2006/relationships/tags" Target="../tags/tag617.xml"/><Relationship Id="rId149" Type="http://schemas.openxmlformats.org/officeDocument/2006/relationships/tags" Target="../tags/tag622.xml"/><Relationship Id="rId5" Type="http://schemas.openxmlformats.org/officeDocument/2006/relationships/tags" Target="../tags/tag478.xml"/><Relationship Id="rId90" Type="http://schemas.openxmlformats.org/officeDocument/2006/relationships/tags" Target="../tags/tag563.xml"/><Relationship Id="rId95" Type="http://schemas.openxmlformats.org/officeDocument/2006/relationships/tags" Target="../tags/tag568.xml"/><Relationship Id="rId160" Type="http://schemas.openxmlformats.org/officeDocument/2006/relationships/tags" Target="../tags/tag633.xml"/><Relationship Id="rId165" Type="http://schemas.openxmlformats.org/officeDocument/2006/relationships/tags" Target="../tags/tag638.xml"/><Relationship Id="rId22" Type="http://schemas.openxmlformats.org/officeDocument/2006/relationships/tags" Target="../tags/tag495.xml"/><Relationship Id="rId27" Type="http://schemas.openxmlformats.org/officeDocument/2006/relationships/tags" Target="../tags/tag500.xml"/><Relationship Id="rId43" Type="http://schemas.openxmlformats.org/officeDocument/2006/relationships/tags" Target="../tags/tag516.xml"/><Relationship Id="rId48" Type="http://schemas.openxmlformats.org/officeDocument/2006/relationships/tags" Target="../tags/tag521.xml"/><Relationship Id="rId64" Type="http://schemas.openxmlformats.org/officeDocument/2006/relationships/tags" Target="../tags/tag537.xml"/><Relationship Id="rId69" Type="http://schemas.openxmlformats.org/officeDocument/2006/relationships/tags" Target="../tags/tag542.xml"/><Relationship Id="rId113" Type="http://schemas.openxmlformats.org/officeDocument/2006/relationships/tags" Target="../tags/tag586.xml"/><Relationship Id="rId118" Type="http://schemas.openxmlformats.org/officeDocument/2006/relationships/tags" Target="../tags/tag591.xml"/><Relationship Id="rId134" Type="http://schemas.openxmlformats.org/officeDocument/2006/relationships/tags" Target="../tags/tag607.xml"/><Relationship Id="rId139" Type="http://schemas.openxmlformats.org/officeDocument/2006/relationships/tags" Target="../tags/tag612.xml"/><Relationship Id="rId80" Type="http://schemas.openxmlformats.org/officeDocument/2006/relationships/tags" Target="../tags/tag553.xml"/><Relationship Id="rId85" Type="http://schemas.openxmlformats.org/officeDocument/2006/relationships/tags" Target="../tags/tag558.xml"/><Relationship Id="rId150" Type="http://schemas.openxmlformats.org/officeDocument/2006/relationships/tags" Target="../tags/tag623.xml"/><Relationship Id="rId155" Type="http://schemas.openxmlformats.org/officeDocument/2006/relationships/tags" Target="../tags/tag628.xml"/><Relationship Id="rId171" Type="http://schemas.openxmlformats.org/officeDocument/2006/relationships/tags" Target="../tags/tag644.xml"/><Relationship Id="rId12" Type="http://schemas.openxmlformats.org/officeDocument/2006/relationships/tags" Target="../tags/tag485.xml"/><Relationship Id="rId17" Type="http://schemas.openxmlformats.org/officeDocument/2006/relationships/tags" Target="../tags/tag490.xml"/><Relationship Id="rId33" Type="http://schemas.openxmlformats.org/officeDocument/2006/relationships/tags" Target="../tags/tag506.xml"/><Relationship Id="rId38" Type="http://schemas.openxmlformats.org/officeDocument/2006/relationships/tags" Target="../tags/tag511.xml"/><Relationship Id="rId59" Type="http://schemas.openxmlformats.org/officeDocument/2006/relationships/tags" Target="../tags/tag532.xml"/><Relationship Id="rId103" Type="http://schemas.openxmlformats.org/officeDocument/2006/relationships/tags" Target="../tags/tag576.xml"/><Relationship Id="rId108" Type="http://schemas.openxmlformats.org/officeDocument/2006/relationships/tags" Target="../tags/tag581.xml"/><Relationship Id="rId124" Type="http://schemas.openxmlformats.org/officeDocument/2006/relationships/tags" Target="../tags/tag597.xml"/><Relationship Id="rId129" Type="http://schemas.openxmlformats.org/officeDocument/2006/relationships/tags" Target="../tags/tag602.xml"/><Relationship Id="rId54" Type="http://schemas.openxmlformats.org/officeDocument/2006/relationships/tags" Target="../tags/tag527.xml"/><Relationship Id="rId70" Type="http://schemas.openxmlformats.org/officeDocument/2006/relationships/tags" Target="../tags/tag543.xml"/><Relationship Id="rId75" Type="http://schemas.openxmlformats.org/officeDocument/2006/relationships/tags" Target="../tags/tag548.xml"/><Relationship Id="rId91" Type="http://schemas.openxmlformats.org/officeDocument/2006/relationships/tags" Target="../tags/tag564.xml"/><Relationship Id="rId96" Type="http://schemas.openxmlformats.org/officeDocument/2006/relationships/tags" Target="../tags/tag569.xml"/><Relationship Id="rId140" Type="http://schemas.openxmlformats.org/officeDocument/2006/relationships/tags" Target="../tags/tag613.xml"/><Relationship Id="rId145" Type="http://schemas.openxmlformats.org/officeDocument/2006/relationships/tags" Target="../tags/tag618.xml"/><Relationship Id="rId161" Type="http://schemas.openxmlformats.org/officeDocument/2006/relationships/tags" Target="../tags/tag634.xml"/><Relationship Id="rId166" Type="http://schemas.openxmlformats.org/officeDocument/2006/relationships/tags" Target="../tags/tag639.xml"/><Relationship Id="rId1" Type="http://schemas.openxmlformats.org/officeDocument/2006/relationships/tags" Target="../tags/tag474.xml"/><Relationship Id="rId6" Type="http://schemas.openxmlformats.org/officeDocument/2006/relationships/tags" Target="../tags/tag479.xml"/><Relationship Id="rId15" Type="http://schemas.openxmlformats.org/officeDocument/2006/relationships/tags" Target="../tags/tag488.xml"/><Relationship Id="rId23" Type="http://schemas.openxmlformats.org/officeDocument/2006/relationships/tags" Target="../tags/tag496.xml"/><Relationship Id="rId28" Type="http://schemas.openxmlformats.org/officeDocument/2006/relationships/tags" Target="../tags/tag501.xml"/><Relationship Id="rId36" Type="http://schemas.openxmlformats.org/officeDocument/2006/relationships/tags" Target="../tags/tag509.xml"/><Relationship Id="rId49" Type="http://schemas.openxmlformats.org/officeDocument/2006/relationships/tags" Target="../tags/tag522.xml"/><Relationship Id="rId57" Type="http://schemas.openxmlformats.org/officeDocument/2006/relationships/tags" Target="../tags/tag530.xml"/><Relationship Id="rId106" Type="http://schemas.openxmlformats.org/officeDocument/2006/relationships/tags" Target="../tags/tag579.xml"/><Relationship Id="rId114" Type="http://schemas.openxmlformats.org/officeDocument/2006/relationships/tags" Target="../tags/tag587.xml"/><Relationship Id="rId119" Type="http://schemas.openxmlformats.org/officeDocument/2006/relationships/tags" Target="../tags/tag592.xml"/><Relationship Id="rId127" Type="http://schemas.openxmlformats.org/officeDocument/2006/relationships/tags" Target="../tags/tag600.xml"/><Relationship Id="rId10" Type="http://schemas.openxmlformats.org/officeDocument/2006/relationships/tags" Target="../tags/tag483.xml"/><Relationship Id="rId31" Type="http://schemas.openxmlformats.org/officeDocument/2006/relationships/tags" Target="../tags/tag504.xml"/><Relationship Id="rId44" Type="http://schemas.openxmlformats.org/officeDocument/2006/relationships/tags" Target="../tags/tag517.xml"/><Relationship Id="rId52" Type="http://schemas.openxmlformats.org/officeDocument/2006/relationships/tags" Target="../tags/tag525.xml"/><Relationship Id="rId60" Type="http://schemas.openxmlformats.org/officeDocument/2006/relationships/tags" Target="../tags/tag533.xml"/><Relationship Id="rId65" Type="http://schemas.openxmlformats.org/officeDocument/2006/relationships/tags" Target="../tags/tag538.xml"/><Relationship Id="rId73" Type="http://schemas.openxmlformats.org/officeDocument/2006/relationships/tags" Target="../tags/tag546.xml"/><Relationship Id="rId78" Type="http://schemas.openxmlformats.org/officeDocument/2006/relationships/tags" Target="../tags/tag551.xml"/><Relationship Id="rId81" Type="http://schemas.openxmlformats.org/officeDocument/2006/relationships/tags" Target="../tags/tag554.xml"/><Relationship Id="rId86" Type="http://schemas.openxmlformats.org/officeDocument/2006/relationships/tags" Target="../tags/tag559.xml"/><Relationship Id="rId94" Type="http://schemas.openxmlformats.org/officeDocument/2006/relationships/tags" Target="../tags/tag567.xml"/><Relationship Id="rId99" Type="http://schemas.openxmlformats.org/officeDocument/2006/relationships/tags" Target="../tags/tag572.xml"/><Relationship Id="rId101" Type="http://schemas.openxmlformats.org/officeDocument/2006/relationships/tags" Target="../tags/tag574.xml"/><Relationship Id="rId122" Type="http://schemas.openxmlformats.org/officeDocument/2006/relationships/tags" Target="../tags/tag595.xml"/><Relationship Id="rId130" Type="http://schemas.openxmlformats.org/officeDocument/2006/relationships/tags" Target="../tags/tag603.xml"/><Relationship Id="rId135" Type="http://schemas.openxmlformats.org/officeDocument/2006/relationships/tags" Target="../tags/tag608.xml"/><Relationship Id="rId143" Type="http://schemas.openxmlformats.org/officeDocument/2006/relationships/tags" Target="../tags/tag616.xml"/><Relationship Id="rId148" Type="http://schemas.openxmlformats.org/officeDocument/2006/relationships/tags" Target="../tags/tag621.xml"/><Relationship Id="rId151" Type="http://schemas.openxmlformats.org/officeDocument/2006/relationships/tags" Target="../tags/tag624.xml"/><Relationship Id="rId156" Type="http://schemas.openxmlformats.org/officeDocument/2006/relationships/tags" Target="../tags/tag629.xml"/><Relationship Id="rId164" Type="http://schemas.openxmlformats.org/officeDocument/2006/relationships/tags" Target="../tags/tag637.xml"/><Relationship Id="rId169" Type="http://schemas.openxmlformats.org/officeDocument/2006/relationships/tags" Target="../tags/tag642.xml"/><Relationship Id="rId4" Type="http://schemas.openxmlformats.org/officeDocument/2006/relationships/tags" Target="../tags/tag477.xml"/><Relationship Id="rId9" Type="http://schemas.openxmlformats.org/officeDocument/2006/relationships/tags" Target="../tags/tag482.xml"/><Relationship Id="rId172" Type="http://schemas.openxmlformats.org/officeDocument/2006/relationships/slideLayout" Target="../slideLayouts/slideLayout2.xml"/><Relationship Id="rId13" Type="http://schemas.openxmlformats.org/officeDocument/2006/relationships/tags" Target="../tags/tag486.xml"/><Relationship Id="rId18" Type="http://schemas.openxmlformats.org/officeDocument/2006/relationships/tags" Target="../tags/tag491.xml"/><Relationship Id="rId39" Type="http://schemas.openxmlformats.org/officeDocument/2006/relationships/tags" Target="../tags/tag512.xml"/><Relationship Id="rId109" Type="http://schemas.openxmlformats.org/officeDocument/2006/relationships/tags" Target="../tags/tag582.xml"/><Relationship Id="rId34" Type="http://schemas.openxmlformats.org/officeDocument/2006/relationships/tags" Target="../tags/tag507.xml"/><Relationship Id="rId50" Type="http://schemas.openxmlformats.org/officeDocument/2006/relationships/tags" Target="../tags/tag523.xml"/><Relationship Id="rId55" Type="http://schemas.openxmlformats.org/officeDocument/2006/relationships/tags" Target="../tags/tag528.xml"/><Relationship Id="rId76" Type="http://schemas.openxmlformats.org/officeDocument/2006/relationships/tags" Target="../tags/tag549.xml"/><Relationship Id="rId97" Type="http://schemas.openxmlformats.org/officeDocument/2006/relationships/tags" Target="../tags/tag570.xml"/><Relationship Id="rId104" Type="http://schemas.openxmlformats.org/officeDocument/2006/relationships/tags" Target="../tags/tag577.xml"/><Relationship Id="rId120" Type="http://schemas.openxmlformats.org/officeDocument/2006/relationships/tags" Target="../tags/tag593.xml"/><Relationship Id="rId125" Type="http://schemas.openxmlformats.org/officeDocument/2006/relationships/tags" Target="../tags/tag598.xml"/><Relationship Id="rId141" Type="http://schemas.openxmlformats.org/officeDocument/2006/relationships/tags" Target="../tags/tag614.xml"/><Relationship Id="rId146" Type="http://schemas.openxmlformats.org/officeDocument/2006/relationships/tags" Target="../tags/tag619.xml"/><Relationship Id="rId167" Type="http://schemas.openxmlformats.org/officeDocument/2006/relationships/tags" Target="../tags/tag640.xml"/><Relationship Id="rId7" Type="http://schemas.openxmlformats.org/officeDocument/2006/relationships/tags" Target="../tags/tag480.xml"/><Relationship Id="rId71" Type="http://schemas.openxmlformats.org/officeDocument/2006/relationships/tags" Target="../tags/tag544.xml"/><Relationship Id="rId92" Type="http://schemas.openxmlformats.org/officeDocument/2006/relationships/tags" Target="../tags/tag565.xml"/><Relationship Id="rId162" Type="http://schemas.openxmlformats.org/officeDocument/2006/relationships/tags" Target="../tags/tag635.xml"/><Relationship Id="rId2" Type="http://schemas.openxmlformats.org/officeDocument/2006/relationships/tags" Target="../tags/tag475.xml"/><Relationship Id="rId29" Type="http://schemas.openxmlformats.org/officeDocument/2006/relationships/tags" Target="../tags/tag502.xml"/><Relationship Id="rId24" Type="http://schemas.openxmlformats.org/officeDocument/2006/relationships/tags" Target="../tags/tag497.xml"/><Relationship Id="rId40" Type="http://schemas.openxmlformats.org/officeDocument/2006/relationships/tags" Target="../tags/tag513.xml"/><Relationship Id="rId45" Type="http://schemas.openxmlformats.org/officeDocument/2006/relationships/tags" Target="../tags/tag518.xml"/><Relationship Id="rId66" Type="http://schemas.openxmlformats.org/officeDocument/2006/relationships/tags" Target="../tags/tag539.xml"/><Relationship Id="rId87" Type="http://schemas.openxmlformats.org/officeDocument/2006/relationships/tags" Target="../tags/tag560.xml"/><Relationship Id="rId110" Type="http://schemas.openxmlformats.org/officeDocument/2006/relationships/tags" Target="../tags/tag583.xml"/><Relationship Id="rId115" Type="http://schemas.openxmlformats.org/officeDocument/2006/relationships/tags" Target="../tags/tag588.xml"/><Relationship Id="rId131" Type="http://schemas.openxmlformats.org/officeDocument/2006/relationships/tags" Target="../tags/tag604.xml"/><Relationship Id="rId136" Type="http://schemas.openxmlformats.org/officeDocument/2006/relationships/tags" Target="../tags/tag609.xml"/><Relationship Id="rId157" Type="http://schemas.openxmlformats.org/officeDocument/2006/relationships/tags" Target="../tags/tag630.xml"/><Relationship Id="rId61" Type="http://schemas.openxmlformats.org/officeDocument/2006/relationships/tags" Target="../tags/tag534.xml"/><Relationship Id="rId82" Type="http://schemas.openxmlformats.org/officeDocument/2006/relationships/tags" Target="../tags/tag555.xml"/><Relationship Id="rId152" Type="http://schemas.openxmlformats.org/officeDocument/2006/relationships/tags" Target="../tags/tag625.xml"/><Relationship Id="rId19" Type="http://schemas.openxmlformats.org/officeDocument/2006/relationships/tags" Target="../tags/tag492.xml"/><Relationship Id="rId14" Type="http://schemas.openxmlformats.org/officeDocument/2006/relationships/tags" Target="../tags/tag487.xml"/><Relationship Id="rId30" Type="http://schemas.openxmlformats.org/officeDocument/2006/relationships/tags" Target="../tags/tag503.xml"/><Relationship Id="rId35" Type="http://schemas.openxmlformats.org/officeDocument/2006/relationships/tags" Target="../tags/tag508.xml"/><Relationship Id="rId56" Type="http://schemas.openxmlformats.org/officeDocument/2006/relationships/tags" Target="../tags/tag529.xml"/><Relationship Id="rId77" Type="http://schemas.openxmlformats.org/officeDocument/2006/relationships/tags" Target="../tags/tag550.xml"/><Relationship Id="rId100" Type="http://schemas.openxmlformats.org/officeDocument/2006/relationships/tags" Target="../tags/tag573.xml"/><Relationship Id="rId105" Type="http://schemas.openxmlformats.org/officeDocument/2006/relationships/tags" Target="../tags/tag578.xml"/><Relationship Id="rId126" Type="http://schemas.openxmlformats.org/officeDocument/2006/relationships/tags" Target="../tags/tag599.xml"/><Relationship Id="rId147" Type="http://schemas.openxmlformats.org/officeDocument/2006/relationships/tags" Target="../tags/tag620.xml"/><Relationship Id="rId168" Type="http://schemas.openxmlformats.org/officeDocument/2006/relationships/tags" Target="../tags/tag641.xml"/><Relationship Id="rId8" Type="http://schemas.openxmlformats.org/officeDocument/2006/relationships/tags" Target="../tags/tag481.xml"/><Relationship Id="rId51" Type="http://schemas.openxmlformats.org/officeDocument/2006/relationships/tags" Target="../tags/tag524.xml"/><Relationship Id="rId72" Type="http://schemas.openxmlformats.org/officeDocument/2006/relationships/tags" Target="../tags/tag545.xml"/><Relationship Id="rId93" Type="http://schemas.openxmlformats.org/officeDocument/2006/relationships/tags" Target="../tags/tag566.xml"/><Relationship Id="rId98" Type="http://schemas.openxmlformats.org/officeDocument/2006/relationships/tags" Target="../tags/tag571.xml"/><Relationship Id="rId121" Type="http://schemas.openxmlformats.org/officeDocument/2006/relationships/tags" Target="../tags/tag594.xml"/><Relationship Id="rId142" Type="http://schemas.openxmlformats.org/officeDocument/2006/relationships/tags" Target="../tags/tag615.xml"/><Relationship Id="rId163" Type="http://schemas.openxmlformats.org/officeDocument/2006/relationships/tags" Target="../tags/tag636.xml"/><Relationship Id="rId3" Type="http://schemas.openxmlformats.org/officeDocument/2006/relationships/tags" Target="../tags/tag476.xml"/><Relationship Id="rId25" Type="http://schemas.openxmlformats.org/officeDocument/2006/relationships/tags" Target="../tags/tag498.xml"/><Relationship Id="rId46" Type="http://schemas.openxmlformats.org/officeDocument/2006/relationships/tags" Target="../tags/tag519.xml"/><Relationship Id="rId67" Type="http://schemas.openxmlformats.org/officeDocument/2006/relationships/tags" Target="../tags/tag540.xml"/><Relationship Id="rId116" Type="http://schemas.openxmlformats.org/officeDocument/2006/relationships/tags" Target="../tags/tag589.xml"/><Relationship Id="rId137" Type="http://schemas.openxmlformats.org/officeDocument/2006/relationships/tags" Target="../tags/tag610.xml"/><Relationship Id="rId158" Type="http://schemas.openxmlformats.org/officeDocument/2006/relationships/tags" Target="../tags/tag631.xml"/><Relationship Id="rId20" Type="http://schemas.openxmlformats.org/officeDocument/2006/relationships/tags" Target="../tags/tag493.xml"/><Relationship Id="rId41" Type="http://schemas.openxmlformats.org/officeDocument/2006/relationships/tags" Target="../tags/tag514.xml"/><Relationship Id="rId62" Type="http://schemas.openxmlformats.org/officeDocument/2006/relationships/tags" Target="../tags/tag535.xml"/><Relationship Id="rId83" Type="http://schemas.openxmlformats.org/officeDocument/2006/relationships/tags" Target="../tags/tag556.xml"/><Relationship Id="rId88" Type="http://schemas.openxmlformats.org/officeDocument/2006/relationships/tags" Target="../tags/tag561.xml"/><Relationship Id="rId111" Type="http://schemas.openxmlformats.org/officeDocument/2006/relationships/tags" Target="../tags/tag584.xml"/><Relationship Id="rId132" Type="http://schemas.openxmlformats.org/officeDocument/2006/relationships/tags" Target="../tags/tag605.xml"/><Relationship Id="rId153" Type="http://schemas.openxmlformats.org/officeDocument/2006/relationships/tags" Target="../tags/tag626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tags" Target="../tags/tag761.xml"/><Relationship Id="rId21" Type="http://schemas.openxmlformats.org/officeDocument/2006/relationships/tags" Target="../tags/tag665.xml"/><Relationship Id="rId42" Type="http://schemas.openxmlformats.org/officeDocument/2006/relationships/tags" Target="../tags/tag686.xml"/><Relationship Id="rId63" Type="http://schemas.openxmlformats.org/officeDocument/2006/relationships/tags" Target="../tags/tag707.xml"/><Relationship Id="rId84" Type="http://schemas.openxmlformats.org/officeDocument/2006/relationships/tags" Target="../tags/tag728.xml"/><Relationship Id="rId138" Type="http://schemas.openxmlformats.org/officeDocument/2006/relationships/tags" Target="../tags/tag782.xml"/><Relationship Id="rId159" Type="http://schemas.openxmlformats.org/officeDocument/2006/relationships/tags" Target="../tags/tag803.xml"/><Relationship Id="rId170" Type="http://schemas.openxmlformats.org/officeDocument/2006/relationships/tags" Target="../tags/tag814.xml"/><Relationship Id="rId191" Type="http://schemas.openxmlformats.org/officeDocument/2006/relationships/tags" Target="../tags/tag835.xml"/><Relationship Id="rId205" Type="http://schemas.openxmlformats.org/officeDocument/2006/relationships/tags" Target="../tags/tag849.xml"/><Relationship Id="rId107" Type="http://schemas.openxmlformats.org/officeDocument/2006/relationships/tags" Target="../tags/tag751.xml"/><Relationship Id="rId11" Type="http://schemas.openxmlformats.org/officeDocument/2006/relationships/tags" Target="../tags/tag655.xml"/><Relationship Id="rId32" Type="http://schemas.openxmlformats.org/officeDocument/2006/relationships/tags" Target="../tags/tag676.xml"/><Relationship Id="rId53" Type="http://schemas.openxmlformats.org/officeDocument/2006/relationships/tags" Target="../tags/tag697.xml"/><Relationship Id="rId74" Type="http://schemas.openxmlformats.org/officeDocument/2006/relationships/tags" Target="../tags/tag718.xml"/><Relationship Id="rId128" Type="http://schemas.openxmlformats.org/officeDocument/2006/relationships/tags" Target="../tags/tag772.xml"/><Relationship Id="rId149" Type="http://schemas.openxmlformats.org/officeDocument/2006/relationships/tags" Target="../tags/tag793.xml"/><Relationship Id="rId5" Type="http://schemas.openxmlformats.org/officeDocument/2006/relationships/tags" Target="../tags/tag649.xml"/><Relationship Id="rId90" Type="http://schemas.openxmlformats.org/officeDocument/2006/relationships/tags" Target="../tags/tag734.xml"/><Relationship Id="rId95" Type="http://schemas.openxmlformats.org/officeDocument/2006/relationships/tags" Target="../tags/tag739.xml"/><Relationship Id="rId160" Type="http://schemas.openxmlformats.org/officeDocument/2006/relationships/tags" Target="../tags/tag804.xml"/><Relationship Id="rId165" Type="http://schemas.openxmlformats.org/officeDocument/2006/relationships/tags" Target="../tags/tag809.xml"/><Relationship Id="rId181" Type="http://schemas.openxmlformats.org/officeDocument/2006/relationships/tags" Target="../tags/tag825.xml"/><Relationship Id="rId186" Type="http://schemas.openxmlformats.org/officeDocument/2006/relationships/tags" Target="../tags/tag830.xml"/><Relationship Id="rId216" Type="http://schemas.openxmlformats.org/officeDocument/2006/relationships/tags" Target="../tags/tag860.xml"/><Relationship Id="rId211" Type="http://schemas.openxmlformats.org/officeDocument/2006/relationships/tags" Target="../tags/tag855.xml"/><Relationship Id="rId22" Type="http://schemas.openxmlformats.org/officeDocument/2006/relationships/tags" Target="../tags/tag666.xml"/><Relationship Id="rId27" Type="http://schemas.openxmlformats.org/officeDocument/2006/relationships/tags" Target="../tags/tag671.xml"/><Relationship Id="rId43" Type="http://schemas.openxmlformats.org/officeDocument/2006/relationships/tags" Target="../tags/tag687.xml"/><Relationship Id="rId48" Type="http://schemas.openxmlformats.org/officeDocument/2006/relationships/tags" Target="../tags/tag692.xml"/><Relationship Id="rId64" Type="http://schemas.openxmlformats.org/officeDocument/2006/relationships/tags" Target="../tags/tag708.xml"/><Relationship Id="rId69" Type="http://schemas.openxmlformats.org/officeDocument/2006/relationships/tags" Target="../tags/tag713.xml"/><Relationship Id="rId113" Type="http://schemas.openxmlformats.org/officeDocument/2006/relationships/tags" Target="../tags/tag757.xml"/><Relationship Id="rId118" Type="http://schemas.openxmlformats.org/officeDocument/2006/relationships/tags" Target="../tags/tag762.xml"/><Relationship Id="rId134" Type="http://schemas.openxmlformats.org/officeDocument/2006/relationships/tags" Target="../tags/tag778.xml"/><Relationship Id="rId139" Type="http://schemas.openxmlformats.org/officeDocument/2006/relationships/tags" Target="../tags/tag783.xml"/><Relationship Id="rId80" Type="http://schemas.openxmlformats.org/officeDocument/2006/relationships/tags" Target="../tags/tag724.xml"/><Relationship Id="rId85" Type="http://schemas.openxmlformats.org/officeDocument/2006/relationships/tags" Target="../tags/tag729.xml"/><Relationship Id="rId150" Type="http://schemas.openxmlformats.org/officeDocument/2006/relationships/tags" Target="../tags/tag794.xml"/><Relationship Id="rId155" Type="http://schemas.openxmlformats.org/officeDocument/2006/relationships/tags" Target="../tags/tag799.xml"/><Relationship Id="rId171" Type="http://schemas.openxmlformats.org/officeDocument/2006/relationships/tags" Target="../tags/tag815.xml"/><Relationship Id="rId176" Type="http://schemas.openxmlformats.org/officeDocument/2006/relationships/tags" Target="../tags/tag820.xml"/><Relationship Id="rId192" Type="http://schemas.openxmlformats.org/officeDocument/2006/relationships/tags" Target="../tags/tag836.xml"/><Relationship Id="rId197" Type="http://schemas.openxmlformats.org/officeDocument/2006/relationships/tags" Target="../tags/tag841.xml"/><Relationship Id="rId206" Type="http://schemas.openxmlformats.org/officeDocument/2006/relationships/tags" Target="../tags/tag850.xml"/><Relationship Id="rId201" Type="http://schemas.openxmlformats.org/officeDocument/2006/relationships/tags" Target="../tags/tag845.xml"/><Relationship Id="rId12" Type="http://schemas.openxmlformats.org/officeDocument/2006/relationships/tags" Target="../tags/tag656.xml"/><Relationship Id="rId17" Type="http://schemas.openxmlformats.org/officeDocument/2006/relationships/tags" Target="../tags/tag661.xml"/><Relationship Id="rId33" Type="http://schemas.openxmlformats.org/officeDocument/2006/relationships/tags" Target="../tags/tag677.xml"/><Relationship Id="rId38" Type="http://schemas.openxmlformats.org/officeDocument/2006/relationships/tags" Target="../tags/tag682.xml"/><Relationship Id="rId59" Type="http://schemas.openxmlformats.org/officeDocument/2006/relationships/tags" Target="../tags/tag703.xml"/><Relationship Id="rId103" Type="http://schemas.openxmlformats.org/officeDocument/2006/relationships/tags" Target="../tags/tag747.xml"/><Relationship Id="rId108" Type="http://schemas.openxmlformats.org/officeDocument/2006/relationships/tags" Target="../tags/tag752.xml"/><Relationship Id="rId124" Type="http://schemas.openxmlformats.org/officeDocument/2006/relationships/tags" Target="../tags/tag768.xml"/><Relationship Id="rId129" Type="http://schemas.openxmlformats.org/officeDocument/2006/relationships/tags" Target="../tags/tag773.xml"/><Relationship Id="rId54" Type="http://schemas.openxmlformats.org/officeDocument/2006/relationships/tags" Target="../tags/tag698.xml"/><Relationship Id="rId70" Type="http://schemas.openxmlformats.org/officeDocument/2006/relationships/tags" Target="../tags/tag714.xml"/><Relationship Id="rId75" Type="http://schemas.openxmlformats.org/officeDocument/2006/relationships/tags" Target="../tags/tag719.xml"/><Relationship Id="rId91" Type="http://schemas.openxmlformats.org/officeDocument/2006/relationships/tags" Target="../tags/tag735.xml"/><Relationship Id="rId96" Type="http://schemas.openxmlformats.org/officeDocument/2006/relationships/tags" Target="../tags/tag740.xml"/><Relationship Id="rId140" Type="http://schemas.openxmlformats.org/officeDocument/2006/relationships/tags" Target="../tags/tag784.xml"/><Relationship Id="rId145" Type="http://schemas.openxmlformats.org/officeDocument/2006/relationships/tags" Target="../tags/tag789.xml"/><Relationship Id="rId161" Type="http://schemas.openxmlformats.org/officeDocument/2006/relationships/tags" Target="../tags/tag805.xml"/><Relationship Id="rId166" Type="http://schemas.openxmlformats.org/officeDocument/2006/relationships/tags" Target="../tags/tag810.xml"/><Relationship Id="rId182" Type="http://schemas.openxmlformats.org/officeDocument/2006/relationships/tags" Target="../tags/tag826.xml"/><Relationship Id="rId187" Type="http://schemas.openxmlformats.org/officeDocument/2006/relationships/tags" Target="../tags/tag831.xml"/><Relationship Id="rId217" Type="http://schemas.openxmlformats.org/officeDocument/2006/relationships/slideLayout" Target="../slideLayouts/slideLayout2.xml"/><Relationship Id="rId1" Type="http://schemas.openxmlformats.org/officeDocument/2006/relationships/tags" Target="../tags/tag645.xml"/><Relationship Id="rId6" Type="http://schemas.openxmlformats.org/officeDocument/2006/relationships/tags" Target="../tags/tag650.xml"/><Relationship Id="rId212" Type="http://schemas.openxmlformats.org/officeDocument/2006/relationships/tags" Target="../tags/tag856.xml"/><Relationship Id="rId23" Type="http://schemas.openxmlformats.org/officeDocument/2006/relationships/tags" Target="../tags/tag667.xml"/><Relationship Id="rId28" Type="http://schemas.openxmlformats.org/officeDocument/2006/relationships/tags" Target="../tags/tag672.xml"/><Relationship Id="rId49" Type="http://schemas.openxmlformats.org/officeDocument/2006/relationships/tags" Target="../tags/tag693.xml"/><Relationship Id="rId114" Type="http://schemas.openxmlformats.org/officeDocument/2006/relationships/tags" Target="../tags/tag758.xml"/><Relationship Id="rId119" Type="http://schemas.openxmlformats.org/officeDocument/2006/relationships/tags" Target="../tags/tag763.xml"/><Relationship Id="rId44" Type="http://schemas.openxmlformats.org/officeDocument/2006/relationships/tags" Target="../tags/tag688.xml"/><Relationship Id="rId60" Type="http://schemas.openxmlformats.org/officeDocument/2006/relationships/tags" Target="../tags/tag704.xml"/><Relationship Id="rId65" Type="http://schemas.openxmlformats.org/officeDocument/2006/relationships/tags" Target="../tags/tag709.xml"/><Relationship Id="rId81" Type="http://schemas.openxmlformats.org/officeDocument/2006/relationships/tags" Target="../tags/tag725.xml"/><Relationship Id="rId86" Type="http://schemas.openxmlformats.org/officeDocument/2006/relationships/tags" Target="../tags/tag730.xml"/><Relationship Id="rId130" Type="http://schemas.openxmlformats.org/officeDocument/2006/relationships/tags" Target="../tags/tag774.xml"/><Relationship Id="rId135" Type="http://schemas.openxmlformats.org/officeDocument/2006/relationships/tags" Target="../tags/tag779.xml"/><Relationship Id="rId151" Type="http://schemas.openxmlformats.org/officeDocument/2006/relationships/tags" Target="../tags/tag795.xml"/><Relationship Id="rId156" Type="http://schemas.openxmlformats.org/officeDocument/2006/relationships/tags" Target="../tags/tag800.xml"/><Relationship Id="rId177" Type="http://schemas.openxmlformats.org/officeDocument/2006/relationships/tags" Target="../tags/tag821.xml"/><Relationship Id="rId198" Type="http://schemas.openxmlformats.org/officeDocument/2006/relationships/tags" Target="../tags/tag842.xml"/><Relationship Id="rId172" Type="http://schemas.openxmlformats.org/officeDocument/2006/relationships/tags" Target="../tags/tag816.xml"/><Relationship Id="rId193" Type="http://schemas.openxmlformats.org/officeDocument/2006/relationships/tags" Target="../tags/tag837.xml"/><Relationship Id="rId202" Type="http://schemas.openxmlformats.org/officeDocument/2006/relationships/tags" Target="../tags/tag846.xml"/><Relationship Id="rId207" Type="http://schemas.openxmlformats.org/officeDocument/2006/relationships/tags" Target="../tags/tag851.xml"/><Relationship Id="rId13" Type="http://schemas.openxmlformats.org/officeDocument/2006/relationships/tags" Target="../tags/tag657.xml"/><Relationship Id="rId18" Type="http://schemas.openxmlformats.org/officeDocument/2006/relationships/tags" Target="../tags/tag662.xml"/><Relationship Id="rId39" Type="http://schemas.openxmlformats.org/officeDocument/2006/relationships/tags" Target="../tags/tag683.xml"/><Relationship Id="rId109" Type="http://schemas.openxmlformats.org/officeDocument/2006/relationships/tags" Target="../tags/tag753.xml"/><Relationship Id="rId34" Type="http://schemas.openxmlformats.org/officeDocument/2006/relationships/tags" Target="../tags/tag678.xml"/><Relationship Id="rId50" Type="http://schemas.openxmlformats.org/officeDocument/2006/relationships/tags" Target="../tags/tag694.xml"/><Relationship Id="rId55" Type="http://schemas.openxmlformats.org/officeDocument/2006/relationships/tags" Target="../tags/tag699.xml"/><Relationship Id="rId76" Type="http://schemas.openxmlformats.org/officeDocument/2006/relationships/tags" Target="../tags/tag720.xml"/><Relationship Id="rId97" Type="http://schemas.openxmlformats.org/officeDocument/2006/relationships/tags" Target="../tags/tag741.xml"/><Relationship Id="rId104" Type="http://schemas.openxmlformats.org/officeDocument/2006/relationships/tags" Target="../tags/tag748.xml"/><Relationship Id="rId120" Type="http://schemas.openxmlformats.org/officeDocument/2006/relationships/tags" Target="../tags/tag764.xml"/><Relationship Id="rId125" Type="http://schemas.openxmlformats.org/officeDocument/2006/relationships/tags" Target="../tags/tag769.xml"/><Relationship Id="rId141" Type="http://schemas.openxmlformats.org/officeDocument/2006/relationships/tags" Target="../tags/tag785.xml"/><Relationship Id="rId146" Type="http://schemas.openxmlformats.org/officeDocument/2006/relationships/tags" Target="../tags/tag790.xml"/><Relationship Id="rId167" Type="http://schemas.openxmlformats.org/officeDocument/2006/relationships/tags" Target="../tags/tag811.xml"/><Relationship Id="rId188" Type="http://schemas.openxmlformats.org/officeDocument/2006/relationships/tags" Target="../tags/tag832.xml"/><Relationship Id="rId7" Type="http://schemas.openxmlformats.org/officeDocument/2006/relationships/tags" Target="../tags/tag651.xml"/><Relationship Id="rId71" Type="http://schemas.openxmlformats.org/officeDocument/2006/relationships/tags" Target="../tags/tag715.xml"/><Relationship Id="rId92" Type="http://schemas.openxmlformats.org/officeDocument/2006/relationships/tags" Target="../tags/tag736.xml"/><Relationship Id="rId162" Type="http://schemas.openxmlformats.org/officeDocument/2006/relationships/tags" Target="../tags/tag806.xml"/><Relationship Id="rId183" Type="http://schemas.openxmlformats.org/officeDocument/2006/relationships/tags" Target="../tags/tag827.xml"/><Relationship Id="rId213" Type="http://schemas.openxmlformats.org/officeDocument/2006/relationships/tags" Target="../tags/tag857.xml"/><Relationship Id="rId2" Type="http://schemas.openxmlformats.org/officeDocument/2006/relationships/tags" Target="../tags/tag646.xml"/><Relationship Id="rId29" Type="http://schemas.openxmlformats.org/officeDocument/2006/relationships/tags" Target="../tags/tag673.xml"/><Relationship Id="rId24" Type="http://schemas.openxmlformats.org/officeDocument/2006/relationships/tags" Target="../tags/tag668.xml"/><Relationship Id="rId40" Type="http://schemas.openxmlformats.org/officeDocument/2006/relationships/tags" Target="../tags/tag684.xml"/><Relationship Id="rId45" Type="http://schemas.openxmlformats.org/officeDocument/2006/relationships/tags" Target="../tags/tag689.xml"/><Relationship Id="rId66" Type="http://schemas.openxmlformats.org/officeDocument/2006/relationships/tags" Target="../tags/tag710.xml"/><Relationship Id="rId87" Type="http://schemas.openxmlformats.org/officeDocument/2006/relationships/tags" Target="../tags/tag731.xml"/><Relationship Id="rId110" Type="http://schemas.openxmlformats.org/officeDocument/2006/relationships/tags" Target="../tags/tag754.xml"/><Relationship Id="rId115" Type="http://schemas.openxmlformats.org/officeDocument/2006/relationships/tags" Target="../tags/tag759.xml"/><Relationship Id="rId131" Type="http://schemas.openxmlformats.org/officeDocument/2006/relationships/tags" Target="../tags/tag775.xml"/><Relationship Id="rId136" Type="http://schemas.openxmlformats.org/officeDocument/2006/relationships/tags" Target="../tags/tag780.xml"/><Relationship Id="rId157" Type="http://schemas.openxmlformats.org/officeDocument/2006/relationships/tags" Target="../tags/tag801.xml"/><Relationship Id="rId178" Type="http://schemas.openxmlformats.org/officeDocument/2006/relationships/tags" Target="../tags/tag822.xml"/><Relationship Id="rId61" Type="http://schemas.openxmlformats.org/officeDocument/2006/relationships/tags" Target="../tags/tag705.xml"/><Relationship Id="rId82" Type="http://schemas.openxmlformats.org/officeDocument/2006/relationships/tags" Target="../tags/tag726.xml"/><Relationship Id="rId152" Type="http://schemas.openxmlformats.org/officeDocument/2006/relationships/tags" Target="../tags/tag796.xml"/><Relationship Id="rId173" Type="http://schemas.openxmlformats.org/officeDocument/2006/relationships/tags" Target="../tags/tag817.xml"/><Relationship Id="rId194" Type="http://schemas.openxmlformats.org/officeDocument/2006/relationships/tags" Target="../tags/tag838.xml"/><Relationship Id="rId199" Type="http://schemas.openxmlformats.org/officeDocument/2006/relationships/tags" Target="../tags/tag843.xml"/><Relationship Id="rId203" Type="http://schemas.openxmlformats.org/officeDocument/2006/relationships/tags" Target="../tags/tag847.xml"/><Relationship Id="rId208" Type="http://schemas.openxmlformats.org/officeDocument/2006/relationships/tags" Target="../tags/tag852.xml"/><Relationship Id="rId19" Type="http://schemas.openxmlformats.org/officeDocument/2006/relationships/tags" Target="../tags/tag663.xml"/><Relationship Id="rId14" Type="http://schemas.openxmlformats.org/officeDocument/2006/relationships/tags" Target="../tags/tag658.xml"/><Relationship Id="rId30" Type="http://schemas.openxmlformats.org/officeDocument/2006/relationships/tags" Target="../tags/tag674.xml"/><Relationship Id="rId35" Type="http://schemas.openxmlformats.org/officeDocument/2006/relationships/tags" Target="../tags/tag679.xml"/><Relationship Id="rId56" Type="http://schemas.openxmlformats.org/officeDocument/2006/relationships/tags" Target="../tags/tag700.xml"/><Relationship Id="rId77" Type="http://schemas.openxmlformats.org/officeDocument/2006/relationships/tags" Target="../tags/tag721.xml"/><Relationship Id="rId100" Type="http://schemas.openxmlformats.org/officeDocument/2006/relationships/tags" Target="../tags/tag744.xml"/><Relationship Id="rId105" Type="http://schemas.openxmlformats.org/officeDocument/2006/relationships/tags" Target="../tags/tag749.xml"/><Relationship Id="rId126" Type="http://schemas.openxmlformats.org/officeDocument/2006/relationships/tags" Target="../tags/tag770.xml"/><Relationship Id="rId147" Type="http://schemas.openxmlformats.org/officeDocument/2006/relationships/tags" Target="../tags/tag791.xml"/><Relationship Id="rId168" Type="http://schemas.openxmlformats.org/officeDocument/2006/relationships/tags" Target="../tags/tag812.xml"/><Relationship Id="rId8" Type="http://schemas.openxmlformats.org/officeDocument/2006/relationships/tags" Target="../tags/tag652.xml"/><Relationship Id="rId51" Type="http://schemas.openxmlformats.org/officeDocument/2006/relationships/tags" Target="../tags/tag695.xml"/><Relationship Id="rId72" Type="http://schemas.openxmlformats.org/officeDocument/2006/relationships/tags" Target="../tags/tag716.xml"/><Relationship Id="rId93" Type="http://schemas.openxmlformats.org/officeDocument/2006/relationships/tags" Target="../tags/tag737.xml"/><Relationship Id="rId98" Type="http://schemas.openxmlformats.org/officeDocument/2006/relationships/tags" Target="../tags/tag742.xml"/><Relationship Id="rId121" Type="http://schemas.openxmlformats.org/officeDocument/2006/relationships/tags" Target="../tags/tag765.xml"/><Relationship Id="rId142" Type="http://schemas.openxmlformats.org/officeDocument/2006/relationships/tags" Target="../tags/tag786.xml"/><Relationship Id="rId163" Type="http://schemas.openxmlformats.org/officeDocument/2006/relationships/tags" Target="../tags/tag807.xml"/><Relationship Id="rId184" Type="http://schemas.openxmlformats.org/officeDocument/2006/relationships/tags" Target="../tags/tag828.xml"/><Relationship Id="rId189" Type="http://schemas.openxmlformats.org/officeDocument/2006/relationships/tags" Target="../tags/tag833.xml"/><Relationship Id="rId3" Type="http://schemas.openxmlformats.org/officeDocument/2006/relationships/tags" Target="../tags/tag647.xml"/><Relationship Id="rId214" Type="http://schemas.openxmlformats.org/officeDocument/2006/relationships/tags" Target="../tags/tag858.xml"/><Relationship Id="rId25" Type="http://schemas.openxmlformats.org/officeDocument/2006/relationships/tags" Target="../tags/tag669.xml"/><Relationship Id="rId46" Type="http://schemas.openxmlformats.org/officeDocument/2006/relationships/tags" Target="../tags/tag690.xml"/><Relationship Id="rId67" Type="http://schemas.openxmlformats.org/officeDocument/2006/relationships/tags" Target="../tags/tag711.xml"/><Relationship Id="rId116" Type="http://schemas.openxmlformats.org/officeDocument/2006/relationships/tags" Target="../tags/tag760.xml"/><Relationship Id="rId137" Type="http://schemas.openxmlformats.org/officeDocument/2006/relationships/tags" Target="../tags/tag781.xml"/><Relationship Id="rId158" Type="http://schemas.openxmlformats.org/officeDocument/2006/relationships/tags" Target="../tags/tag802.xml"/><Relationship Id="rId20" Type="http://schemas.openxmlformats.org/officeDocument/2006/relationships/tags" Target="../tags/tag664.xml"/><Relationship Id="rId41" Type="http://schemas.openxmlformats.org/officeDocument/2006/relationships/tags" Target="../tags/tag685.xml"/><Relationship Id="rId62" Type="http://schemas.openxmlformats.org/officeDocument/2006/relationships/tags" Target="../tags/tag706.xml"/><Relationship Id="rId83" Type="http://schemas.openxmlformats.org/officeDocument/2006/relationships/tags" Target="../tags/tag727.xml"/><Relationship Id="rId88" Type="http://schemas.openxmlformats.org/officeDocument/2006/relationships/tags" Target="../tags/tag732.xml"/><Relationship Id="rId111" Type="http://schemas.openxmlformats.org/officeDocument/2006/relationships/tags" Target="../tags/tag755.xml"/><Relationship Id="rId132" Type="http://schemas.openxmlformats.org/officeDocument/2006/relationships/tags" Target="../tags/tag776.xml"/><Relationship Id="rId153" Type="http://schemas.openxmlformats.org/officeDocument/2006/relationships/tags" Target="../tags/tag797.xml"/><Relationship Id="rId174" Type="http://schemas.openxmlformats.org/officeDocument/2006/relationships/tags" Target="../tags/tag818.xml"/><Relationship Id="rId179" Type="http://schemas.openxmlformats.org/officeDocument/2006/relationships/tags" Target="../tags/tag823.xml"/><Relationship Id="rId195" Type="http://schemas.openxmlformats.org/officeDocument/2006/relationships/tags" Target="../tags/tag839.xml"/><Relationship Id="rId209" Type="http://schemas.openxmlformats.org/officeDocument/2006/relationships/tags" Target="../tags/tag853.xml"/><Relationship Id="rId190" Type="http://schemas.openxmlformats.org/officeDocument/2006/relationships/tags" Target="../tags/tag834.xml"/><Relationship Id="rId204" Type="http://schemas.openxmlformats.org/officeDocument/2006/relationships/tags" Target="../tags/tag848.xml"/><Relationship Id="rId15" Type="http://schemas.openxmlformats.org/officeDocument/2006/relationships/tags" Target="../tags/tag659.xml"/><Relationship Id="rId36" Type="http://schemas.openxmlformats.org/officeDocument/2006/relationships/tags" Target="../tags/tag680.xml"/><Relationship Id="rId57" Type="http://schemas.openxmlformats.org/officeDocument/2006/relationships/tags" Target="../tags/tag701.xml"/><Relationship Id="rId106" Type="http://schemas.openxmlformats.org/officeDocument/2006/relationships/tags" Target="../tags/tag750.xml"/><Relationship Id="rId127" Type="http://schemas.openxmlformats.org/officeDocument/2006/relationships/tags" Target="../tags/tag771.xml"/><Relationship Id="rId10" Type="http://schemas.openxmlformats.org/officeDocument/2006/relationships/tags" Target="../tags/tag654.xml"/><Relationship Id="rId31" Type="http://schemas.openxmlformats.org/officeDocument/2006/relationships/tags" Target="../tags/tag675.xml"/><Relationship Id="rId52" Type="http://schemas.openxmlformats.org/officeDocument/2006/relationships/tags" Target="../tags/tag696.xml"/><Relationship Id="rId73" Type="http://schemas.openxmlformats.org/officeDocument/2006/relationships/tags" Target="../tags/tag717.xml"/><Relationship Id="rId78" Type="http://schemas.openxmlformats.org/officeDocument/2006/relationships/tags" Target="../tags/tag722.xml"/><Relationship Id="rId94" Type="http://schemas.openxmlformats.org/officeDocument/2006/relationships/tags" Target="../tags/tag738.xml"/><Relationship Id="rId99" Type="http://schemas.openxmlformats.org/officeDocument/2006/relationships/tags" Target="../tags/tag743.xml"/><Relationship Id="rId101" Type="http://schemas.openxmlformats.org/officeDocument/2006/relationships/tags" Target="../tags/tag745.xml"/><Relationship Id="rId122" Type="http://schemas.openxmlformats.org/officeDocument/2006/relationships/tags" Target="../tags/tag766.xml"/><Relationship Id="rId143" Type="http://schemas.openxmlformats.org/officeDocument/2006/relationships/tags" Target="../tags/tag787.xml"/><Relationship Id="rId148" Type="http://schemas.openxmlformats.org/officeDocument/2006/relationships/tags" Target="../tags/tag792.xml"/><Relationship Id="rId164" Type="http://schemas.openxmlformats.org/officeDocument/2006/relationships/tags" Target="../tags/tag808.xml"/><Relationship Id="rId169" Type="http://schemas.openxmlformats.org/officeDocument/2006/relationships/tags" Target="../tags/tag813.xml"/><Relationship Id="rId185" Type="http://schemas.openxmlformats.org/officeDocument/2006/relationships/tags" Target="../tags/tag829.xml"/><Relationship Id="rId4" Type="http://schemas.openxmlformats.org/officeDocument/2006/relationships/tags" Target="../tags/tag648.xml"/><Relationship Id="rId9" Type="http://schemas.openxmlformats.org/officeDocument/2006/relationships/tags" Target="../tags/tag653.xml"/><Relationship Id="rId180" Type="http://schemas.openxmlformats.org/officeDocument/2006/relationships/tags" Target="../tags/tag824.xml"/><Relationship Id="rId210" Type="http://schemas.openxmlformats.org/officeDocument/2006/relationships/tags" Target="../tags/tag854.xml"/><Relationship Id="rId215" Type="http://schemas.openxmlformats.org/officeDocument/2006/relationships/tags" Target="../tags/tag859.xml"/><Relationship Id="rId26" Type="http://schemas.openxmlformats.org/officeDocument/2006/relationships/tags" Target="../tags/tag670.xml"/><Relationship Id="rId47" Type="http://schemas.openxmlformats.org/officeDocument/2006/relationships/tags" Target="../tags/tag691.xml"/><Relationship Id="rId68" Type="http://schemas.openxmlformats.org/officeDocument/2006/relationships/tags" Target="../tags/tag712.xml"/><Relationship Id="rId89" Type="http://schemas.openxmlformats.org/officeDocument/2006/relationships/tags" Target="../tags/tag733.xml"/><Relationship Id="rId112" Type="http://schemas.openxmlformats.org/officeDocument/2006/relationships/tags" Target="../tags/tag756.xml"/><Relationship Id="rId133" Type="http://schemas.openxmlformats.org/officeDocument/2006/relationships/tags" Target="../tags/tag777.xml"/><Relationship Id="rId154" Type="http://schemas.openxmlformats.org/officeDocument/2006/relationships/tags" Target="../tags/tag798.xml"/><Relationship Id="rId175" Type="http://schemas.openxmlformats.org/officeDocument/2006/relationships/tags" Target="../tags/tag819.xml"/><Relationship Id="rId196" Type="http://schemas.openxmlformats.org/officeDocument/2006/relationships/tags" Target="../tags/tag840.xml"/><Relationship Id="rId200" Type="http://schemas.openxmlformats.org/officeDocument/2006/relationships/tags" Target="../tags/tag844.xml"/><Relationship Id="rId16" Type="http://schemas.openxmlformats.org/officeDocument/2006/relationships/tags" Target="../tags/tag660.xml"/><Relationship Id="rId37" Type="http://schemas.openxmlformats.org/officeDocument/2006/relationships/tags" Target="../tags/tag681.xml"/><Relationship Id="rId58" Type="http://schemas.openxmlformats.org/officeDocument/2006/relationships/tags" Target="../tags/tag702.xml"/><Relationship Id="rId79" Type="http://schemas.openxmlformats.org/officeDocument/2006/relationships/tags" Target="../tags/tag723.xml"/><Relationship Id="rId102" Type="http://schemas.openxmlformats.org/officeDocument/2006/relationships/tags" Target="../tags/tag746.xml"/><Relationship Id="rId123" Type="http://schemas.openxmlformats.org/officeDocument/2006/relationships/tags" Target="../tags/tag767.xml"/><Relationship Id="rId144" Type="http://schemas.openxmlformats.org/officeDocument/2006/relationships/tags" Target="../tags/tag788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tags" Target="../tags/tag886.xml"/><Relationship Id="rId117" Type="http://schemas.openxmlformats.org/officeDocument/2006/relationships/tags" Target="../tags/tag977.xml"/><Relationship Id="rId21" Type="http://schemas.openxmlformats.org/officeDocument/2006/relationships/tags" Target="../tags/tag881.xml"/><Relationship Id="rId42" Type="http://schemas.openxmlformats.org/officeDocument/2006/relationships/tags" Target="../tags/tag902.xml"/><Relationship Id="rId47" Type="http://schemas.openxmlformats.org/officeDocument/2006/relationships/tags" Target="../tags/tag907.xml"/><Relationship Id="rId63" Type="http://schemas.openxmlformats.org/officeDocument/2006/relationships/tags" Target="../tags/tag923.xml"/><Relationship Id="rId68" Type="http://schemas.openxmlformats.org/officeDocument/2006/relationships/tags" Target="../tags/tag928.xml"/><Relationship Id="rId84" Type="http://schemas.openxmlformats.org/officeDocument/2006/relationships/tags" Target="../tags/tag944.xml"/><Relationship Id="rId89" Type="http://schemas.openxmlformats.org/officeDocument/2006/relationships/tags" Target="../tags/tag949.xml"/><Relationship Id="rId112" Type="http://schemas.openxmlformats.org/officeDocument/2006/relationships/tags" Target="../tags/tag972.xml"/><Relationship Id="rId133" Type="http://schemas.openxmlformats.org/officeDocument/2006/relationships/tags" Target="../tags/tag993.xml"/><Relationship Id="rId138" Type="http://schemas.openxmlformats.org/officeDocument/2006/relationships/tags" Target="../tags/tag998.xml"/><Relationship Id="rId154" Type="http://schemas.openxmlformats.org/officeDocument/2006/relationships/tags" Target="../tags/tag1014.xml"/><Relationship Id="rId159" Type="http://schemas.openxmlformats.org/officeDocument/2006/relationships/tags" Target="../tags/tag1019.xml"/><Relationship Id="rId16" Type="http://schemas.openxmlformats.org/officeDocument/2006/relationships/tags" Target="../tags/tag876.xml"/><Relationship Id="rId107" Type="http://schemas.openxmlformats.org/officeDocument/2006/relationships/tags" Target="../tags/tag967.xml"/><Relationship Id="rId11" Type="http://schemas.openxmlformats.org/officeDocument/2006/relationships/tags" Target="../tags/tag871.xml"/><Relationship Id="rId32" Type="http://schemas.openxmlformats.org/officeDocument/2006/relationships/tags" Target="../tags/tag892.xml"/><Relationship Id="rId37" Type="http://schemas.openxmlformats.org/officeDocument/2006/relationships/tags" Target="../tags/tag897.xml"/><Relationship Id="rId53" Type="http://schemas.openxmlformats.org/officeDocument/2006/relationships/tags" Target="../tags/tag913.xml"/><Relationship Id="rId58" Type="http://schemas.openxmlformats.org/officeDocument/2006/relationships/tags" Target="../tags/tag918.xml"/><Relationship Id="rId74" Type="http://schemas.openxmlformats.org/officeDocument/2006/relationships/tags" Target="../tags/tag934.xml"/><Relationship Id="rId79" Type="http://schemas.openxmlformats.org/officeDocument/2006/relationships/tags" Target="../tags/tag939.xml"/><Relationship Id="rId102" Type="http://schemas.openxmlformats.org/officeDocument/2006/relationships/tags" Target="../tags/tag962.xml"/><Relationship Id="rId123" Type="http://schemas.openxmlformats.org/officeDocument/2006/relationships/tags" Target="../tags/tag983.xml"/><Relationship Id="rId128" Type="http://schemas.openxmlformats.org/officeDocument/2006/relationships/tags" Target="../tags/tag988.xml"/><Relationship Id="rId144" Type="http://schemas.openxmlformats.org/officeDocument/2006/relationships/tags" Target="../tags/tag1004.xml"/><Relationship Id="rId149" Type="http://schemas.openxmlformats.org/officeDocument/2006/relationships/tags" Target="../tags/tag1009.xml"/><Relationship Id="rId5" Type="http://schemas.openxmlformats.org/officeDocument/2006/relationships/tags" Target="../tags/tag865.xml"/><Relationship Id="rId90" Type="http://schemas.openxmlformats.org/officeDocument/2006/relationships/tags" Target="../tags/tag950.xml"/><Relationship Id="rId95" Type="http://schemas.openxmlformats.org/officeDocument/2006/relationships/tags" Target="../tags/tag955.xml"/><Relationship Id="rId160" Type="http://schemas.openxmlformats.org/officeDocument/2006/relationships/tags" Target="../tags/tag1020.xml"/><Relationship Id="rId165" Type="http://schemas.openxmlformats.org/officeDocument/2006/relationships/tags" Target="../tags/tag1025.xml"/><Relationship Id="rId22" Type="http://schemas.openxmlformats.org/officeDocument/2006/relationships/tags" Target="../tags/tag882.xml"/><Relationship Id="rId27" Type="http://schemas.openxmlformats.org/officeDocument/2006/relationships/tags" Target="../tags/tag887.xml"/><Relationship Id="rId43" Type="http://schemas.openxmlformats.org/officeDocument/2006/relationships/tags" Target="../tags/tag903.xml"/><Relationship Id="rId48" Type="http://schemas.openxmlformats.org/officeDocument/2006/relationships/tags" Target="../tags/tag908.xml"/><Relationship Id="rId64" Type="http://schemas.openxmlformats.org/officeDocument/2006/relationships/tags" Target="../tags/tag924.xml"/><Relationship Id="rId69" Type="http://schemas.openxmlformats.org/officeDocument/2006/relationships/tags" Target="../tags/tag929.xml"/><Relationship Id="rId113" Type="http://schemas.openxmlformats.org/officeDocument/2006/relationships/tags" Target="../tags/tag973.xml"/><Relationship Id="rId118" Type="http://schemas.openxmlformats.org/officeDocument/2006/relationships/tags" Target="../tags/tag978.xml"/><Relationship Id="rId134" Type="http://schemas.openxmlformats.org/officeDocument/2006/relationships/tags" Target="../tags/tag994.xml"/><Relationship Id="rId139" Type="http://schemas.openxmlformats.org/officeDocument/2006/relationships/tags" Target="../tags/tag999.xml"/><Relationship Id="rId80" Type="http://schemas.openxmlformats.org/officeDocument/2006/relationships/tags" Target="../tags/tag940.xml"/><Relationship Id="rId85" Type="http://schemas.openxmlformats.org/officeDocument/2006/relationships/tags" Target="../tags/tag945.xml"/><Relationship Id="rId150" Type="http://schemas.openxmlformats.org/officeDocument/2006/relationships/tags" Target="../tags/tag1010.xml"/><Relationship Id="rId155" Type="http://schemas.openxmlformats.org/officeDocument/2006/relationships/tags" Target="../tags/tag1015.xml"/><Relationship Id="rId12" Type="http://schemas.openxmlformats.org/officeDocument/2006/relationships/tags" Target="../tags/tag872.xml"/><Relationship Id="rId17" Type="http://schemas.openxmlformats.org/officeDocument/2006/relationships/tags" Target="../tags/tag877.xml"/><Relationship Id="rId33" Type="http://schemas.openxmlformats.org/officeDocument/2006/relationships/tags" Target="../tags/tag893.xml"/><Relationship Id="rId38" Type="http://schemas.openxmlformats.org/officeDocument/2006/relationships/tags" Target="../tags/tag898.xml"/><Relationship Id="rId59" Type="http://schemas.openxmlformats.org/officeDocument/2006/relationships/tags" Target="../tags/tag919.xml"/><Relationship Id="rId103" Type="http://schemas.openxmlformats.org/officeDocument/2006/relationships/tags" Target="../tags/tag963.xml"/><Relationship Id="rId108" Type="http://schemas.openxmlformats.org/officeDocument/2006/relationships/tags" Target="../tags/tag968.xml"/><Relationship Id="rId124" Type="http://schemas.openxmlformats.org/officeDocument/2006/relationships/tags" Target="../tags/tag984.xml"/><Relationship Id="rId129" Type="http://schemas.openxmlformats.org/officeDocument/2006/relationships/tags" Target="../tags/tag989.xml"/><Relationship Id="rId54" Type="http://schemas.openxmlformats.org/officeDocument/2006/relationships/tags" Target="../tags/tag914.xml"/><Relationship Id="rId70" Type="http://schemas.openxmlformats.org/officeDocument/2006/relationships/tags" Target="../tags/tag930.xml"/><Relationship Id="rId75" Type="http://schemas.openxmlformats.org/officeDocument/2006/relationships/tags" Target="../tags/tag935.xml"/><Relationship Id="rId91" Type="http://schemas.openxmlformats.org/officeDocument/2006/relationships/tags" Target="../tags/tag951.xml"/><Relationship Id="rId96" Type="http://schemas.openxmlformats.org/officeDocument/2006/relationships/tags" Target="../tags/tag956.xml"/><Relationship Id="rId140" Type="http://schemas.openxmlformats.org/officeDocument/2006/relationships/tags" Target="../tags/tag1000.xml"/><Relationship Id="rId145" Type="http://schemas.openxmlformats.org/officeDocument/2006/relationships/tags" Target="../tags/tag1005.xml"/><Relationship Id="rId161" Type="http://schemas.openxmlformats.org/officeDocument/2006/relationships/tags" Target="../tags/tag1021.xml"/><Relationship Id="rId166" Type="http://schemas.openxmlformats.org/officeDocument/2006/relationships/tags" Target="../tags/tag1026.xml"/><Relationship Id="rId1" Type="http://schemas.openxmlformats.org/officeDocument/2006/relationships/tags" Target="../tags/tag861.xml"/><Relationship Id="rId6" Type="http://schemas.openxmlformats.org/officeDocument/2006/relationships/tags" Target="../tags/tag866.xml"/><Relationship Id="rId15" Type="http://schemas.openxmlformats.org/officeDocument/2006/relationships/tags" Target="../tags/tag875.xml"/><Relationship Id="rId23" Type="http://schemas.openxmlformats.org/officeDocument/2006/relationships/tags" Target="../tags/tag883.xml"/><Relationship Id="rId28" Type="http://schemas.openxmlformats.org/officeDocument/2006/relationships/tags" Target="../tags/tag888.xml"/><Relationship Id="rId36" Type="http://schemas.openxmlformats.org/officeDocument/2006/relationships/tags" Target="../tags/tag896.xml"/><Relationship Id="rId49" Type="http://schemas.openxmlformats.org/officeDocument/2006/relationships/tags" Target="../tags/tag909.xml"/><Relationship Id="rId57" Type="http://schemas.openxmlformats.org/officeDocument/2006/relationships/tags" Target="../tags/tag917.xml"/><Relationship Id="rId106" Type="http://schemas.openxmlformats.org/officeDocument/2006/relationships/tags" Target="../tags/tag966.xml"/><Relationship Id="rId114" Type="http://schemas.openxmlformats.org/officeDocument/2006/relationships/tags" Target="../tags/tag974.xml"/><Relationship Id="rId119" Type="http://schemas.openxmlformats.org/officeDocument/2006/relationships/tags" Target="../tags/tag979.xml"/><Relationship Id="rId127" Type="http://schemas.openxmlformats.org/officeDocument/2006/relationships/tags" Target="../tags/tag987.xml"/><Relationship Id="rId10" Type="http://schemas.openxmlformats.org/officeDocument/2006/relationships/tags" Target="../tags/tag870.xml"/><Relationship Id="rId31" Type="http://schemas.openxmlformats.org/officeDocument/2006/relationships/tags" Target="../tags/tag891.xml"/><Relationship Id="rId44" Type="http://schemas.openxmlformats.org/officeDocument/2006/relationships/tags" Target="../tags/tag904.xml"/><Relationship Id="rId52" Type="http://schemas.openxmlformats.org/officeDocument/2006/relationships/tags" Target="../tags/tag912.xml"/><Relationship Id="rId60" Type="http://schemas.openxmlformats.org/officeDocument/2006/relationships/tags" Target="../tags/tag920.xml"/><Relationship Id="rId65" Type="http://schemas.openxmlformats.org/officeDocument/2006/relationships/tags" Target="../tags/tag925.xml"/><Relationship Id="rId73" Type="http://schemas.openxmlformats.org/officeDocument/2006/relationships/tags" Target="../tags/tag933.xml"/><Relationship Id="rId78" Type="http://schemas.openxmlformats.org/officeDocument/2006/relationships/tags" Target="../tags/tag938.xml"/><Relationship Id="rId81" Type="http://schemas.openxmlformats.org/officeDocument/2006/relationships/tags" Target="../tags/tag941.xml"/><Relationship Id="rId86" Type="http://schemas.openxmlformats.org/officeDocument/2006/relationships/tags" Target="../tags/tag946.xml"/><Relationship Id="rId94" Type="http://schemas.openxmlformats.org/officeDocument/2006/relationships/tags" Target="../tags/tag954.xml"/><Relationship Id="rId99" Type="http://schemas.openxmlformats.org/officeDocument/2006/relationships/tags" Target="../tags/tag959.xml"/><Relationship Id="rId101" Type="http://schemas.openxmlformats.org/officeDocument/2006/relationships/tags" Target="../tags/tag961.xml"/><Relationship Id="rId122" Type="http://schemas.openxmlformats.org/officeDocument/2006/relationships/tags" Target="../tags/tag982.xml"/><Relationship Id="rId130" Type="http://schemas.openxmlformats.org/officeDocument/2006/relationships/tags" Target="../tags/tag990.xml"/><Relationship Id="rId135" Type="http://schemas.openxmlformats.org/officeDocument/2006/relationships/tags" Target="../tags/tag995.xml"/><Relationship Id="rId143" Type="http://schemas.openxmlformats.org/officeDocument/2006/relationships/tags" Target="../tags/tag1003.xml"/><Relationship Id="rId148" Type="http://schemas.openxmlformats.org/officeDocument/2006/relationships/tags" Target="../tags/tag1008.xml"/><Relationship Id="rId151" Type="http://schemas.openxmlformats.org/officeDocument/2006/relationships/tags" Target="../tags/tag1011.xml"/><Relationship Id="rId156" Type="http://schemas.openxmlformats.org/officeDocument/2006/relationships/tags" Target="../tags/tag1016.xml"/><Relationship Id="rId164" Type="http://schemas.openxmlformats.org/officeDocument/2006/relationships/tags" Target="../tags/tag1024.xml"/><Relationship Id="rId169" Type="http://schemas.openxmlformats.org/officeDocument/2006/relationships/slideLayout" Target="../slideLayouts/slideLayout2.xml"/><Relationship Id="rId4" Type="http://schemas.openxmlformats.org/officeDocument/2006/relationships/tags" Target="../tags/tag864.xml"/><Relationship Id="rId9" Type="http://schemas.openxmlformats.org/officeDocument/2006/relationships/tags" Target="../tags/tag869.xml"/><Relationship Id="rId13" Type="http://schemas.openxmlformats.org/officeDocument/2006/relationships/tags" Target="../tags/tag873.xml"/><Relationship Id="rId18" Type="http://schemas.openxmlformats.org/officeDocument/2006/relationships/tags" Target="../tags/tag878.xml"/><Relationship Id="rId39" Type="http://schemas.openxmlformats.org/officeDocument/2006/relationships/tags" Target="../tags/tag899.xml"/><Relationship Id="rId109" Type="http://schemas.openxmlformats.org/officeDocument/2006/relationships/tags" Target="../tags/tag969.xml"/><Relationship Id="rId34" Type="http://schemas.openxmlformats.org/officeDocument/2006/relationships/tags" Target="../tags/tag894.xml"/><Relationship Id="rId50" Type="http://schemas.openxmlformats.org/officeDocument/2006/relationships/tags" Target="../tags/tag910.xml"/><Relationship Id="rId55" Type="http://schemas.openxmlformats.org/officeDocument/2006/relationships/tags" Target="../tags/tag915.xml"/><Relationship Id="rId76" Type="http://schemas.openxmlformats.org/officeDocument/2006/relationships/tags" Target="../tags/tag936.xml"/><Relationship Id="rId97" Type="http://schemas.openxmlformats.org/officeDocument/2006/relationships/tags" Target="../tags/tag957.xml"/><Relationship Id="rId104" Type="http://schemas.openxmlformats.org/officeDocument/2006/relationships/tags" Target="../tags/tag964.xml"/><Relationship Id="rId120" Type="http://schemas.openxmlformats.org/officeDocument/2006/relationships/tags" Target="../tags/tag980.xml"/><Relationship Id="rId125" Type="http://schemas.openxmlformats.org/officeDocument/2006/relationships/tags" Target="../tags/tag985.xml"/><Relationship Id="rId141" Type="http://schemas.openxmlformats.org/officeDocument/2006/relationships/tags" Target="../tags/tag1001.xml"/><Relationship Id="rId146" Type="http://schemas.openxmlformats.org/officeDocument/2006/relationships/tags" Target="../tags/tag1006.xml"/><Relationship Id="rId167" Type="http://schemas.openxmlformats.org/officeDocument/2006/relationships/tags" Target="../tags/tag1027.xml"/><Relationship Id="rId7" Type="http://schemas.openxmlformats.org/officeDocument/2006/relationships/tags" Target="../tags/tag867.xml"/><Relationship Id="rId71" Type="http://schemas.openxmlformats.org/officeDocument/2006/relationships/tags" Target="../tags/tag931.xml"/><Relationship Id="rId92" Type="http://schemas.openxmlformats.org/officeDocument/2006/relationships/tags" Target="../tags/tag952.xml"/><Relationship Id="rId162" Type="http://schemas.openxmlformats.org/officeDocument/2006/relationships/tags" Target="../tags/tag1022.xml"/><Relationship Id="rId2" Type="http://schemas.openxmlformats.org/officeDocument/2006/relationships/tags" Target="../tags/tag862.xml"/><Relationship Id="rId29" Type="http://schemas.openxmlformats.org/officeDocument/2006/relationships/tags" Target="../tags/tag889.xml"/><Relationship Id="rId24" Type="http://schemas.openxmlformats.org/officeDocument/2006/relationships/tags" Target="../tags/tag884.xml"/><Relationship Id="rId40" Type="http://schemas.openxmlformats.org/officeDocument/2006/relationships/tags" Target="../tags/tag900.xml"/><Relationship Id="rId45" Type="http://schemas.openxmlformats.org/officeDocument/2006/relationships/tags" Target="../tags/tag905.xml"/><Relationship Id="rId66" Type="http://schemas.openxmlformats.org/officeDocument/2006/relationships/tags" Target="../tags/tag926.xml"/><Relationship Id="rId87" Type="http://schemas.openxmlformats.org/officeDocument/2006/relationships/tags" Target="../tags/tag947.xml"/><Relationship Id="rId110" Type="http://schemas.openxmlformats.org/officeDocument/2006/relationships/tags" Target="../tags/tag970.xml"/><Relationship Id="rId115" Type="http://schemas.openxmlformats.org/officeDocument/2006/relationships/tags" Target="../tags/tag975.xml"/><Relationship Id="rId131" Type="http://schemas.openxmlformats.org/officeDocument/2006/relationships/tags" Target="../tags/tag991.xml"/><Relationship Id="rId136" Type="http://schemas.openxmlformats.org/officeDocument/2006/relationships/tags" Target="../tags/tag996.xml"/><Relationship Id="rId157" Type="http://schemas.openxmlformats.org/officeDocument/2006/relationships/tags" Target="../tags/tag1017.xml"/><Relationship Id="rId61" Type="http://schemas.openxmlformats.org/officeDocument/2006/relationships/tags" Target="../tags/tag921.xml"/><Relationship Id="rId82" Type="http://schemas.openxmlformats.org/officeDocument/2006/relationships/tags" Target="../tags/tag942.xml"/><Relationship Id="rId152" Type="http://schemas.openxmlformats.org/officeDocument/2006/relationships/tags" Target="../tags/tag1012.xml"/><Relationship Id="rId19" Type="http://schemas.openxmlformats.org/officeDocument/2006/relationships/tags" Target="../tags/tag879.xml"/><Relationship Id="rId14" Type="http://schemas.openxmlformats.org/officeDocument/2006/relationships/tags" Target="../tags/tag874.xml"/><Relationship Id="rId30" Type="http://schemas.openxmlformats.org/officeDocument/2006/relationships/tags" Target="../tags/tag890.xml"/><Relationship Id="rId35" Type="http://schemas.openxmlformats.org/officeDocument/2006/relationships/tags" Target="../tags/tag895.xml"/><Relationship Id="rId56" Type="http://schemas.openxmlformats.org/officeDocument/2006/relationships/tags" Target="../tags/tag916.xml"/><Relationship Id="rId77" Type="http://schemas.openxmlformats.org/officeDocument/2006/relationships/tags" Target="../tags/tag937.xml"/><Relationship Id="rId100" Type="http://schemas.openxmlformats.org/officeDocument/2006/relationships/tags" Target="../tags/tag960.xml"/><Relationship Id="rId105" Type="http://schemas.openxmlformats.org/officeDocument/2006/relationships/tags" Target="../tags/tag965.xml"/><Relationship Id="rId126" Type="http://schemas.openxmlformats.org/officeDocument/2006/relationships/tags" Target="../tags/tag986.xml"/><Relationship Id="rId147" Type="http://schemas.openxmlformats.org/officeDocument/2006/relationships/tags" Target="../tags/tag1007.xml"/><Relationship Id="rId168" Type="http://schemas.openxmlformats.org/officeDocument/2006/relationships/tags" Target="../tags/tag1028.xml"/><Relationship Id="rId8" Type="http://schemas.openxmlformats.org/officeDocument/2006/relationships/tags" Target="../tags/tag868.xml"/><Relationship Id="rId51" Type="http://schemas.openxmlformats.org/officeDocument/2006/relationships/tags" Target="../tags/tag911.xml"/><Relationship Id="rId72" Type="http://schemas.openxmlformats.org/officeDocument/2006/relationships/tags" Target="../tags/tag932.xml"/><Relationship Id="rId93" Type="http://schemas.openxmlformats.org/officeDocument/2006/relationships/tags" Target="../tags/tag953.xml"/><Relationship Id="rId98" Type="http://schemas.openxmlformats.org/officeDocument/2006/relationships/tags" Target="../tags/tag958.xml"/><Relationship Id="rId121" Type="http://schemas.openxmlformats.org/officeDocument/2006/relationships/tags" Target="../tags/tag981.xml"/><Relationship Id="rId142" Type="http://schemas.openxmlformats.org/officeDocument/2006/relationships/tags" Target="../tags/tag1002.xml"/><Relationship Id="rId163" Type="http://schemas.openxmlformats.org/officeDocument/2006/relationships/tags" Target="../tags/tag1023.xml"/><Relationship Id="rId3" Type="http://schemas.openxmlformats.org/officeDocument/2006/relationships/tags" Target="../tags/tag863.xml"/><Relationship Id="rId25" Type="http://schemas.openxmlformats.org/officeDocument/2006/relationships/tags" Target="../tags/tag885.xml"/><Relationship Id="rId46" Type="http://schemas.openxmlformats.org/officeDocument/2006/relationships/tags" Target="../tags/tag906.xml"/><Relationship Id="rId67" Type="http://schemas.openxmlformats.org/officeDocument/2006/relationships/tags" Target="../tags/tag927.xml"/><Relationship Id="rId116" Type="http://schemas.openxmlformats.org/officeDocument/2006/relationships/tags" Target="../tags/tag976.xml"/><Relationship Id="rId137" Type="http://schemas.openxmlformats.org/officeDocument/2006/relationships/tags" Target="../tags/tag997.xml"/><Relationship Id="rId158" Type="http://schemas.openxmlformats.org/officeDocument/2006/relationships/tags" Target="../tags/tag1018.xml"/><Relationship Id="rId20" Type="http://schemas.openxmlformats.org/officeDocument/2006/relationships/tags" Target="../tags/tag880.xml"/><Relationship Id="rId41" Type="http://schemas.openxmlformats.org/officeDocument/2006/relationships/tags" Target="../tags/tag901.xml"/><Relationship Id="rId62" Type="http://schemas.openxmlformats.org/officeDocument/2006/relationships/tags" Target="../tags/tag922.xml"/><Relationship Id="rId83" Type="http://schemas.openxmlformats.org/officeDocument/2006/relationships/tags" Target="../tags/tag943.xml"/><Relationship Id="rId88" Type="http://schemas.openxmlformats.org/officeDocument/2006/relationships/tags" Target="../tags/tag948.xml"/><Relationship Id="rId111" Type="http://schemas.openxmlformats.org/officeDocument/2006/relationships/tags" Target="../tags/tag971.xml"/><Relationship Id="rId132" Type="http://schemas.openxmlformats.org/officeDocument/2006/relationships/tags" Target="../tags/tag992.xml"/><Relationship Id="rId153" Type="http://schemas.openxmlformats.org/officeDocument/2006/relationships/tags" Target="../tags/tag1013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tags" Target="../tags/tag1145.xml"/><Relationship Id="rId21" Type="http://schemas.openxmlformats.org/officeDocument/2006/relationships/tags" Target="../tags/tag1049.xml"/><Relationship Id="rId42" Type="http://schemas.openxmlformats.org/officeDocument/2006/relationships/tags" Target="../tags/tag1070.xml"/><Relationship Id="rId63" Type="http://schemas.openxmlformats.org/officeDocument/2006/relationships/tags" Target="../tags/tag1091.xml"/><Relationship Id="rId84" Type="http://schemas.openxmlformats.org/officeDocument/2006/relationships/tags" Target="../tags/tag1112.xml"/><Relationship Id="rId138" Type="http://schemas.openxmlformats.org/officeDocument/2006/relationships/tags" Target="../tags/tag1166.xml"/><Relationship Id="rId159" Type="http://schemas.openxmlformats.org/officeDocument/2006/relationships/tags" Target="../tags/tag1187.xml"/><Relationship Id="rId170" Type="http://schemas.openxmlformats.org/officeDocument/2006/relationships/tags" Target="../tags/tag1198.xml"/><Relationship Id="rId191" Type="http://schemas.openxmlformats.org/officeDocument/2006/relationships/tags" Target="../tags/tag1219.xml"/><Relationship Id="rId205" Type="http://schemas.openxmlformats.org/officeDocument/2006/relationships/tags" Target="../tags/tag1233.xml"/><Relationship Id="rId226" Type="http://schemas.openxmlformats.org/officeDocument/2006/relationships/tags" Target="../tags/tag1254.xml"/><Relationship Id="rId107" Type="http://schemas.openxmlformats.org/officeDocument/2006/relationships/tags" Target="../tags/tag1135.xml"/><Relationship Id="rId11" Type="http://schemas.openxmlformats.org/officeDocument/2006/relationships/tags" Target="../tags/tag1039.xml"/><Relationship Id="rId32" Type="http://schemas.openxmlformats.org/officeDocument/2006/relationships/tags" Target="../tags/tag1060.xml"/><Relationship Id="rId53" Type="http://schemas.openxmlformats.org/officeDocument/2006/relationships/tags" Target="../tags/tag1081.xml"/><Relationship Id="rId74" Type="http://schemas.openxmlformats.org/officeDocument/2006/relationships/tags" Target="../tags/tag1102.xml"/><Relationship Id="rId128" Type="http://schemas.openxmlformats.org/officeDocument/2006/relationships/tags" Target="../tags/tag1156.xml"/><Relationship Id="rId149" Type="http://schemas.openxmlformats.org/officeDocument/2006/relationships/tags" Target="../tags/tag1177.xml"/><Relationship Id="rId5" Type="http://schemas.openxmlformats.org/officeDocument/2006/relationships/tags" Target="../tags/tag1033.xml"/><Relationship Id="rId95" Type="http://schemas.openxmlformats.org/officeDocument/2006/relationships/tags" Target="../tags/tag1123.xml"/><Relationship Id="rId160" Type="http://schemas.openxmlformats.org/officeDocument/2006/relationships/tags" Target="../tags/tag1188.xml"/><Relationship Id="rId181" Type="http://schemas.openxmlformats.org/officeDocument/2006/relationships/tags" Target="../tags/tag1209.xml"/><Relationship Id="rId216" Type="http://schemas.openxmlformats.org/officeDocument/2006/relationships/tags" Target="../tags/tag1244.xml"/><Relationship Id="rId237" Type="http://schemas.openxmlformats.org/officeDocument/2006/relationships/tags" Target="../tags/tag1265.xml"/><Relationship Id="rId22" Type="http://schemas.openxmlformats.org/officeDocument/2006/relationships/tags" Target="../tags/tag1050.xml"/><Relationship Id="rId43" Type="http://schemas.openxmlformats.org/officeDocument/2006/relationships/tags" Target="../tags/tag1071.xml"/><Relationship Id="rId64" Type="http://schemas.openxmlformats.org/officeDocument/2006/relationships/tags" Target="../tags/tag1092.xml"/><Relationship Id="rId118" Type="http://schemas.openxmlformats.org/officeDocument/2006/relationships/tags" Target="../tags/tag1146.xml"/><Relationship Id="rId139" Type="http://schemas.openxmlformats.org/officeDocument/2006/relationships/tags" Target="../tags/tag1167.xml"/><Relationship Id="rId80" Type="http://schemas.openxmlformats.org/officeDocument/2006/relationships/tags" Target="../tags/tag1108.xml"/><Relationship Id="rId85" Type="http://schemas.openxmlformats.org/officeDocument/2006/relationships/tags" Target="../tags/tag1113.xml"/><Relationship Id="rId150" Type="http://schemas.openxmlformats.org/officeDocument/2006/relationships/tags" Target="../tags/tag1178.xml"/><Relationship Id="rId155" Type="http://schemas.openxmlformats.org/officeDocument/2006/relationships/tags" Target="../tags/tag1183.xml"/><Relationship Id="rId171" Type="http://schemas.openxmlformats.org/officeDocument/2006/relationships/tags" Target="../tags/tag1199.xml"/><Relationship Id="rId176" Type="http://schemas.openxmlformats.org/officeDocument/2006/relationships/tags" Target="../tags/tag1204.xml"/><Relationship Id="rId192" Type="http://schemas.openxmlformats.org/officeDocument/2006/relationships/tags" Target="../tags/tag1220.xml"/><Relationship Id="rId197" Type="http://schemas.openxmlformats.org/officeDocument/2006/relationships/tags" Target="../tags/tag1225.xml"/><Relationship Id="rId206" Type="http://schemas.openxmlformats.org/officeDocument/2006/relationships/tags" Target="../tags/tag1234.xml"/><Relationship Id="rId227" Type="http://schemas.openxmlformats.org/officeDocument/2006/relationships/tags" Target="../tags/tag1255.xml"/><Relationship Id="rId201" Type="http://schemas.openxmlformats.org/officeDocument/2006/relationships/tags" Target="../tags/tag1229.xml"/><Relationship Id="rId222" Type="http://schemas.openxmlformats.org/officeDocument/2006/relationships/tags" Target="../tags/tag1250.xml"/><Relationship Id="rId12" Type="http://schemas.openxmlformats.org/officeDocument/2006/relationships/tags" Target="../tags/tag1040.xml"/><Relationship Id="rId17" Type="http://schemas.openxmlformats.org/officeDocument/2006/relationships/tags" Target="../tags/tag1045.xml"/><Relationship Id="rId33" Type="http://schemas.openxmlformats.org/officeDocument/2006/relationships/tags" Target="../tags/tag1061.xml"/><Relationship Id="rId38" Type="http://schemas.openxmlformats.org/officeDocument/2006/relationships/tags" Target="../tags/tag1066.xml"/><Relationship Id="rId59" Type="http://schemas.openxmlformats.org/officeDocument/2006/relationships/tags" Target="../tags/tag1087.xml"/><Relationship Id="rId103" Type="http://schemas.openxmlformats.org/officeDocument/2006/relationships/tags" Target="../tags/tag1131.xml"/><Relationship Id="rId108" Type="http://schemas.openxmlformats.org/officeDocument/2006/relationships/tags" Target="../tags/tag1136.xml"/><Relationship Id="rId124" Type="http://schemas.openxmlformats.org/officeDocument/2006/relationships/tags" Target="../tags/tag1152.xml"/><Relationship Id="rId129" Type="http://schemas.openxmlformats.org/officeDocument/2006/relationships/tags" Target="../tags/tag1157.xml"/><Relationship Id="rId54" Type="http://schemas.openxmlformats.org/officeDocument/2006/relationships/tags" Target="../tags/tag1082.xml"/><Relationship Id="rId70" Type="http://schemas.openxmlformats.org/officeDocument/2006/relationships/tags" Target="../tags/tag1098.xml"/><Relationship Id="rId75" Type="http://schemas.openxmlformats.org/officeDocument/2006/relationships/tags" Target="../tags/tag1103.xml"/><Relationship Id="rId91" Type="http://schemas.openxmlformats.org/officeDocument/2006/relationships/tags" Target="../tags/tag1119.xml"/><Relationship Id="rId96" Type="http://schemas.openxmlformats.org/officeDocument/2006/relationships/tags" Target="../tags/tag1124.xml"/><Relationship Id="rId140" Type="http://schemas.openxmlformats.org/officeDocument/2006/relationships/tags" Target="../tags/tag1168.xml"/><Relationship Id="rId145" Type="http://schemas.openxmlformats.org/officeDocument/2006/relationships/tags" Target="../tags/tag1173.xml"/><Relationship Id="rId161" Type="http://schemas.openxmlformats.org/officeDocument/2006/relationships/tags" Target="../tags/tag1189.xml"/><Relationship Id="rId166" Type="http://schemas.openxmlformats.org/officeDocument/2006/relationships/tags" Target="../tags/tag1194.xml"/><Relationship Id="rId182" Type="http://schemas.openxmlformats.org/officeDocument/2006/relationships/tags" Target="../tags/tag1210.xml"/><Relationship Id="rId187" Type="http://schemas.openxmlformats.org/officeDocument/2006/relationships/tags" Target="../tags/tag1215.xml"/><Relationship Id="rId217" Type="http://schemas.openxmlformats.org/officeDocument/2006/relationships/tags" Target="../tags/tag1245.xml"/><Relationship Id="rId1" Type="http://schemas.openxmlformats.org/officeDocument/2006/relationships/tags" Target="../tags/tag1029.xml"/><Relationship Id="rId6" Type="http://schemas.openxmlformats.org/officeDocument/2006/relationships/tags" Target="../tags/tag1034.xml"/><Relationship Id="rId212" Type="http://schemas.openxmlformats.org/officeDocument/2006/relationships/tags" Target="../tags/tag1240.xml"/><Relationship Id="rId233" Type="http://schemas.openxmlformats.org/officeDocument/2006/relationships/tags" Target="../tags/tag1261.xml"/><Relationship Id="rId238" Type="http://schemas.openxmlformats.org/officeDocument/2006/relationships/slideLayout" Target="../slideLayouts/slideLayout2.xml"/><Relationship Id="rId23" Type="http://schemas.openxmlformats.org/officeDocument/2006/relationships/tags" Target="../tags/tag1051.xml"/><Relationship Id="rId28" Type="http://schemas.openxmlformats.org/officeDocument/2006/relationships/tags" Target="../tags/tag1056.xml"/><Relationship Id="rId49" Type="http://schemas.openxmlformats.org/officeDocument/2006/relationships/tags" Target="../tags/tag1077.xml"/><Relationship Id="rId114" Type="http://schemas.openxmlformats.org/officeDocument/2006/relationships/tags" Target="../tags/tag1142.xml"/><Relationship Id="rId119" Type="http://schemas.openxmlformats.org/officeDocument/2006/relationships/tags" Target="../tags/tag1147.xml"/><Relationship Id="rId44" Type="http://schemas.openxmlformats.org/officeDocument/2006/relationships/tags" Target="../tags/tag1072.xml"/><Relationship Id="rId60" Type="http://schemas.openxmlformats.org/officeDocument/2006/relationships/tags" Target="../tags/tag1088.xml"/><Relationship Id="rId65" Type="http://schemas.openxmlformats.org/officeDocument/2006/relationships/tags" Target="../tags/tag1093.xml"/><Relationship Id="rId81" Type="http://schemas.openxmlformats.org/officeDocument/2006/relationships/tags" Target="../tags/tag1109.xml"/><Relationship Id="rId86" Type="http://schemas.openxmlformats.org/officeDocument/2006/relationships/tags" Target="../tags/tag1114.xml"/><Relationship Id="rId130" Type="http://schemas.openxmlformats.org/officeDocument/2006/relationships/tags" Target="../tags/tag1158.xml"/><Relationship Id="rId135" Type="http://schemas.openxmlformats.org/officeDocument/2006/relationships/tags" Target="../tags/tag1163.xml"/><Relationship Id="rId151" Type="http://schemas.openxmlformats.org/officeDocument/2006/relationships/tags" Target="../tags/tag1179.xml"/><Relationship Id="rId156" Type="http://schemas.openxmlformats.org/officeDocument/2006/relationships/tags" Target="../tags/tag1184.xml"/><Relationship Id="rId177" Type="http://schemas.openxmlformats.org/officeDocument/2006/relationships/tags" Target="../tags/tag1205.xml"/><Relationship Id="rId198" Type="http://schemas.openxmlformats.org/officeDocument/2006/relationships/tags" Target="../tags/tag1226.xml"/><Relationship Id="rId172" Type="http://schemas.openxmlformats.org/officeDocument/2006/relationships/tags" Target="../tags/tag1200.xml"/><Relationship Id="rId193" Type="http://schemas.openxmlformats.org/officeDocument/2006/relationships/tags" Target="../tags/tag1221.xml"/><Relationship Id="rId202" Type="http://schemas.openxmlformats.org/officeDocument/2006/relationships/tags" Target="../tags/tag1230.xml"/><Relationship Id="rId207" Type="http://schemas.openxmlformats.org/officeDocument/2006/relationships/tags" Target="../tags/tag1235.xml"/><Relationship Id="rId223" Type="http://schemas.openxmlformats.org/officeDocument/2006/relationships/tags" Target="../tags/tag1251.xml"/><Relationship Id="rId228" Type="http://schemas.openxmlformats.org/officeDocument/2006/relationships/tags" Target="../tags/tag1256.xml"/><Relationship Id="rId13" Type="http://schemas.openxmlformats.org/officeDocument/2006/relationships/tags" Target="../tags/tag1041.xml"/><Relationship Id="rId18" Type="http://schemas.openxmlformats.org/officeDocument/2006/relationships/tags" Target="../tags/tag1046.xml"/><Relationship Id="rId39" Type="http://schemas.openxmlformats.org/officeDocument/2006/relationships/tags" Target="../tags/tag1067.xml"/><Relationship Id="rId109" Type="http://schemas.openxmlformats.org/officeDocument/2006/relationships/tags" Target="../tags/tag1137.xml"/><Relationship Id="rId34" Type="http://schemas.openxmlformats.org/officeDocument/2006/relationships/tags" Target="../tags/tag1062.xml"/><Relationship Id="rId50" Type="http://schemas.openxmlformats.org/officeDocument/2006/relationships/tags" Target="../tags/tag1078.xml"/><Relationship Id="rId55" Type="http://schemas.openxmlformats.org/officeDocument/2006/relationships/tags" Target="../tags/tag1083.xml"/><Relationship Id="rId76" Type="http://schemas.openxmlformats.org/officeDocument/2006/relationships/tags" Target="../tags/tag1104.xml"/><Relationship Id="rId97" Type="http://schemas.openxmlformats.org/officeDocument/2006/relationships/tags" Target="../tags/tag1125.xml"/><Relationship Id="rId104" Type="http://schemas.openxmlformats.org/officeDocument/2006/relationships/tags" Target="../tags/tag1132.xml"/><Relationship Id="rId120" Type="http://schemas.openxmlformats.org/officeDocument/2006/relationships/tags" Target="../tags/tag1148.xml"/><Relationship Id="rId125" Type="http://schemas.openxmlformats.org/officeDocument/2006/relationships/tags" Target="../tags/tag1153.xml"/><Relationship Id="rId141" Type="http://schemas.openxmlformats.org/officeDocument/2006/relationships/tags" Target="../tags/tag1169.xml"/><Relationship Id="rId146" Type="http://schemas.openxmlformats.org/officeDocument/2006/relationships/tags" Target="../tags/tag1174.xml"/><Relationship Id="rId167" Type="http://schemas.openxmlformats.org/officeDocument/2006/relationships/tags" Target="../tags/tag1195.xml"/><Relationship Id="rId188" Type="http://schemas.openxmlformats.org/officeDocument/2006/relationships/tags" Target="../tags/tag1216.xml"/><Relationship Id="rId7" Type="http://schemas.openxmlformats.org/officeDocument/2006/relationships/tags" Target="../tags/tag1035.xml"/><Relationship Id="rId71" Type="http://schemas.openxmlformats.org/officeDocument/2006/relationships/tags" Target="../tags/tag1099.xml"/><Relationship Id="rId92" Type="http://schemas.openxmlformats.org/officeDocument/2006/relationships/tags" Target="../tags/tag1120.xml"/><Relationship Id="rId162" Type="http://schemas.openxmlformats.org/officeDocument/2006/relationships/tags" Target="../tags/tag1190.xml"/><Relationship Id="rId183" Type="http://schemas.openxmlformats.org/officeDocument/2006/relationships/tags" Target="../tags/tag1211.xml"/><Relationship Id="rId213" Type="http://schemas.openxmlformats.org/officeDocument/2006/relationships/tags" Target="../tags/tag1241.xml"/><Relationship Id="rId218" Type="http://schemas.openxmlformats.org/officeDocument/2006/relationships/tags" Target="../tags/tag1246.xml"/><Relationship Id="rId234" Type="http://schemas.openxmlformats.org/officeDocument/2006/relationships/tags" Target="../tags/tag1262.xml"/><Relationship Id="rId2" Type="http://schemas.openxmlformats.org/officeDocument/2006/relationships/tags" Target="../tags/tag1030.xml"/><Relationship Id="rId29" Type="http://schemas.openxmlformats.org/officeDocument/2006/relationships/tags" Target="../tags/tag1057.xml"/><Relationship Id="rId24" Type="http://schemas.openxmlformats.org/officeDocument/2006/relationships/tags" Target="../tags/tag1052.xml"/><Relationship Id="rId40" Type="http://schemas.openxmlformats.org/officeDocument/2006/relationships/tags" Target="../tags/tag1068.xml"/><Relationship Id="rId45" Type="http://schemas.openxmlformats.org/officeDocument/2006/relationships/tags" Target="../tags/tag1073.xml"/><Relationship Id="rId66" Type="http://schemas.openxmlformats.org/officeDocument/2006/relationships/tags" Target="../tags/tag1094.xml"/><Relationship Id="rId87" Type="http://schemas.openxmlformats.org/officeDocument/2006/relationships/tags" Target="../tags/tag1115.xml"/><Relationship Id="rId110" Type="http://schemas.openxmlformats.org/officeDocument/2006/relationships/tags" Target="../tags/tag1138.xml"/><Relationship Id="rId115" Type="http://schemas.openxmlformats.org/officeDocument/2006/relationships/tags" Target="../tags/tag1143.xml"/><Relationship Id="rId131" Type="http://schemas.openxmlformats.org/officeDocument/2006/relationships/tags" Target="../tags/tag1159.xml"/><Relationship Id="rId136" Type="http://schemas.openxmlformats.org/officeDocument/2006/relationships/tags" Target="../tags/tag1164.xml"/><Relationship Id="rId157" Type="http://schemas.openxmlformats.org/officeDocument/2006/relationships/tags" Target="../tags/tag1185.xml"/><Relationship Id="rId178" Type="http://schemas.openxmlformats.org/officeDocument/2006/relationships/tags" Target="../tags/tag1206.xml"/><Relationship Id="rId61" Type="http://schemas.openxmlformats.org/officeDocument/2006/relationships/tags" Target="../tags/tag1089.xml"/><Relationship Id="rId82" Type="http://schemas.openxmlformats.org/officeDocument/2006/relationships/tags" Target="../tags/tag1110.xml"/><Relationship Id="rId152" Type="http://schemas.openxmlformats.org/officeDocument/2006/relationships/tags" Target="../tags/tag1180.xml"/><Relationship Id="rId173" Type="http://schemas.openxmlformats.org/officeDocument/2006/relationships/tags" Target="../tags/tag1201.xml"/><Relationship Id="rId194" Type="http://schemas.openxmlformats.org/officeDocument/2006/relationships/tags" Target="../tags/tag1222.xml"/><Relationship Id="rId199" Type="http://schemas.openxmlformats.org/officeDocument/2006/relationships/tags" Target="../tags/tag1227.xml"/><Relationship Id="rId203" Type="http://schemas.openxmlformats.org/officeDocument/2006/relationships/tags" Target="../tags/tag1231.xml"/><Relationship Id="rId208" Type="http://schemas.openxmlformats.org/officeDocument/2006/relationships/tags" Target="../tags/tag1236.xml"/><Relationship Id="rId229" Type="http://schemas.openxmlformats.org/officeDocument/2006/relationships/tags" Target="../tags/tag1257.xml"/><Relationship Id="rId19" Type="http://schemas.openxmlformats.org/officeDocument/2006/relationships/tags" Target="../tags/tag1047.xml"/><Relationship Id="rId224" Type="http://schemas.openxmlformats.org/officeDocument/2006/relationships/tags" Target="../tags/tag1252.xml"/><Relationship Id="rId14" Type="http://schemas.openxmlformats.org/officeDocument/2006/relationships/tags" Target="../tags/tag1042.xml"/><Relationship Id="rId30" Type="http://schemas.openxmlformats.org/officeDocument/2006/relationships/tags" Target="../tags/tag1058.xml"/><Relationship Id="rId35" Type="http://schemas.openxmlformats.org/officeDocument/2006/relationships/tags" Target="../tags/tag1063.xml"/><Relationship Id="rId56" Type="http://schemas.openxmlformats.org/officeDocument/2006/relationships/tags" Target="../tags/tag1084.xml"/><Relationship Id="rId77" Type="http://schemas.openxmlformats.org/officeDocument/2006/relationships/tags" Target="../tags/tag1105.xml"/><Relationship Id="rId100" Type="http://schemas.openxmlformats.org/officeDocument/2006/relationships/tags" Target="../tags/tag1128.xml"/><Relationship Id="rId105" Type="http://schemas.openxmlformats.org/officeDocument/2006/relationships/tags" Target="../tags/tag1133.xml"/><Relationship Id="rId126" Type="http://schemas.openxmlformats.org/officeDocument/2006/relationships/tags" Target="../tags/tag1154.xml"/><Relationship Id="rId147" Type="http://schemas.openxmlformats.org/officeDocument/2006/relationships/tags" Target="../tags/tag1175.xml"/><Relationship Id="rId168" Type="http://schemas.openxmlformats.org/officeDocument/2006/relationships/tags" Target="../tags/tag1196.xml"/><Relationship Id="rId8" Type="http://schemas.openxmlformats.org/officeDocument/2006/relationships/tags" Target="../tags/tag1036.xml"/><Relationship Id="rId51" Type="http://schemas.openxmlformats.org/officeDocument/2006/relationships/tags" Target="../tags/tag1079.xml"/><Relationship Id="rId72" Type="http://schemas.openxmlformats.org/officeDocument/2006/relationships/tags" Target="../tags/tag1100.xml"/><Relationship Id="rId93" Type="http://schemas.openxmlformats.org/officeDocument/2006/relationships/tags" Target="../tags/tag1121.xml"/><Relationship Id="rId98" Type="http://schemas.openxmlformats.org/officeDocument/2006/relationships/tags" Target="../tags/tag1126.xml"/><Relationship Id="rId121" Type="http://schemas.openxmlformats.org/officeDocument/2006/relationships/tags" Target="../tags/tag1149.xml"/><Relationship Id="rId142" Type="http://schemas.openxmlformats.org/officeDocument/2006/relationships/tags" Target="../tags/tag1170.xml"/><Relationship Id="rId163" Type="http://schemas.openxmlformats.org/officeDocument/2006/relationships/tags" Target="../tags/tag1191.xml"/><Relationship Id="rId184" Type="http://schemas.openxmlformats.org/officeDocument/2006/relationships/tags" Target="../tags/tag1212.xml"/><Relationship Id="rId189" Type="http://schemas.openxmlformats.org/officeDocument/2006/relationships/tags" Target="../tags/tag1217.xml"/><Relationship Id="rId219" Type="http://schemas.openxmlformats.org/officeDocument/2006/relationships/tags" Target="../tags/tag1247.xml"/><Relationship Id="rId3" Type="http://schemas.openxmlformats.org/officeDocument/2006/relationships/tags" Target="../tags/tag1031.xml"/><Relationship Id="rId214" Type="http://schemas.openxmlformats.org/officeDocument/2006/relationships/tags" Target="../tags/tag1242.xml"/><Relationship Id="rId230" Type="http://schemas.openxmlformats.org/officeDocument/2006/relationships/tags" Target="../tags/tag1258.xml"/><Relationship Id="rId235" Type="http://schemas.openxmlformats.org/officeDocument/2006/relationships/tags" Target="../tags/tag1263.xml"/><Relationship Id="rId25" Type="http://schemas.openxmlformats.org/officeDocument/2006/relationships/tags" Target="../tags/tag1053.xml"/><Relationship Id="rId46" Type="http://schemas.openxmlformats.org/officeDocument/2006/relationships/tags" Target="../tags/tag1074.xml"/><Relationship Id="rId67" Type="http://schemas.openxmlformats.org/officeDocument/2006/relationships/tags" Target="../tags/tag1095.xml"/><Relationship Id="rId116" Type="http://schemas.openxmlformats.org/officeDocument/2006/relationships/tags" Target="../tags/tag1144.xml"/><Relationship Id="rId137" Type="http://schemas.openxmlformats.org/officeDocument/2006/relationships/tags" Target="../tags/tag1165.xml"/><Relationship Id="rId158" Type="http://schemas.openxmlformats.org/officeDocument/2006/relationships/tags" Target="../tags/tag1186.xml"/><Relationship Id="rId20" Type="http://schemas.openxmlformats.org/officeDocument/2006/relationships/tags" Target="../tags/tag1048.xml"/><Relationship Id="rId41" Type="http://schemas.openxmlformats.org/officeDocument/2006/relationships/tags" Target="../tags/tag1069.xml"/><Relationship Id="rId62" Type="http://schemas.openxmlformats.org/officeDocument/2006/relationships/tags" Target="../tags/tag1090.xml"/><Relationship Id="rId83" Type="http://schemas.openxmlformats.org/officeDocument/2006/relationships/tags" Target="../tags/tag1111.xml"/><Relationship Id="rId88" Type="http://schemas.openxmlformats.org/officeDocument/2006/relationships/tags" Target="../tags/tag1116.xml"/><Relationship Id="rId111" Type="http://schemas.openxmlformats.org/officeDocument/2006/relationships/tags" Target="../tags/tag1139.xml"/><Relationship Id="rId132" Type="http://schemas.openxmlformats.org/officeDocument/2006/relationships/tags" Target="../tags/tag1160.xml"/><Relationship Id="rId153" Type="http://schemas.openxmlformats.org/officeDocument/2006/relationships/tags" Target="../tags/tag1181.xml"/><Relationship Id="rId174" Type="http://schemas.openxmlformats.org/officeDocument/2006/relationships/tags" Target="../tags/tag1202.xml"/><Relationship Id="rId179" Type="http://schemas.openxmlformats.org/officeDocument/2006/relationships/tags" Target="../tags/tag1207.xml"/><Relationship Id="rId195" Type="http://schemas.openxmlformats.org/officeDocument/2006/relationships/tags" Target="../tags/tag1223.xml"/><Relationship Id="rId209" Type="http://schemas.openxmlformats.org/officeDocument/2006/relationships/tags" Target="../tags/tag1237.xml"/><Relationship Id="rId190" Type="http://schemas.openxmlformats.org/officeDocument/2006/relationships/tags" Target="../tags/tag1218.xml"/><Relationship Id="rId204" Type="http://schemas.openxmlformats.org/officeDocument/2006/relationships/tags" Target="../tags/tag1232.xml"/><Relationship Id="rId220" Type="http://schemas.openxmlformats.org/officeDocument/2006/relationships/tags" Target="../tags/tag1248.xml"/><Relationship Id="rId225" Type="http://schemas.openxmlformats.org/officeDocument/2006/relationships/tags" Target="../tags/tag1253.xml"/><Relationship Id="rId15" Type="http://schemas.openxmlformats.org/officeDocument/2006/relationships/tags" Target="../tags/tag1043.xml"/><Relationship Id="rId36" Type="http://schemas.openxmlformats.org/officeDocument/2006/relationships/tags" Target="../tags/tag1064.xml"/><Relationship Id="rId57" Type="http://schemas.openxmlformats.org/officeDocument/2006/relationships/tags" Target="../tags/tag1085.xml"/><Relationship Id="rId106" Type="http://schemas.openxmlformats.org/officeDocument/2006/relationships/tags" Target="../tags/tag1134.xml"/><Relationship Id="rId127" Type="http://schemas.openxmlformats.org/officeDocument/2006/relationships/tags" Target="../tags/tag1155.xml"/><Relationship Id="rId10" Type="http://schemas.openxmlformats.org/officeDocument/2006/relationships/tags" Target="../tags/tag1038.xml"/><Relationship Id="rId31" Type="http://schemas.openxmlformats.org/officeDocument/2006/relationships/tags" Target="../tags/tag1059.xml"/><Relationship Id="rId52" Type="http://schemas.openxmlformats.org/officeDocument/2006/relationships/tags" Target="../tags/tag1080.xml"/><Relationship Id="rId73" Type="http://schemas.openxmlformats.org/officeDocument/2006/relationships/tags" Target="../tags/tag1101.xml"/><Relationship Id="rId78" Type="http://schemas.openxmlformats.org/officeDocument/2006/relationships/tags" Target="../tags/tag1106.xml"/><Relationship Id="rId94" Type="http://schemas.openxmlformats.org/officeDocument/2006/relationships/tags" Target="../tags/tag1122.xml"/><Relationship Id="rId99" Type="http://schemas.openxmlformats.org/officeDocument/2006/relationships/tags" Target="../tags/tag1127.xml"/><Relationship Id="rId101" Type="http://schemas.openxmlformats.org/officeDocument/2006/relationships/tags" Target="../tags/tag1129.xml"/><Relationship Id="rId122" Type="http://schemas.openxmlformats.org/officeDocument/2006/relationships/tags" Target="../tags/tag1150.xml"/><Relationship Id="rId143" Type="http://schemas.openxmlformats.org/officeDocument/2006/relationships/tags" Target="../tags/tag1171.xml"/><Relationship Id="rId148" Type="http://schemas.openxmlformats.org/officeDocument/2006/relationships/tags" Target="../tags/tag1176.xml"/><Relationship Id="rId164" Type="http://schemas.openxmlformats.org/officeDocument/2006/relationships/tags" Target="../tags/tag1192.xml"/><Relationship Id="rId169" Type="http://schemas.openxmlformats.org/officeDocument/2006/relationships/tags" Target="../tags/tag1197.xml"/><Relationship Id="rId185" Type="http://schemas.openxmlformats.org/officeDocument/2006/relationships/tags" Target="../tags/tag1213.xml"/><Relationship Id="rId4" Type="http://schemas.openxmlformats.org/officeDocument/2006/relationships/tags" Target="../tags/tag1032.xml"/><Relationship Id="rId9" Type="http://schemas.openxmlformats.org/officeDocument/2006/relationships/tags" Target="../tags/tag1037.xml"/><Relationship Id="rId180" Type="http://schemas.openxmlformats.org/officeDocument/2006/relationships/tags" Target="../tags/tag1208.xml"/><Relationship Id="rId210" Type="http://schemas.openxmlformats.org/officeDocument/2006/relationships/tags" Target="../tags/tag1238.xml"/><Relationship Id="rId215" Type="http://schemas.openxmlformats.org/officeDocument/2006/relationships/tags" Target="../tags/tag1243.xml"/><Relationship Id="rId236" Type="http://schemas.openxmlformats.org/officeDocument/2006/relationships/tags" Target="../tags/tag1264.xml"/><Relationship Id="rId26" Type="http://schemas.openxmlformats.org/officeDocument/2006/relationships/tags" Target="../tags/tag1054.xml"/><Relationship Id="rId231" Type="http://schemas.openxmlformats.org/officeDocument/2006/relationships/tags" Target="../tags/tag1259.xml"/><Relationship Id="rId47" Type="http://schemas.openxmlformats.org/officeDocument/2006/relationships/tags" Target="../tags/tag1075.xml"/><Relationship Id="rId68" Type="http://schemas.openxmlformats.org/officeDocument/2006/relationships/tags" Target="../tags/tag1096.xml"/><Relationship Id="rId89" Type="http://schemas.openxmlformats.org/officeDocument/2006/relationships/tags" Target="../tags/tag1117.xml"/><Relationship Id="rId112" Type="http://schemas.openxmlformats.org/officeDocument/2006/relationships/tags" Target="../tags/tag1140.xml"/><Relationship Id="rId133" Type="http://schemas.openxmlformats.org/officeDocument/2006/relationships/tags" Target="../tags/tag1161.xml"/><Relationship Id="rId154" Type="http://schemas.openxmlformats.org/officeDocument/2006/relationships/tags" Target="../tags/tag1182.xml"/><Relationship Id="rId175" Type="http://schemas.openxmlformats.org/officeDocument/2006/relationships/tags" Target="../tags/tag1203.xml"/><Relationship Id="rId196" Type="http://schemas.openxmlformats.org/officeDocument/2006/relationships/tags" Target="../tags/tag1224.xml"/><Relationship Id="rId200" Type="http://schemas.openxmlformats.org/officeDocument/2006/relationships/tags" Target="../tags/tag1228.xml"/><Relationship Id="rId16" Type="http://schemas.openxmlformats.org/officeDocument/2006/relationships/tags" Target="../tags/tag1044.xml"/><Relationship Id="rId221" Type="http://schemas.openxmlformats.org/officeDocument/2006/relationships/tags" Target="../tags/tag1249.xml"/><Relationship Id="rId37" Type="http://schemas.openxmlformats.org/officeDocument/2006/relationships/tags" Target="../tags/tag1065.xml"/><Relationship Id="rId58" Type="http://schemas.openxmlformats.org/officeDocument/2006/relationships/tags" Target="../tags/tag1086.xml"/><Relationship Id="rId79" Type="http://schemas.openxmlformats.org/officeDocument/2006/relationships/tags" Target="../tags/tag1107.xml"/><Relationship Id="rId102" Type="http://schemas.openxmlformats.org/officeDocument/2006/relationships/tags" Target="../tags/tag1130.xml"/><Relationship Id="rId123" Type="http://schemas.openxmlformats.org/officeDocument/2006/relationships/tags" Target="../tags/tag1151.xml"/><Relationship Id="rId144" Type="http://schemas.openxmlformats.org/officeDocument/2006/relationships/tags" Target="../tags/tag1172.xml"/><Relationship Id="rId90" Type="http://schemas.openxmlformats.org/officeDocument/2006/relationships/tags" Target="../tags/tag1118.xml"/><Relationship Id="rId165" Type="http://schemas.openxmlformats.org/officeDocument/2006/relationships/tags" Target="../tags/tag1193.xml"/><Relationship Id="rId186" Type="http://schemas.openxmlformats.org/officeDocument/2006/relationships/tags" Target="../tags/tag1214.xml"/><Relationship Id="rId211" Type="http://schemas.openxmlformats.org/officeDocument/2006/relationships/tags" Target="../tags/tag1239.xml"/><Relationship Id="rId232" Type="http://schemas.openxmlformats.org/officeDocument/2006/relationships/tags" Target="../tags/tag1260.xml"/><Relationship Id="rId27" Type="http://schemas.openxmlformats.org/officeDocument/2006/relationships/tags" Target="../tags/tag1055.xml"/><Relationship Id="rId48" Type="http://schemas.openxmlformats.org/officeDocument/2006/relationships/tags" Target="../tags/tag1076.xml"/><Relationship Id="rId69" Type="http://schemas.openxmlformats.org/officeDocument/2006/relationships/tags" Target="../tags/tag1097.xml"/><Relationship Id="rId113" Type="http://schemas.openxmlformats.org/officeDocument/2006/relationships/tags" Target="../tags/tag1141.xml"/><Relationship Id="rId134" Type="http://schemas.openxmlformats.org/officeDocument/2006/relationships/tags" Target="../tags/tag1162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tags" Target="../tags/tag1291.xml"/><Relationship Id="rId117" Type="http://schemas.openxmlformats.org/officeDocument/2006/relationships/tags" Target="../tags/tag1382.xml"/><Relationship Id="rId21" Type="http://schemas.openxmlformats.org/officeDocument/2006/relationships/tags" Target="../tags/tag1286.xml"/><Relationship Id="rId42" Type="http://schemas.openxmlformats.org/officeDocument/2006/relationships/tags" Target="../tags/tag1307.xml"/><Relationship Id="rId47" Type="http://schemas.openxmlformats.org/officeDocument/2006/relationships/tags" Target="../tags/tag1312.xml"/><Relationship Id="rId63" Type="http://schemas.openxmlformats.org/officeDocument/2006/relationships/tags" Target="../tags/tag1328.xml"/><Relationship Id="rId68" Type="http://schemas.openxmlformats.org/officeDocument/2006/relationships/tags" Target="../tags/tag1333.xml"/><Relationship Id="rId84" Type="http://schemas.openxmlformats.org/officeDocument/2006/relationships/tags" Target="../tags/tag1349.xml"/><Relationship Id="rId89" Type="http://schemas.openxmlformats.org/officeDocument/2006/relationships/tags" Target="../tags/tag1354.xml"/><Relationship Id="rId112" Type="http://schemas.openxmlformats.org/officeDocument/2006/relationships/tags" Target="../tags/tag1377.xml"/><Relationship Id="rId133" Type="http://schemas.openxmlformats.org/officeDocument/2006/relationships/tags" Target="../tags/tag1398.xml"/><Relationship Id="rId138" Type="http://schemas.openxmlformats.org/officeDocument/2006/relationships/tags" Target="../tags/tag1403.xml"/><Relationship Id="rId154" Type="http://schemas.openxmlformats.org/officeDocument/2006/relationships/tags" Target="../tags/tag1419.xml"/><Relationship Id="rId159" Type="http://schemas.openxmlformats.org/officeDocument/2006/relationships/tags" Target="../tags/tag1424.xml"/><Relationship Id="rId16" Type="http://schemas.openxmlformats.org/officeDocument/2006/relationships/tags" Target="../tags/tag1281.xml"/><Relationship Id="rId107" Type="http://schemas.openxmlformats.org/officeDocument/2006/relationships/tags" Target="../tags/tag1372.xml"/><Relationship Id="rId11" Type="http://schemas.openxmlformats.org/officeDocument/2006/relationships/tags" Target="../tags/tag1276.xml"/><Relationship Id="rId32" Type="http://schemas.openxmlformats.org/officeDocument/2006/relationships/tags" Target="../tags/tag1297.xml"/><Relationship Id="rId37" Type="http://schemas.openxmlformats.org/officeDocument/2006/relationships/tags" Target="../tags/tag1302.xml"/><Relationship Id="rId53" Type="http://schemas.openxmlformats.org/officeDocument/2006/relationships/tags" Target="../tags/tag1318.xml"/><Relationship Id="rId58" Type="http://schemas.openxmlformats.org/officeDocument/2006/relationships/tags" Target="../tags/tag1323.xml"/><Relationship Id="rId74" Type="http://schemas.openxmlformats.org/officeDocument/2006/relationships/tags" Target="../tags/tag1339.xml"/><Relationship Id="rId79" Type="http://schemas.openxmlformats.org/officeDocument/2006/relationships/tags" Target="../tags/tag1344.xml"/><Relationship Id="rId102" Type="http://schemas.openxmlformats.org/officeDocument/2006/relationships/tags" Target="../tags/tag1367.xml"/><Relationship Id="rId123" Type="http://schemas.openxmlformats.org/officeDocument/2006/relationships/tags" Target="../tags/tag1388.xml"/><Relationship Id="rId128" Type="http://schemas.openxmlformats.org/officeDocument/2006/relationships/tags" Target="../tags/tag1393.xml"/><Relationship Id="rId144" Type="http://schemas.openxmlformats.org/officeDocument/2006/relationships/tags" Target="../tags/tag1409.xml"/><Relationship Id="rId149" Type="http://schemas.openxmlformats.org/officeDocument/2006/relationships/tags" Target="../tags/tag1414.xml"/><Relationship Id="rId5" Type="http://schemas.openxmlformats.org/officeDocument/2006/relationships/tags" Target="../tags/tag1270.xml"/><Relationship Id="rId90" Type="http://schemas.openxmlformats.org/officeDocument/2006/relationships/tags" Target="../tags/tag1355.xml"/><Relationship Id="rId95" Type="http://schemas.openxmlformats.org/officeDocument/2006/relationships/tags" Target="../tags/tag1360.xml"/><Relationship Id="rId160" Type="http://schemas.openxmlformats.org/officeDocument/2006/relationships/tags" Target="../tags/tag1425.xml"/><Relationship Id="rId22" Type="http://schemas.openxmlformats.org/officeDocument/2006/relationships/tags" Target="../tags/tag1287.xml"/><Relationship Id="rId27" Type="http://schemas.openxmlformats.org/officeDocument/2006/relationships/tags" Target="../tags/tag1292.xml"/><Relationship Id="rId43" Type="http://schemas.openxmlformats.org/officeDocument/2006/relationships/tags" Target="../tags/tag1308.xml"/><Relationship Id="rId48" Type="http://schemas.openxmlformats.org/officeDocument/2006/relationships/tags" Target="../tags/tag1313.xml"/><Relationship Id="rId64" Type="http://schemas.openxmlformats.org/officeDocument/2006/relationships/tags" Target="../tags/tag1329.xml"/><Relationship Id="rId69" Type="http://schemas.openxmlformats.org/officeDocument/2006/relationships/tags" Target="../tags/tag1334.xml"/><Relationship Id="rId113" Type="http://schemas.openxmlformats.org/officeDocument/2006/relationships/tags" Target="../tags/tag1378.xml"/><Relationship Id="rId118" Type="http://schemas.openxmlformats.org/officeDocument/2006/relationships/tags" Target="../tags/tag1383.xml"/><Relationship Id="rId134" Type="http://schemas.openxmlformats.org/officeDocument/2006/relationships/tags" Target="../tags/tag1399.xml"/><Relationship Id="rId139" Type="http://schemas.openxmlformats.org/officeDocument/2006/relationships/tags" Target="../tags/tag1404.xml"/><Relationship Id="rId80" Type="http://schemas.openxmlformats.org/officeDocument/2006/relationships/tags" Target="../tags/tag1345.xml"/><Relationship Id="rId85" Type="http://schemas.openxmlformats.org/officeDocument/2006/relationships/tags" Target="../tags/tag1350.xml"/><Relationship Id="rId150" Type="http://schemas.openxmlformats.org/officeDocument/2006/relationships/tags" Target="../tags/tag1415.xml"/><Relationship Id="rId155" Type="http://schemas.openxmlformats.org/officeDocument/2006/relationships/tags" Target="../tags/tag1420.xml"/><Relationship Id="rId12" Type="http://schemas.openxmlformats.org/officeDocument/2006/relationships/tags" Target="../tags/tag1277.xml"/><Relationship Id="rId17" Type="http://schemas.openxmlformats.org/officeDocument/2006/relationships/tags" Target="../tags/tag1282.xml"/><Relationship Id="rId33" Type="http://schemas.openxmlformats.org/officeDocument/2006/relationships/tags" Target="../tags/tag1298.xml"/><Relationship Id="rId38" Type="http://schemas.openxmlformats.org/officeDocument/2006/relationships/tags" Target="../tags/tag1303.xml"/><Relationship Id="rId59" Type="http://schemas.openxmlformats.org/officeDocument/2006/relationships/tags" Target="../tags/tag1324.xml"/><Relationship Id="rId103" Type="http://schemas.openxmlformats.org/officeDocument/2006/relationships/tags" Target="../tags/tag1368.xml"/><Relationship Id="rId108" Type="http://schemas.openxmlformats.org/officeDocument/2006/relationships/tags" Target="../tags/tag1373.xml"/><Relationship Id="rId124" Type="http://schemas.openxmlformats.org/officeDocument/2006/relationships/tags" Target="../tags/tag1389.xml"/><Relationship Id="rId129" Type="http://schemas.openxmlformats.org/officeDocument/2006/relationships/tags" Target="../tags/tag1394.xml"/><Relationship Id="rId54" Type="http://schemas.openxmlformats.org/officeDocument/2006/relationships/tags" Target="../tags/tag1319.xml"/><Relationship Id="rId70" Type="http://schemas.openxmlformats.org/officeDocument/2006/relationships/tags" Target="../tags/tag1335.xml"/><Relationship Id="rId75" Type="http://schemas.openxmlformats.org/officeDocument/2006/relationships/tags" Target="../tags/tag1340.xml"/><Relationship Id="rId91" Type="http://schemas.openxmlformats.org/officeDocument/2006/relationships/tags" Target="../tags/tag1356.xml"/><Relationship Id="rId96" Type="http://schemas.openxmlformats.org/officeDocument/2006/relationships/tags" Target="../tags/tag1361.xml"/><Relationship Id="rId140" Type="http://schemas.openxmlformats.org/officeDocument/2006/relationships/tags" Target="../tags/tag1405.xml"/><Relationship Id="rId145" Type="http://schemas.openxmlformats.org/officeDocument/2006/relationships/tags" Target="../tags/tag1410.xml"/><Relationship Id="rId161" Type="http://schemas.openxmlformats.org/officeDocument/2006/relationships/tags" Target="../tags/tag1426.xml"/><Relationship Id="rId1" Type="http://schemas.openxmlformats.org/officeDocument/2006/relationships/tags" Target="../tags/tag1266.xml"/><Relationship Id="rId6" Type="http://schemas.openxmlformats.org/officeDocument/2006/relationships/tags" Target="../tags/tag1271.xml"/><Relationship Id="rId15" Type="http://schemas.openxmlformats.org/officeDocument/2006/relationships/tags" Target="../tags/tag1280.xml"/><Relationship Id="rId23" Type="http://schemas.openxmlformats.org/officeDocument/2006/relationships/tags" Target="../tags/tag1288.xml"/><Relationship Id="rId28" Type="http://schemas.openxmlformats.org/officeDocument/2006/relationships/tags" Target="../tags/tag1293.xml"/><Relationship Id="rId36" Type="http://schemas.openxmlformats.org/officeDocument/2006/relationships/tags" Target="../tags/tag1301.xml"/><Relationship Id="rId49" Type="http://schemas.openxmlformats.org/officeDocument/2006/relationships/tags" Target="../tags/tag1314.xml"/><Relationship Id="rId57" Type="http://schemas.openxmlformats.org/officeDocument/2006/relationships/tags" Target="../tags/tag1322.xml"/><Relationship Id="rId106" Type="http://schemas.openxmlformats.org/officeDocument/2006/relationships/tags" Target="../tags/tag1371.xml"/><Relationship Id="rId114" Type="http://schemas.openxmlformats.org/officeDocument/2006/relationships/tags" Target="../tags/tag1379.xml"/><Relationship Id="rId119" Type="http://schemas.openxmlformats.org/officeDocument/2006/relationships/tags" Target="../tags/tag1384.xml"/><Relationship Id="rId127" Type="http://schemas.openxmlformats.org/officeDocument/2006/relationships/tags" Target="../tags/tag1392.xml"/><Relationship Id="rId10" Type="http://schemas.openxmlformats.org/officeDocument/2006/relationships/tags" Target="../tags/tag1275.xml"/><Relationship Id="rId31" Type="http://schemas.openxmlformats.org/officeDocument/2006/relationships/tags" Target="../tags/tag1296.xml"/><Relationship Id="rId44" Type="http://schemas.openxmlformats.org/officeDocument/2006/relationships/tags" Target="../tags/tag1309.xml"/><Relationship Id="rId52" Type="http://schemas.openxmlformats.org/officeDocument/2006/relationships/tags" Target="../tags/tag1317.xml"/><Relationship Id="rId60" Type="http://schemas.openxmlformats.org/officeDocument/2006/relationships/tags" Target="../tags/tag1325.xml"/><Relationship Id="rId65" Type="http://schemas.openxmlformats.org/officeDocument/2006/relationships/tags" Target="../tags/tag1330.xml"/><Relationship Id="rId73" Type="http://schemas.openxmlformats.org/officeDocument/2006/relationships/tags" Target="../tags/tag1338.xml"/><Relationship Id="rId78" Type="http://schemas.openxmlformats.org/officeDocument/2006/relationships/tags" Target="../tags/tag1343.xml"/><Relationship Id="rId81" Type="http://schemas.openxmlformats.org/officeDocument/2006/relationships/tags" Target="../tags/tag1346.xml"/><Relationship Id="rId86" Type="http://schemas.openxmlformats.org/officeDocument/2006/relationships/tags" Target="../tags/tag1351.xml"/><Relationship Id="rId94" Type="http://schemas.openxmlformats.org/officeDocument/2006/relationships/tags" Target="../tags/tag1359.xml"/><Relationship Id="rId99" Type="http://schemas.openxmlformats.org/officeDocument/2006/relationships/tags" Target="../tags/tag1364.xml"/><Relationship Id="rId101" Type="http://schemas.openxmlformats.org/officeDocument/2006/relationships/tags" Target="../tags/tag1366.xml"/><Relationship Id="rId122" Type="http://schemas.openxmlformats.org/officeDocument/2006/relationships/tags" Target="../tags/tag1387.xml"/><Relationship Id="rId130" Type="http://schemas.openxmlformats.org/officeDocument/2006/relationships/tags" Target="../tags/tag1395.xml"/><Relationship Id="rId135" Type="http://schemas.openxmlformats.org/officeDocument/2006/relationships/tags" Target="../tags/tag1400.xml"/><Relationship Id="rId143" Type="http://schemas.openxmlformats.org/officeDocument/2006/relationships/tags" Target="../tags/tag1408.xml"/><Relationship Id="rId148" Type="http://schemas.openxmlformats.org/officeDocument/2006/relationships/tags" Target="../tags/tag1413.xml"/><Relationship Id="rId151" Type="http://schemas.openxmlformats.org/officeDocument/2006/relationships/tags" Target="../tags/tag1416.xml"/><Relationship Id="rId156" Type="http://schemas.openxmlformats.org/officeDocument/2006/relationships/tags" Target="../tags/tag1421.xml"/><Relationship Id="rId4" Type="http://schemas.openxmlformats.org/officeDocument/2006/relationships/tags" Target="../tags/tag1269.xml"/><Relationship Id="rId9" Type="http://schemas.openxmlformats.org/officeDocument/2006/relationships/tags" Target="../tags/tag1274.xml"/><Relationship Id="rId13" Type="http://schemas.openxmlformats.org/officeDocument/2006/relationships/tags" Target="../tags/tag1278.xml"/><Relationship Id="rId18" Type="http://schemas.openxmlformats.org/officeDocument/2006/relationships/tags" Target="../tags/tag1283.xml"/><Relationship Id="rId39" Type="http://schemas.openxmlformats.org/officeDocument/2006/relationships/tags" Target="../tags/tag1304.xml"/><Relationship Id="rId109" Type="http://schemas.openxmlformats.org/officeDocument/2006/relationships/tags" Target="../tags/tag1374.xml"/><Relationship Id="rId34" Type="http://schemas.openxmlformats.org/officeDocument/2006/relationships/tags" Target="../tags/tag1299.xml"/><Relationship Id="rId50" Type="http://schemas.openxmlformats.org/officeDocument/2006/relationships/tags" Target="../tags/tag1315.xml"/><Relationship Id="rId55" Type="http://schemas.openxmlformats.org/officeDocument/2006/relationships/tags" Target="../tags/tag1320.xml"/><Relationship Id="rId76" Type="http://schemas.openxmlformats.org/officeDocument/2006/relationships/tags" Target="../tags/tag1341.xml"/><Relationship Id="rId97" Type="http://schemas.openxmlformats.org/officeDocument/2006/relationships/tags" Target="../tags/tag1362.xml"/><Relationship Id="rId104" Type="http://schemas.openxmlformats.org/officeDocument/2006/relationships/tags" Target="../tags/tag1369.xml"/><Relationship Id="rId120" Type="http://schemas.openxmlformats.org/officeDocument/2006/relationships/tags" Target="../tags/tag1385.xml"/><Relationship Id="rId125" Type="http://schemas.openxmlformats.org/officeDocument/2006/relationships/tags" Target="../tags/tag1390.xml"/><Relationship Id="rId141" Type="http://schemas.openxmlformats.org/officeDocument/2006/relationships/tags" Target="../tags/tag1406.xml"/><Relationship Id="rId146" Type="http://schemas.openxmlformats.org/officeDocument/2006/relationships/tags" Target="../tags/tag1411.xml"/><Relationship Id="rId7" Type="http://schemas.openxmlformats.org/officeDocument/2006/relationships/tags" Target="../tags/tag1272.xml"/><Relationship Id="rId71" Type="http://schemas.openxmlformats.org/officeDocument/2006/relationships/tags" Target="../tags/tag1336.xml"/><Relationship Id="rId92" Type="http://schemas.openxmlformats.org/officeDocument/2006/relationships/tags" Target="../tags/tag1357.xml"/><Relationship Id="rId162" Type="http://schemas.openxmlformats.org/officeDocument/2006/relationships/tags" Target="../tags/tag1427.xml"/><Relationship Id="rId2" Type="http://schemas.openxmlformats.org/officeDocument/2006/relationships/tags" Target="../tags/tag1267.xml"/><Relationship Id="rId29" Type="http://schemas.openxmlformats.org/officeDocument/2006/relationships/tags" Target="../tags/tag1294.xml"/><Relationship Id="rId24" Type="http://schemas.openxmlformats.org/officeDocument/2006/relationships/tags" Target="../tags/tag1289.xml"/><Relationship Id="rId40" Type="http://schemas.openxmlformats.org/officeDocument/2006/relationships/tags" Target="../tags/tag1305.xml"/><Relationship Id="rId45" Type="http://schemas.openxmlformats.org/officeDocument/2006/relationships/tags" Target="../tags/tag1310.xml"/><Relationship Id="rId66" Type="http://schemas.openxmlformats.org/officeDocument/2006/relationships/tags" Target="../tags/tag1331.xml"/><Relationship Id="rId87" Type="http://schemas.openxmlformats.org/officeDocument/2006/relationships/tags" Target="../tags/tag1352.xml"/><Relationship Id="rId110" Type="http://schemas.openxmlformats.org/officeDocument/2006/relationships/tags" Target="../tags/tag1375.xml"/><Relationship Id="rId115" Type="http://schemas.openxmlformats.org/officeDocument/2006/relationships/tags" Target="../tags/tag1380.xml"/><Relationship Id="rId131" Type="http://schemas.openxmlformats.org/officeDocument/2006/relationships/tags" Target="../tags/tag1396.xml"/><Relationship Id="rId136" Type="http://schemas.openxmlformats.org/officeDocument/2006/relationships/tags" Target="../tags/tag1401.xml"/><Relationship Id="rId157" Type="http://schemas.openxmlformats.org/officeDocument/2006/relationships/tags" Target="../tags/tag1422.xml"/><Relationship Id="rId61" Type="http://schemas.openxmlformats.org/officeDocument/2006/relationships/tags" Target="../tags/tag1326.xml"/><Relationship Id="rId82" Type="http://schemas.openxmlformats.org/officeDocument/2006/relationships/tags" Target="../tags/tag1347.xml"/><Relationship Id="rId152" Type="http://schemas.openxmlformats.org/officeDocument/2006/relationships/tags" Target="../tags/tag1417.xml"/><Relationship Id="rId19" Type="http://schemas.openxmlformats.org/officeDocument/2006/relationships/tags" Target="../tags/tag1284.xml"/><Relationship Id="rId14" Type="http://schemas.openxmlformats.org/officeDocument/2006/relationships/tags" Target="../tags/tag1279.xml"/><Relationship Id="rId30" Type="http://schemas.openxmlformats.org/officeDocument/2006/relationships/tags" Target="../tags/tag1295.xml"/><Relationship Id="rId35" Type="http://schemas.openxmlformats.org/officeDocument/2006/relationships/tags" Target="../tags/tag1300.xml"/><Relationship Id="rId56" Type="http://schemas.openxmlformats.org/officeDocument/2006/relationships/tags" Target="../tags/tag1321.xml"/><Relationship Id="rId77" Type="http://schemas.openxmlformats.org/officeDocument/2006/relationships/tags" Target="../tags/tag1342.xml"/><Relationship Id="rId100" Type="http://schemas.openxmlformats.org/officeDocument/2006/relationships/tags" Target="../tags/tag1365.xml"/><Relationship Id="rId105" Type="http://schemas.openxmlformats.org/officeDocument/2006/relationships/tags" Target="../tags/tag1370.xml"/><Relationship Id="rId126" Type="http://schemas.openxmlformats.org/officeDocument/2006/relationships/tags" Target="../tags/tag1391.xml"/><Relationship Id="rId147" Type="http://schemas.openxmlformats.org/officeDocument/2006/relationships/tags" Target="../tags/tag1412.xml"/><Relationship Id="rId8" Type="http://schemas.openxmlformats.org/officeDocument/2006/relationships/tags" Target="../tags/tag1273.xml"/><Relationship Id="rId51" Type="http://schemas.openxmlformats.org/officeDocument/2006/relationships/tags" Target="../tags/tag1316.xml"/><Relationship Id="rId72" Type="http://schemas.openxmlformats.org/officeDocument/2006/relationships/tags" Target="../tags/tag1337.xml"/><Relationship Id="rId93" Type="http://schemas.openxmlformats.org/officeDocument/2006/relationships/tags" Target="../tags/tag1358.xml"/><Relationship Id="rId98" Type="http://schemas.openxmlformats.org/officeDocument/2006/relationships/tags" Target="../tags/tag1363.xml"/><Relationship Id="rId121" Type="http://schemas.openxmlformats.org/officeDocument/2006/relationships/tags" Target="../tags/tag1386.xml"/><Relationship Id="rId142" Type="http://schemas.openxmlformats.org/officeDocument/2006/relationships/tags" Target="../tags/tag1407.xml"/><Relationship Id="rId163" Type="http://schemas.openxmlformats.org/officeDocument/2006/relationships/slideLayout" Target="../slideLayouts/slideLayout2.xml"/><Relationship Id="rId3" Type="http://schemas.openxmlformats.org/officeDocument/2006/relationships/tags" Target="../tags/tag1268.xml"/><Relationship Id="rId25" Type="http://schemas.openxmlformats.org/officeDocument/2006/relationships/tags" Target="../tags/tag1290.xml"/><Relationship Id="rId46" Type="http://schemas.openxmlformats.org/officeDocument/2006/relationships/tags" Target="../tags/tag1311.xml"/><Relationship Id="rId67" Type="http://schemas.openxmlformats.org/officeDocument/2006/relationships/tags" Target="../tags/tag1332.xml"/><Relationship Id="rId116" Type="http://schemas.openxmlformats.org/officeDocument/2006/relationships/tags" Target="../tags/tag1381.xml"/><Relationship Id="rId137" Type="http://schemas.openxmlformats.org/officeDocument/2006/relationships/tags" Target="../tags/tag1402.xml"/><Relationship Id="rId158" Type="http://schemas.openxmlformats.org/officeDocument/2006/relationships/tags" Target="../tags/tag1423.xml"/><Relationship Id="rId20" Type="http://schemas.openxmlformats.org/officeDocument/2006/relationships/tags" Target="../tags/tag1285.xml"/><Relationship Id="rId41" Type="http://schemas.openxmlformats.org/officeDocument/2006/relationships/tags" Target="../tags/tag1306.xml"/><Relationship Id="rId62" Type="http://schemas.openxmlformats.org/officeDocument/2006/relationships/tags" Target="../tags/tag1327.xml"/><Relationship Id="rId83" Type="http://schemas.openxmlformats.org/officeDocument/2006/relationships/tags" Target="../tags/tag1348.xml"/><Relationship Id="rId88" Type="http://schemas.openxmlformats.org/officeDocument/2006/relationships/tags" Target="../tags/tag1353.xml"/><Relationship Id="rId111" Type="http://schemas.openxmlformats.org/officeDocument/2006/relationships/tags" Target="../tags/tag1376.xml"/><Relationship Id="rId132" Type="http://schemas.openxmlformats.org/officeDocument/2006/relationships/tags" Target="../tags/tag1397.xml"/><Relationship Id="rId153" Type="http://schemas.openxmlformats.org/officeDocument/2006/relationships/tags" Target="../tags/tag1418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tags" Target="../tags/tag1544.xml"/><Relationship Id="rId21" Type="http://schemas.openxmlformats.org/officeDocument/2006/relationships/tags" Target="../tags/tag1448.xml"/><Relationship Id="rId42" Type="http://schemas.openxmlformats.org/officeDocument/2006/relationships/tags" Target="../tags/tag1469.xml"/><Relationship Id="rId63" Type="http://schemas.openxmlformats.org/officeDocument/2006/relationships/tags" Target="../tags/tag1490.xml"/><Relationship Id="rId84" Type="http://schemas.openxmlformats.org/officeDocument/2006/relationships/tags" Target="../tags/tag1511.xml"/><Relationship Id="rId138" Type="http://schemas.openxmlformats.org/officeDocument/2006/relationships/tags" Target="../tags/tag1565.xml"/><Relationship Id="rId159" Type="http://schemas.openxmlformats.org/officeDocument/2006/relationships/tags" Target="../tags/tag1586.xml"/><Relationship Id="rId170" Type="http://schemas.openxmlformats.org/officeDocument/2006/relationships/tags" Target="../tags/tag1597.xml"/><Relationship Id="rId191" Type="http://schemas.openxmlformats.org/officeDocument/2006/relationships/tags" Target="../tags/tag1618.xml"/><Relationship Id="rId205" Type="http://schemas.openxmlformats.org/officeDocument/2006/relationships/tags" Target="../tags/tag1632.xml"/><Relationship Id="rId226" Type="http://schemas.openxmlformats.org/officeDocument/2006/relationships/tags" Target="../tags/tag1653.xml"/><Relationship Id="rId107" Type="http://schemas.openxmlformats.org/officeDocument/2006/relationships/tags" Target="../tags/tag1534.xml"/><Relationship Id="rId11" Type="http://schemas.openxmlformats.org/officeDocument/2006/relationships/tags" Target="../tags/tag1438.xml"/><Relationship Id="rId32" Type="http://schemas.openxmlformats.org/officeDocument/2006/relationships/tags" Target="../tags/tag1459.xml"/><Relationship Id="rId53" Type="http://schemas.openxmlformats.org/officeDocument/2006/relationships/tags" Target="../tags/tag1480.xml"/><Relationship Id="rId74" Type="http://schemas.openxmlformats.org/officeDocument/2006/relationships/tags" Target="../tags/tag1501.xml"/><Relationship Id="rId128" Type="http://schemas.openxmlformats.org/officeDocument/2006/relationships/tags" Target="../tags/tag1555.xml"/><Relationship Id="rId149" Type="http://schemas.openxmlformats.org/officeDocument/2006/relationships/tags" Target="../tags/tag1576.xml"/><Relationship Id="rId5" Type="http://schemas.openxmlformats.org/officeDocument/2006/relationships/tags" Target="../tags/tag1432.xml"/><Relationship Id="rId95" Type="http://schemas.openxmlformats.org/officeDocument/2006/relationships/tags" Target="../tags/tag1522.xml"/><Relationship Id="rId160" Type="http://schemas.openxmlformats.org/officeDocument/2006/relationships/tags" Target="../tags/tag1587.xml"/><Relationship Id="rId181" Type="http://schemas.openxmlformats.org/officeDocument/2006/relationships/tags" Target="../tags/tag1608.xml"/><Relationship Id="rId216" Type="http://schemas.openxmlformats.org/officeDocument/2006/relationships/tags" Target="../tags/tag1643.xml"/><Relationship Id="rId211" Type="http://schemas.openxmlformats.org/officeDocument/2006/relationships/tags" Target="../tags/tag1638.xml"/><Relationship Id="rId22" Type="http://schemas.openxmlformats.org/officeDocument/2006/relationships/tags" Target="../tags/tag1449.xml"/><Relationship Id="rId27" Type="http://schemas.openxmlformats.org/officeDocument/2006/relationships/tags" Target="../tags/tag1454.xml"/><Relationship Id="rId43" Type="http://schemas.openxmlformats.org/officeDocument/2006/relationships/tags" Target="../tags/tag1470.xml"/><Relationship Id="rId48" Type="http://schemas.openxmlformats.org/officeDocument/2006/relationships/tags" Target="../tags/tag1475.xml"/><Relationship Id="rId64" Type="http://schemas.openxmlformats.org/officeDocument/2006/relationships/tags" Target="../tags/tag1491.xml"/><Relationship Id="rId69" Type="http://schemas.openxmlformats.org/officeDocument/2006/relationships/tags" Target="../tags/tag1496.xml"/><Relationship Id="rId113" Type="http://schemas.openxmlformats.org/officeDocument/2006/relationships/tags" Target="../tags/tag1540.xml"/><Relationship Id="rId118" Type="http://schemas.openxmlformats.org/officeDocument/2006/relationships/tags" Target="../tags/tag1545.xml"/><Relationship Id="rId134" Type="http://schemas.openxmlformats.org/officeDocument/2006/relationships/tags" Target="../tags/tag1561.xml"/><Relationship Id="rId139" Type="http://schemas.openxmlformats.org/officeDocument/2006/relationships/tags" Target="../tags/tag1566.xml"/><Relationship Id="rId80" Type="http://schemas.openxmlformats.org/officeDocument/2006/relationships/tags" Target="../tags/tag1507.xml"/><Relationship Id="rId85" Type="http://schemas.openxmlformats.org/officeDocument/2006/relationships/tags" Target="../tags/tag1512.xml"/><Relationship Id="rId150" Type="http://schemas.openxmlformats.org/officeDocument/2006/relationships/tags" Target="../tags/tag1577.xml"/><Relationship Id="rId155" Type="http://schemas.openxmlformats.org/officeDocument/2006/relationships/tags" Target="../tags/tag1582.xml"/><Relationship Id="rId171" Type="http://schemas.openxmlformats.org/officeDocument/2006/relationships/tags" Target="../tags/tag1598.xml"/><Relationship Id="rId176" Type="http://schemas.openxmlformats.org/officeDocument/2006/relationships/tags" Target="../tags/tag1603.xml"/><Relationship Id="rId192" Type="http://schemas.openxmlformats.org/officeDocument/2006/relationships/tags" Target="../tags/tag1619.xml"/><Relationship Id="rId197" Type="http://schemas.openxmlformats.org/officeDocument/2006/relationships/tags" Target="../tags/tag1624.xml"/><Relationship Id="rId206" Type="http://schemas.openxmlformats.org/officeDocument/2006/relationships/tags" Target="../tags/tag1633.xml"/><Relationship Id="rId227" Type="http://schemas.openxmlformats.org/officeDocument/2006/relationships/tags" Target="../tags/tag1654.xml"/><Relationship Id="rId201" Type="http://schemas.openxmlformats.org/officeDocument/2006/relationships/tags" Target="../tags/tag1628.xml"/><Relationship Id="rId222" Type="http://schemas.openxmlformats.org/officeDocument/2006/relationships/tags" Target="../tags/tag1649.xml"/><Relationship Id="rId12" Type="http://schemas.openxmlformats.org/officeDocument/2006/relationships/tags" Target="../tags/tag1439.xml"/><Relationship Id="rId17" Type="http://schemas.openxmlformats.org/officeDocument/2006/relationships/tags" Target="../tags/tag1444.xml"/><Relationship Id="rId33" Type="http://schemas.openxmlformats.org/officeDocument/2006/relationships/tags" Target="../tags/tag1460.xml"/><Relationship Id="rId38" Type="http://schemas.openxmlformats.org/officeDocument/2006/relationships/tags" Target="../tags/tag1465.xml"/><Relationship Id="rId59" Type="http://schemas.openxmlformats.org/officeDocument/2006/relationships/tags" Target="../tags/tag1486.xml"/><Relationship Id="rId103" Type="http://schemas.openxmlformats.org/officeDocument/2006/relationships/tags" Target="../tags/tag1530.xml"/><Relationship Id="rId108" Type="http://schemas.openxmlformats.org/officeDocument/2006/relationships/tags" Target="../tags/tag1535.xml"/><Relationship Id="rId124" Type="http://schemas.openxmlformats.org/officeDocument/2006/relationships/tags" Target="../tags/tag1551.xml"/><Relationship Id="rId129" Type="http://schemas.openxmlformats.org/officeDocument/2006/relationships/tags" Target="../tags/tag1556.xml"/><Relationship Id="rId54" Type="http://schemas.openxmlformats.org/officeDocument/2006/relationships/tags" Target="../tags/tag1481.xml"/><Relationship Id="rId70" Type="http://schemas.openxmlformats.org/officeDocument/2006/relationships/tags" Target="../tags/tag1497.xml"/><Relationship Id="rId75" Type="http://schemas.openxmlformats.org/officeDocument/2006/relationships/tags" Target="../tags/tag1502.xml"/><Relationship Id="rId91" Type="http://schemas.openxmlformats.org/officeDocument/2006/relationships/tags" Target="../tags/tag1518.xml"/><Relationship Id="rId96" Type="http://schemas.openxmlformats.org/officeDocument/2006/relationships/tags" Target="../tags/tag1523.xml"/><Relationship Id="rId140" Type="http://schemas.openxmlformats.org/officeDocument/2006/relationships/tags" Target="../tags/tag1567.xml"/><Relationship Id="rId145" Type="http://schemas.openxmlformats.org/officeDocument/2006/relationships/tags" Target="../tags/tag1572.xml"/><Relationship Id="rId161" Type="http://schemas.openxmlformats.org/officeDocument/2006/relationships/tags" Target="../tags/tag1588.xml"/><Relationship Id="rId166" Type="http://schemas.openxmlformats.org/officeDocument/2006/relationships/tags" Target="../tags/tag1593.xml"/><Relationship Id="rId182" Type="http://schemas.openxmlformats.org/officeDocument/2006/relationships/tags" Target="../tags/tag1609.xml"/><Relationship Id="rId187" Type="http://schemas.openxmlformats.org/officeDocument/2006/relationships/tags" Target="../tags/tag1614.xml"/><Relationship Id="rId217" Type="http://schemas.openxmlformats.org/officeDocument/2006/relationships/tags" Target="../tags/tag1644.xml"/><Relationship Id="rId1" Type="http://schemas.openxmlformats.org/officeDocument/2006/relationships/tags" Target="../tags/tag1428.xml"/><Relationship Id="rId6" Type="http://schemas.openxmlformats.org/officeDocument/2006/relationships/tags" Target="../tags/tag1433.xml"/><Relationship Id="rId212" Type="http://schemas.openxmlformats.org/officeDocument/2006/relationships/tags" Target="../tags/tag1639.xml"/><Relationship Id="rId23" Type="http://schemas.openxmlformats.org/officeDocument/2006/relationships/tags" Target="../tags/tag1450.xml"/><Relationship Id="rId28" Type="http://schemas.openxmlformats.org/officeDocument/2006/relationships/tags" Target="../tags/tag1455.xml"/><Relationship Id="rId49" Type="http://schemas.openxmlformats.org/officeDocument/2006/relationships/tags" Target="../tags/tag1476.xml"/><Relationship Id="rId114" Type="http://schemas.openxmlformats.org/officeDocument/2006/relationships/tags" Target="../tags/tag1541.xml"/><Relationship Id="rId119" Type="http://schemas.openxmlformats.org/officeDocument/2006/relationships/tags" Target="../tags/tag1546.xml"/><Relationship Id="rId44" Type="http://schemas.openxmlformats.org/officeDocument/2006/relationships/tags" Target="../tags/tag1471.xml"/><Relationship Id="rId60" Type="http://schemas.openxmlformats.org/officeDocument/2006/relationships/tags" Target="../tags/tag1487.xml"/><Relationship Id="rId65" Type="http://schemas.openxmlformats.org/officeDocument/2006/relationships/tags" Target="../tags/tag1492.xml"/><Relationship Id="rId81" Type="http://schemas.openxmlformats.org/officeDocument/2006/relationships/tags" Target="../tags/tag1508.xml"/><Relationship Id="rId86" Type="http://schemas.openxmlformats.org/officeDocument/2006/relationships/tags" Target="../tags/tag1513.xml"/><Relationship Id="rId130" Type="http://schemas.openxmlformats.org/officeDocument/2006/relationships/tags" Target="../tags/tag1557.xml"/><Relationship Id="rId135" Type="http://schemas.openxmlformats.org/officeDocument/2006/relationships/tags" Target="../tags/tag1562.xml"/><Relationship Id="rId151" Type="http://schemas.openxmlformats.org/officeDocument/2006/relationships/tags" Target="../tags/tag1578.xml"/><Relationship Id="rId156" Type="http://schemas.openxmlformats.org/officeDocument/2006/relationships/tags" Target="../tags/tag1583.xml"/><Relationship Id="rId177" Type="http://schemas.openxmlformats.org/officeDocument/2006/relationships/tags" Target="../tags/tag1604.xml"/><Relationship Id="rId198" Type="http://schemas.openxmlformats.org/officeDocument/2006/relationships/tags" Target="../tags/tag1625.xml"/><Relationship Id="rId172" Type="http://schemas.openxmlformats.org/officeDocument/2006/relationships/tags" Target="../tags/tag1599.xml"/><Relationship Id="rId193" Type="http://schemas.openxmlformats.org/officeDocument/2006/relationships/tags" Target="../tags/tag1620.xml"/><Relationship Id="rId202" Type="http://schemas.openxmlformats.org/officeDocument/2006/relationships/tags" Target="../tags/tag1629.xml"/><Relationship Id="rId207" Type="http://schemas.openxmlformats.org/officeDocument/2006/relationships/tags" Target="../tags/tag1634.xml"/><Relationship Id="rId223" Type="http://schemas.openxmlformats.org/officeDocument/2006/relationships/tags" Target="../tags/tag1650.xml"/><Relationship Id="rId228" Type="http://schemas.openxmlformats.org/officeDocument/2006/relationships/slideLayout" Target="../slideLayouts/slideLayout2.xml"/><Relationship Id="rId13" Type="http://schemas.openxmlformats.org/officeDocument/2006/relationships/tags" Target="../tags/tag1440.xml"/><Relationship Id="rId18" Type="http://schemas.openxmlformats.org/officeDocument/2006/relationships/tags" Target="../tags/tag1445.xml"/><Relationship Id="rId39" Type="http://schemas.openxmlformats.org/officeDocument/2006/relationships/tags" Target="../tags/tag1466.xml"/><Relationship Id="rId109" Type="http://schemas.openxmlformats.org/officeDocument/2006/relationships/tags" Target="../tags/tag1536.xml"/><Relationship Id="rId34" Type="http://schemas.openxmlformats.org/officeDocument/2006/relationships/tags" Target="../tags/tag1461.xml"/><Relationship Id="rId50" Type="http://schemas.openxmlformats.org/officeDocument/2006/relationships/tags" Target="../tags/tag1477.xml"/><Relationship Id="rId55" Type="http://schemas.openxmlformats.org/officeDocument/2006/relationships/tags" Target="../tags/tag1482.xml"/><Relationship Id="rId76" Type="http://schemas.openxmlformats.org/officeDocument/2006/relationships/tags" Target="../tags/tag1503.xml"/><Relationship Id="rId97" Type="http://schemas.openxmlformats.org/officeDocument/2006/relationships/tags" Target="../tags/tag1524.xml"/><Relationship Id="rId104" Type="http://schemas.openxmlformats.org/officeDocument/2006/relationships/tags" Target="../tags/tag1531.xml"/><Relationship Id="rId120" Type="http://schemas.openxmlformats.org/officeDocument/2006/relationships/tags" Target="../tags/tag1547.xml"/><Relationship Id="rId125" Type="http://schemas.openxmlformats.org/officeDocument/2006/relationships/tags" Target="../tags/tag1552.xml"/><Relationship Id="rId141" Type="http://schemas.openxmlformats.org/officeDocument/2006/relationships/tags" Target="../tags/tag1568.xml"/><Relationship Id="rId146" Type="http://schemas.openxmlformats.org/officeDocument/2006/relationships/tags" Target="../tags/tag1573.xml"/><Relationship Id="rId167" Type="http://schemas.openxmlformats.org/officeDocument/2006/relationships/tags" Target="../tags/tag1594.xml"/><Relationship Id="rId188" Type="http://schemas.openxmlformats.org/officeDocument/2006/relationships/tags" Target="../tags/tag1615.xml"/><Relationship Id="rId7" Type="http://schemas.openxmlformats.org/officeDocument/2006/relationships/tags" Target="../tags/tag1434.xml"/><Relationship Id="rId71" Type="http://schemas.openxmlformats.org/officeDocument/2006/relationships/tags" Target="../tags/tag1498.xml"/><Relationship Id="rId92" Type="http://schemas.openxmlformats.org/officeDocument/2006/relationships/tags" Target="../tags/tag1519.xml"/><Relationship Id="rId162" Type="http://schemas.openxmlformats.org/officeDocument/2006/relationships/tags" Target="../tags/tag1589.xml"/><Relationship Id="rId183" Type="http://schemas.openxmlformats.org/officeDocument/2006/relationships/tags" Target="../tags/tag1610.xml"/><Relationship Id="rId213" Type="http://schemas.openxmlformats.org/officeDocument/2006/relationships/tags" Target="../tags/tag1640.xml"/><Relationship Id="rId218" Type="http://schemas.openxmlformats.org/officeDocument/2006/relationships/tags" Target="../tags/tag1645.xml"/><Relationship Id="rId2" Type="http://schemas.openxmlformats.org/officeDocument/2006/relationships/tags" Target="../tags/tag1429.xml"/><Relationship Id="rId29" Type="http://schemas.openxmlformats.org/officeDocument/2006/relationships/tags" Target="../tags/tag1456.xml"/><Relationship Id="rId24" Type="http://schemas.openxmlformats.org/officeDocument/2006/relationships/tags" Target="../tags/tag1451.xml"/><Relationship Id="rId40" Type="http://schemas.openxmlformats.org/officeDocument/2006/relationships/tags" Target="../tags/tag1467.xml"/><Relationship Id="rId45" Type="http://schemas.openxmlformats.org/officeDocument/2006/relationships/tags" Target="../tags/tag1472.xml"/><Relationship Id="rId66" Type="http://schemas.openxmlformats.org/officeDocument/2006/relationships/tags" Target="../tags/tag1493.xml"/><Relationship Id="rId87" Type="http://schemas.openxmlformats.org/officeDocument/2006/relationships/tags" Target="../tags/tag1514.xml"/><Relationship Id="rId110" Type="http://schemas.openxmlformats.org/officeDocument/2006/relationships/tags" Target="../tags/tag1537.xml"/><Relationship Id="rId115" Type="http://schemas.openxmlformats.org/officeDocument/2006/relationships/tags" Target="../tags/tag1542.xml"/><Relationship Id="rId131" Type="http://schemas.openxmlformats.org/officeDocument/2006/relationships/tags" Target="../tags/tag1558.xml"/><Relationship Id="rId136" Type="http://schemas.openxmlformats.org/officeDocument/2006/relationships/tags" Target="../tags/tag1563.xml"/><Relationship Id="rId157" Type="http://schemas.openxmlformats.org/officeDocument/2006/relationships/tags" Target="../tags/tag1584.xml"/><Relationship Id="rId178" Type="http://schemas.openxmlformats.org/officeDocument/2006/relationships/tags" Target="../tags/tag1605.xml"/><Relationship Id="rId61" Type="http://schemas.openxmlformats.org/officeDocument/2006/relationships/tags" Target="../tags/tag1488.xml"/><Relationship Id="rId82" Type="http://schemas.openxmlformats.org/officeDocument/2006/relationships/tags" Target="../tags/tag1509.xml"/><Relationship Id="rId152" Type="http://schemas.openxmlformats.org/officeDocument/2006/relationships/tags" Target="../tags/tag1579.xml"/><Relationship Id="rId173" Type="http://schemas.openxmlformats.org/officeDocument/2006/relationships/tags" Target="../tags/tag1600.xml"/><Relationship Id="rId194" Type="http://schemas.openxmlformats.org/officeDocument/2006/relationships/tags" Target="../tags/tag1621.xml"/><Relationship Id="rId199" Type="http://schemas.openxmlformats.org/officeDocument/2006/relationships/tags" Target="../tags/tag1626.xml"/><Relationship Id="rId203" Type="http://schemas.openxmlformats.org/officeDocument/2006/relationships/tags" Target="../tags/tag1630.xml"/><Relationship Id="rId208" Type="http://schemas.openxmlformats.org/officeDocument/2006/relationships/tags" Target="../tags/tag1635.xml"/><Relationship Id="rId19" Type="http://schemas.openxmlformats.org/officeDocument/2006/relationships/tags" Target="../tags/tag1446.xml"/><Relationship Id="rId224" Type="http://schemas.openxmlformats.org/officeDocument/2006/relationships/tags" Target="../tags/tag1651.xml"/><Relationship Id="rId14" Type="http://schemas.openxmlformats.org/officeDocument/2006/relationships/tags" Target="../tags/tag1441.xml"/><Relationship Id="rId30" Type="http://schemas.openxmlformats.org/officeDocument/2006/relationships/tags" Target="../tags/tag1457.xml"/><Relationship Id="rId35" Type="http://schemas.openxmlformats.org/officeDocument/2006/relationships/tags" Target="../tags/tag1462.xml"/><Relationship Id="rId56" Type="http://schemas.openxmlformats.org/officeDocument/2006/relationships/tags" Target="../tags/tag1483.xml"/><Relationship Id="rId77" Type="http://schemas.openxmlformats.org/officeDocument/2006/relationships/tags" Target="../tags/tag1504.xml"/><Relationship Id="rId100" Type="http://schemas.openxmlformats.org/officeDocument/2006/relationships/tags" Target="../tags/tag1527.xml"/><Relationship Id="rId105" Type="http://schemas.openxmlformats.org/officeDocument/2006/relationships/tags" Target="../tags/tag1532.xml"/><Relationship Id="rId126" Type="http://schemas.openxmlformats.org/officeDocument/2006/relationships/tags" Target="../tags/tag1553.xml"/><Relationship Id="rId147" Type="http://schemas.openxmlformats.org/officeDocument/2006/relationships/tags" Target="../tags/tag1574.xml"/><Relationship Id="rId168" Type="http://schemas.openxmlformats.org/officeDocument/2006/relationships/tags" Target="../tags/tag1595.xml"/><Relationship Id="rId8" Type="http://schemas.openxmlformats.org/officeDocument/2006/relationships/tags" Target="../tags/tag1435.xml"/><Relationship Id="rId51" Type="http://schemas.openxmlformats.org/officeDocument/2006/relationships/tags" Target="../tags/tag1478.xml"/><Relationship Id="rId72" Type="http://schemas.openxmlformats.org/officeDocument/2006/relationships/tags" Target="../tags/tag1499.xml"/><Relationship Id="rId93" Type="http://schemas.openxmlformats.org/officeDocument/2006/relationships/tags" Target="../tags/tag1520.xml"/><Relationship Id="rId98" Type="http://schemas.openxmlformats.org/officeDocument/2006/relationships/tags" Target="../tags/tag1525.xml"/><Relationship Id="rId121" Type="http://schemas.openxmlformats.org/officeDocument/2006/relationships/tags" Target="../tags/tag1548.xml"/><Relationship Id="rId142" Type="http://schemas.openxmlformats.org/officeDocument/2006/relationships/tags" Target="../tags/tag1569.xml"/><Relationship Id="rId163" Type="http://schemas.openxmlformats.org/officeDocument/2006/relationships/tags" Target="../tags/tag1590.xml"/><Relationship Id="rId184" Type="http://schemas.openxmlformats.org/officeDocument/2006/relationships/tags" Target="../tags/tag1611.xml"/><Relationship Id="rId189" Type="http://schemas.openxmlformats.org/officeDocument/2006/relationships/tags" Target="../tags/tag1616.xml"/><Relationship Id="rId219" Type="http://schemas.openxmlformats.org/officeDocument/2006/relationships/tags" Target="../tags/tag1646.xml"/><Relationship Id="rId3" Type="http://schemas.openxmlformats.org/officeDocument/2006/relationships/tags" Target="../tags/tag1430.xml"/><Relationship Id="rId214" Type="http://schemas.openxmlformats.org/officeDocument/2006/relationships/tags" Target="../tags/tag1641.xml"/><Relationship Id="rId25" Type="http://schemas.openxmlformats.org/officeDocument/2006/relationships/tags" Target="../tags/tag1452.xml"/><Relationship Id="rId46" Type="http://schemas.openxmlformats.org/officeDocument/2006/relationships/tags" Target="../tags/tag1473.xml"/><Relationship Id="rId67" Type="http://schemas.openxmlformats.org/officeDocument/2006/relationships/tags" Target="../tags/tag1494.xml"/><Relationship Id="rId116" Type="http://schemas.openxmlformats.org/officeDocument/2006/relationships/tags" Target="../tags/tag1543.xml"/><Relationship Id="rId137" Type="http://schemas.openxmlformats.org/officeDocument/2006/relationships/tags" Target="../tags/tag1564.xml"/><Relationship Id="rId158" Type="http://schemas.openxmlformats.org/officeDocument/2006/relationships/tags" Target="../tags/tag1585.xml"/><Relationship Id="rId20" Type="http://schemas.openxmlformats.org/officeDocument/2006/relationships/tags" Target="../tags/tag1447.xml"/><Relationship Id="rId41" Type="http://schemas.openxmlformats.org/officeDocument/2006/relationships/tags" Target="../tags/tag1468.xml"/><Relationship Id="rId62" Type="http://schemas.openxmlformats.org/officeDocument/2006/relationships/tags" Target="../tags/tag1489.xml"/><Relationship Id="rId83" Type="http://schemas.openxmlformats.org/officeDocument/2006/relationships/tags" Target="../tags/tag1510.xml"/><Relationship Id="rId88" Type="http://schemas.openxmlformats.org/officeDocument/2006/relationships/tags" Target="../tags/tag1515.xml"/><Relationship Id="rId111" Type="http://schemas.openxmlformats.org/officeDocument/2006/relationships/tags" Target="../tags/tag1538.xml"/><Relationship Id="rId132" Type="http://schemas.openxmlformats.org/officeDocument/2006/relationships/tags" Target="../tags/tag1559.xml"/><Relationship Id="rId153" Type="http://schemas.openxmlformats.org/officeDocument/2006/relationships/tags" Target="../tags/tag1580.xml"/><Relationship Id="rId174" Type="http://schemas.openxmlformats.org/officeDocument/2006/relationships/tags" Target="../tags/tag1601.xml"/><Relationship Id="rId179" Type="http://schemas.openxmlformats.org/officeDocument/2006/relationships/tags" Target="../tags/tag1606.xml"/><Relationship Id="rId195" Type="http://schemas.openxmlformats.org/officeDocument/2006/relationships/tags" Target="../tags/tag1622.xml"/><Relationship Id="rId209" Type="http://schemas.openxmlformats.org/officeDocument/2006/relationships/tags" Target="../tags/tag1636.xml"/><Relationship Id="rId190" Type="http://schemas.openxmlformats.org/officeDocument/2006/relationships/tags" Target="../tags/tag1617.xml"/><Relationship Id="rId204" Type="http://schemas.openxmlformats.org/officeDocument/2006/relationships/tags" Target="../tags/tag1631.xml"/><Relationship Id="rId220" Type="http://schemas.openxmlformats.org/officeDocument/2006/relationships/tags" Target="../tags/tag1647.xml"/><Relationship Id="rId225" Type="http://schemas.openxmlformats.org/officeDocument/2006/relationships/tags" Target="../tags/tag1652.xml"/><Relationship Id="rId15" Type="http://schemas.openxmlformats.org/officeDocument/2006/relationships/tags" Target="../tags/tag1442.xml"/><Relationship Id="rId36" Type="http://schemas.openxmlformats.org/officeDocument/2006/relationships/tags" Target="../tags/tag1463.xml"/><Relationship Id="rId57" Type="http://schemas.openxmlformats.org/officeDocument/2006/relationships/tags" Target="../tags/tag1484.xml"/><Relationship Id="rId106" Type="http://schemas.openxmlformats.org/officeDocument/2006/relationships/tags" Target="../tags/tag1533.xml"/><Relationship Id="rId127" Type="http://schemas.openxmlformats.org/officeDocument/2006/relationships/tags" Target="../tags/tag1554.xml"/><Relationship Id="rId10" Type="http://schemas.openxmlformats.org/officeDocument/2006/relationships/tags" Target="../tags/tag1437.xml"/><Relationship Id="rId31" Type="http://schemas.openxmlformats.org/officeDocument/2006/relationships/tags" Target="../tags/tag1458.xml"/><Relationship Id="rId52" Type="http://schemas.openxmlformats.org/officeDocument/2006/relationships/tags" Target="../tags/tag1479.xml"/><Relationship Id="rId73" Type="http://schemas.openxmlformats.org/officeDocument/2006/relationships/tags" Target="../tags/tag1500.xml"/><Relationship Id="rId78" Type="http://schemas.openxmlformats.org/officeDocument/2006/relationships/tags" Target="../tags/tag1505.xml"/><Relationship Id="rId94" Type="http://schemas.openxmlformats.org/officeDocument/2006/relationships/tags" Target="../tags/tag1521.xml"/><Relationship Id="rId99" Type="http://schemas.openxmlformats.org/officeDocument/2006/relationships/tags" Target="../tags/tag1526.xml"/><Relationship Id="rId101" Type="http://schemas.openxmlformats.org/officeDocument/2006/relationships/tags" Target="../tags/tag1528.xml"/><Relationship Id="rId122" Type="http://schemas.openxmlformats.org/officeDocument/2006/relationships/tags" Target="../tags/tag1549.xml"/><Relationship Id="rId143" Type="http://schemas.openxmlformats.org/officeDocument/2006/relationships/tags" Target="../tags/tag1570.xml"/><Relationship Id="rId148" Type="http://schemas.openxmlformats.org/officeDocument/2006/relationships/tags" Target="../tags/tag1575.xml"/><Relationship Id="rId164" Type="http://schemas.openxmlformats.org/officeDocument/2006/relationships/tags" Target="../tags/tag1591.xml"/><Relationship Id="rId169" Type="http://schemas.openxmlformats.org/officeDocument/2006/relationships/tags" Target="../tags/tag1596.xml"/><Relationship Id="rId185" Type="http://schemas.openxmlformats.org/officeDocument/2006/relationships/tags" Target="../tags/tag1612.xml"/><Relationship Id="rId4" Type="http://schemas.openxmlformats.org/officeDocument/2006/relationships/tags" Target="../tags/tag1431.xml"/><Relationship Id="rId9" Type="http://schemas.openxmlformats.org/officeDocument/2006/relationships/tags" Target="../tags/tag1436.xml"/><Relationship Id="rId180" Type="http://schemas.openxmlformats.org/officeDocument/2006/relationships/tags" Target="../tags/tag1607.xml"/><Relationship Id="rId210" Type="http://schemas.openxmlformats.org/officeDocument/2006/relationships/tags" Target="../tags/tag1637.xml"/><Relationship Id="rId215" Type="http://schemas.openxmlformats.org/officeDocument/2006/relationships/tags" Target="../tags/tag1642.xml"/><Relationship Id="rId26" Type="http://schemas.openxmlformats.org/officeDocument/2006/relationships/tags" Target="../tags/tag1453.xml"/><Relationship Id="rId47" Type="http://schemas.openxmlformats.org/officeDocument/2006/relationships/tags" Target="../tags/tag1474.xml"/><Relationship Id="rId68" Type="http://schemas.openxmlformats.org/officeDocument/2006/relationships/tags" Target="../tags/tag1495.xml"/><Relationship Id="rId89" Type="http://schemas.openxmlformats.org/officeDocument/2006/relationships/tags" Target="../tags/tag1516.xml"/><Relationship Id="rId112" Type="http://schemas.openxmlformats.org/officeDocument/2006/relationships/tags" Target="../tags/tag1539.xml"/><Relationship Id="rId133" Type="http://schemas.openxmlformats.org/officeDocument/2006/relationships/tags" Target="../tags/tag1560.xml"/><Relationship Id="rId154" Type="http://schemas.openxmlformats.org/officeDocument/2006/relationships/tags" Target="../tags/tag1581.xml"/><Relationship Id="rId175" Type="http://schemas.openxmlformats.org/officeDocument/2006/relationships/tags" Target="../tags/tag1602.xml"/><Relationship Id="rId196" Type="http://schemas.openxmlformats.org/officeDocument/2006/relationships/tags" Target="../tags/tag1623.xml"/><Relationship Id="rId200" Type="http://schemas.openxmlformats.org/officeDocument/2006/relationships/tags" Target="../tags/tag1627.xml"/><Relationship Id="rId16" Type="http://schemas.openxmlformats.org/officeDocument/2006/relationships/tags" Target="../tags/tag1443.xml"/><Relationship Id="rId221" Type="http://schemas.openxmlformats.org/officeDocument/2006/relationships/tags" Target="../tags/tag1648.xml"/><Relationship Id="rId37" Type="http://schemas.openxmlformats.org/officeDocument/2006/relationships/tags" Target="../tags/tag1464.xml"/><Relationship Id="rId58" Type="http://schemas.openxmlformats.org/officeDocument/2006/relationships/tags" Target="../tags/tag1485.xml"/><Relationship Id="rId79" Type="http://schemas.openxmlformats.org/officeDocument/2006/relationships/tags" Target="../tags/tag1506.xml"/><Relationship Id="rId102" Type="http://schemas.openxmlformats.org/officeDocument/2006/relationships/tags" Target="../tags/tag1529.xml"/><Relationship Id="rId123" Type="http://schemas.openxmlformats.org/officeDocument/2006/relationships/tags" Target="../tags/tag1550.xml"/><Relationship Id="rId144" Type="http://schemas.openxmlformats.org/officeDocument/2006/relationships/tags" Target="../tags/tag1571.xml"/><Relationship Id="rId90" Type="http://schemas.openxmlformats.org/officeDocument/2006/relationships/tags" Target="../tags/tag1517.xml"/><Relationship Id="rId165" Type="http://schemas.openxmlformats.org/officeDocument/2006/relationships/tags" Target="../tags/tag1592.xml"/><Relationship Id="rId186" Type="http://schemas.openxmlformats.org/officeDocument/2006/relationships/tags" Target="../tags/tag16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SMARTInkShape-Group51"/>
          <p:cNvGrpSpPr/>
          <p:nvPr/>
        </p:nvGrpSpPr>
        <p:grpSpPr>
          <a:xfrm>
            <a:off x="680333" y="526191"/>
            <a:ext cx="970668" cy="471680"/>
            <a:chOff x="680333" y="526191"/>
            <a:chExt cx="970668" cy="471680"/>
          </a:xfrm>
        </p:grpSpPr>
        <p:sp>
          <p:nvSpPr>
            <p:cNvPr id="4" name="SMARTInkShape-226"/>
            <p:cNvSpPr/>
            <p:nvPr>
              <p:custDataLst>
                <p:tags r:id="rId156"/>
              </p:custDataLst>
            </p:nvPr>
          </p:nvSpPr>
          <p:spPr>
            <a:xfrm>
              <a:off x="1473200" y="702284"/>
              <a:ext cx="177801" cy="161317"/>
            </a:xfrm>
            <a:custGeom>
              <a:avLst/>
              <a:gdLst/>
              <a:ahLst/>
              <a:cxnLst/>
              <a:rect l="0" t="0" r="0" b="0"/>
              <a:pathLst>
                <a:path w="177801" h="161317">
                  <a:moveTo>
                    <a:pt x="0" y="47016"/>
                  </a:moveTo>
                  <a:lnTo>
                    <a:pt x="0" y="47016"/>
                  </a:lnTo>
                  <a:lnTo>
                    <a:pt x="3371" y="43645"/>
                  </a:lnTo>
                  <a:lnTo>
                    <a:pt x="6907" y="41990"/>
                  </a:lnTo>
                  <a:lnTo>
                    <a:pt x="8838" y="41549"/>
                  </a:lnTo>
                  <a:lnTo>
                    <a:pt x="10831" y="41960"/>
                  </a:lnTo>
                  <a:lnTo>
                    <a:pt x="14927" y="44299"/>
                  </a:lnTo>
                  <a:lnTo>
                    <a:pt x="21199" y="56324"/>
                  </a:lnTo>
                  <a:lnTo>
                    <a:pt x="26728" y="97439"/>
                  </a:lnTo>
                  <a:lnTo>
                    <a:pt x="36335" y="144820"/>
                  </a:lnTo>
                  <a:lnTo>
                    <a:pt x="37751" y="158057"/>
                  </a:lnTo>
                  <a:lnTo>
                    <a:pt x="37867" y="157732"/>
                  </a:lnTo>
                  <a:lnTo>
                    <a:pt x="38086" y="117881"/>
                  </a:lnTo>
                  <a:lnTo>
                    <a:pt x="38096" y="81654"/>
                  </a:lnTo>
                  <a:lnTo>
                    <a:pt x="41862" y="43403"/>
                  </a:lnTo>
                  <a:lnTo>
                    <a:pt x="51914" y="15371"/>
                  </a:lnTo>
                  <a:lnTo>
                    <a:pt x="55776" y="8986"/>
                  </a:lnTo>
                  <a:lnTo>
                    <a:pt x="60467" y="4730"/>
                  </a:lnTo>
                  <a:lnTo>
                    <a:pt x="71325" y="0"/>
                  </a:lnTo>
                  <a:lnTo>
                    <a:pt x="83205" y="1661"/>
                  </a:lnTo>
                  <a:lnTo>
                    <a:pt x="96952" y="9219"/>
                  </a:lnTo>
                  <a:lnTo>
                    <a:pt x="122409" y="32603"/>
                  </a:lnTo>
                  <a:lnTo>
                    <a:pt x="146606" y="69909"/>
                  </a:lnTo>
                  <a:lnTo>
                    <a:pt x="164818" y="110883"/>
                  </a:lnTo>
                  <a:lnTo>
                    <a:pt x="177800" y="1613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227"/>
            <p:cNvSpPr/>
            <p:nvPr>
              <p:custDataLst>
                <p:tags r:id="rId157"/>
              </p:custDataLst>
            </p:nvPr>
          </p:nvSpPr>
          <p:spPr>
            <a:xfrm>
              <a:off x="1348177" y="730250"/>
              <a:ext cx="86075" cy="149515"/>
            </a:xfrm>
            <a:custGeom>
              <a:avLst/>
              <a:gdLst/>
              <a:ahLst/>
              <a:cxnLst/>
              <a:rect l="0" t="0" r="0" b="0"/>
              <a:pathLst>
                <a:path w="86075" h="149515">
                  <a:moveTo>
                    <a:pt x="48823" y="0"/>
                  </a:moveTo>
                  <a:lnTo>
                    <a:pt x="48823" y="0"/>
                  </a:lnTo>
                  <a:lnTo>
                    <a:pt x="23075" y="15696"/>
                  </a:lnTo>
                  <a:lnTo>
                    <a:pt x="11979" y="27437"/>
                  </a:lnTo>
                  <a:lnTo>
                    <a:pt x="4696" y="42063"/>
                  </a:lnTo>
                  <a:lnTo>
                    <a:pt x="0" y="69535"/>
                  </a:lnTo>
                  <a:lnTo>
                    <a:pt x="1980" y="96646"/>
                  </a:lnTo>
                  <a:lnTo>
                    <a:pt x="14039" y="129680"/>
                  </a:lnTo>
                  <a:lnTo>
                    <a:pt x="21839" y="141361"/>
                  </a:lnTo>
                  <a:lnTo>
                    <a:pt x="31891" y="147494"/>
                  </a:lnTo>
                  <a:lnTo>
                    <a:pt x="42709" y="149514"/>
                  </a:lnTo>
                  <a:lnTo>
                    <a:pt x="52220" y="148060"/>
                  </a:lnTo>
                  <a:lnTo>
                    <a:pt x="63033" y="139417"/>
                  </a:lnTo>
                  <a:lnTo>
                    <a:pt x="73483" y="126169"/>
                  </a:lnTo>
                  <a:lnTo>
                    <a:pt x="80479" y="110873"/>
                  </a:lnTo>
                  <a:lnTo>
                    <a:pt x="86074" y="64651"/>
                  </a:lnTo>
                  <a:lnTo>
                    <a:pt x="84790" y="40323"/>
                  </a:lnTo>
                  <a:lnTo>
                    <a:pt x="81036" y="27799"/>
                  </a:lnTo>
                  <a:lnTo>
                    <a:pt x="74664" y="19881"/>
                  </a:lnTo>
                  <a:lnTo>
                    <a:pt x="69010" y="15892"/>
                  </a:lnTo>
                  <a:lnTo>
                    <a:pt x="61523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228"/>
            <p:cNvSpPr/>
            <p:nvPr>
              <p:custDataLst>
                <p:tags r:id="rId158"/>
              </p:custDataLst>
            </p:nvPr>
          </p:nvSpPr>
          <p:spPr>
            <a:xfrm>
              <a:off x="1270476" y="723900"/>
              <a:ext cx="47837" cy="156856"/>
            </a:xfrm>
            <a:custGeom>
              <a:avLst/>
              <a:gdLst/>
              <a:ahLst/>
              <a:cxnLst/>
              <a:rect l="0" t="0" r="0" b="0"/>
              <a:pathLst>
                <a:path w="47837" h="156856">
                  <a:moveTo>
                    <a:pt x="43974" y="0"/>
                  </a:moveTo>
                  <a:lnTo>
                    <a:pt x="43974" y="0"/>
                  </a:lnTo>
                  <a:lnTo>
                    <a:pt x="33835" y="706"/>
                  </a:lnTo>
                  <a:lnTo>
                    <a:pt x="26297" y="3371"/>
                  </a:lnTo>
                  <a:lnTo>
                    <a:pt x="14120" y="12209"/>
                  </a:lnTo>
                  <a:lnTo>
                    <a:pt x="4946" y="23765"/>
                  </a:lnTo>
                  <a:lnTo>
                    <a:pt x="1934" y="31964"/>
                  </a:lnTo>
                  <a:lnTo>
                    <a:pt x="0" y="48726"/>
                  </a:lnTo>
                  <a:lnTo>
                    <a:pt x="6407" y="64767"/>
                  </a:lnTo>
                  <a:lnTo>
                    <a:pt x="41926" y="111223"/>
                  </a:lnTo>
                  <a:lnTo>
                    <a:pt x="46592" y="120223"/>
                  </a:lnTo>
                  <a:lnTo>
                    <a:pt x="47836" y="124599"/>
                  </a:lnTo>
                  <a:lnTo>
                    <a:pt x="46216" y="140870"/>
                  </a:lnTo>
                  <a:lnTo>
                    <a:pt x="41207" y="149157"/>
                  </a:lnTo>
                  <a:lnTo>
                    <a:pt x="37896" y="152355"/>
                  </a:lnTo>
                  <a:lnTo>
                    <a:pt x="26691" y="155908"/>
                  </a:lnTo>
                  <a:lnTo>
                    <a:pt x="19752" y="156855"/>
                  </a:lnTo>
                  <a:lnTo>
                    <a:pt x="15126" y="156076"/>
                  </a:lnTo>
                  <a:lnTo>
                    <a:pt x="12042" y="154145"/>
                  </a:lnTo>
                  <a:lnTo>
                    <a:pt x="5874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229"/>
            <p:cNvSpPr/>
            <p:nvPr>
              <p:custDataLst>
                <p:tags r:id="rId159"/>
              </p:custDataLst>
            </p:nvPr>
          </p:nvSpPr>
          <p:spPr>
            <a:xfrm>
              <a:off x="1092200" y="749300"/>
              <a:ext cx="101601" cy="141039"/>
            </a:xfrm>
            <a:custGeom>
              <a:avLst/>
              <a:gdLst/>
              <a:ahLst/>
              <a:cxnLst/>
              <a:rect l="0" t="0" r="0" b="0"/>
              <a:pathLst>
                <a:path w="101601" h="141039">
                  <a:moveTo>
                    <a:pt x="0" y="44450"/>
                  </a:moveTo>
                  <a:lnTo>
                    <a:pt x="0" y="44450"/>
                  </a:lnTo>
                  <a:lnTo>
                    <a:pt x="0" y="41079"/>
                  </a:lnTo>
                  <a:lnTo>
                    <a:pt x="705" y="40086"/>
                  </a:lnTo>
                  <a:lnTo>
                    <a:pt x="1881" y="39424"/>
                  </a:lnTo>
                  <a:lnTo>
                    <a:pt x="3371" y="38983"/>
                  </a:lnTo>
                  <a:lnTo>
                    <a:pt x="15580" y="41733"/>
                  </a:lnTo>
                  <a:lnTo>
                    <a:pt x="51053" y="61888"/>
                  </a:lnTo>
                  <a:lnTo>
                    <a:pt x="66554" y="80975"/>
                  </a:lnTo>
                  <a:lnTo>
                    <a:pt x="78659" y="112003"/>
                  </a:lnTo>
                  <a:lnTo>
                    <a:pt x="80820" y="125979"/>
                  </a:lnTo>
                  <a:lnTo>
                    <a:pt x="79986" y="131258"/>
                  </a:lnTo>
                  <a:lnTo>
                    <a:pt x="75296" y="139005"/>
                  </a:lnTo>
                  <a:lnTo>
                    <a:pt x="72775" y="140648"/>
                  </a:lnTo>
                  <a:lnTo>
                    <a:pt x="70389" y="141038"/>
                  </a:lnTo>
                  <a:lnTo>
                    <a:pt x="68093" y="140592"/>
                  </a:lnTo>
                  <a:lnTo>
                    <a:pt x="63660" y="132570"/>
                  </a:lnTo>
                  <a:lnTo>
                    <a:pt x="60043" y="118892"/>
                  </a:lnTo>
                  <a:lnTo>
                    <a:pt x="59603" y="81366"/>
                  </a:lnTo>
                  <a:lnTo>
                    <a:pt x="66108" y="52331"/>
                  </a:lnTo>
                  <a:lnTo>
                    <a:pt x="76973" y="29617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230"/>
            <p:cNvSpPr/>
            <p:nvPr>
              <p:custDataLst>
                <p:tags r:id="rId160"/>
              </p:custDataLst>
            </p:nvPr>
          </p:nvSpPr>
          <p:spPr>
            <a:xfrm>
              <a:off x="957756" y="782680"/>
              <a:ext cx="121745" cy="140487"/>
            </a:xfrm>
            <a:custGeom>
              <a:avLst/>
              <a:gdLst/>
              <a:ahLst/>
              <a:cxnLst/>
              <a:rect l="0" t="0" r="0" b="0"/>
              <a:pathLst>
                <a:path w="121745" h="140487">
                  <a:moveTo>
                    <a:pt x="83644" y="49170"/>
                  </a:moveTo>
                  <a:lnTo>
                    <a:pt x="83644" y="49170"/>
                  </a:lnTo>
                  <a:lnTo>
                    <a:pt x="77869" y="34667"/>
                  </a:lnTo>
                  <a:lnTo>
                    <a:pt x="60170" y="9686"/>
                  </a:lnTo>
                  <a:lnTo>
                    <a:pt x="52985" y="3870"/>
                  </a:lnTo>
                  <a:lnTo>
                    <a:pt x="45088" y="814"/>
                  </a:lnTo>
                  <a:lnTo>
                    <a:pt x="41007" y="0"/>
                  </a:lnTo>
                  <a:lnTo>
                    <a:pt x="36875" y="1573"/>
                  </a:lnTo>
                  <a:lnTo>
                    <a:pt x="23612" y="14606"/>
                  </a:lnTo>
                  <a:lnTo>
                    <a:pt x="8001" y="36734"/>
                  </a:lnTo>
                  <a:lnTo>
                    <a:pt x="1106" y="55402"/>
                  </a:lnTo>
                  <a:lnTo>
                    <a:pt x="0" y="99229"/>
                  </a:lnTo>
                  <a:lnTo>
                    <a:pt x="6252" y="121043"/>
                  </a:lnTo>
                  <a:lnTo>
                    <a:pt x="10883" y="128835"/>
                  </a:lnTo>
                  <a:lnTo>
                    <a:pt x="16087" y="134030"/>
                  </a:lnTo>
                  <a:lnTo>
                    <a:pt x="27513" y="139802"/>
                  </a:lnTo>
                  <a:lnTo>
                    <a:pt x="37765" y="140486"/>
                  </a:lnTo>
                  <a:lnTo>
                    <a:pt x="42475" y="139681"/>
                  </a:lnTo>
                  <a:lnTo>
                    <a:pt x="51471" y="133141"/>
                  </a:lnTo>
                  <a:lnTo>
                    <a:pt x="68744" y="108325"/>
                  </a:lnTo>
                  <a:lnTo>
                    <a:pt x="74761" y="84493"/>
                  </a:lnTo>
                  <a:lnTo>
                    <a:pt x="76088" y="52567"/>
                  </a:lnTo>
                  <a:lnTo>
                    <a:pt x="71761" y="33355"/>
                  </a:lnTo>
                  <a:lnTo>
                    <a:pt x="71489" y="32982"/>
                  </a:lnTo>
                  <a:lnTo>
                    <a:pt x="71307" y="33439"/>
                  </a:lnTo>
                  <a:lnTo>
                    <a:pt x="71016" y="45984"/>
                  </a:lnTo>
                  <a:lnTo>
                    <a:pt x="74336" y="66179"/>
                  </a:lnTo>
                  <a:lnTo>
                    <a:pt x="89902" y="96778"/>
                  </a:lnTo>
                  <a:lnTo>
                    <a:pt x="121744" y="1317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231"/>
            <p:cNvSpPr/>
            <p:nvPr>
              <p:custDataLst>
                <p:tags r:id="rId161"/>
              </p:custDataLst>
            </p:nvPr>
          </p:nvSpPr>
          <p:spPr>
            <a:xfrm>
              <a:off x="853302" y="800579"/>
              <a:ext cx="67449" cy="163912"/>
            </a:xfrm>
            <a:custGeom>
              <a:avLst/>
              <a:gdLst/>
              <a:ahLst/>
              <a:cxnLst/>
              <a:rect l="0" t="0" r="0" b="0"/>
              <a:pathLst>
                <a:path w="67449" h="163912">
                  <a:moveTo>
                    <a:pt x="3948" y="37621"/>
                  </a:moveTo>
                  <a:lnTo>
                    <a:pt x="3948" y="37621"/>
                  </a:lnTo>
                  <a:lnTo>
                    <a:pt x="3948" y="46459"/>
                  </a:lnTo>
                  <a:lnTo>
                    <a:pt x="5359" y="48452"/>
                  </a:lnTo>
                  <a:lnTo>
                    <a:pt x="10690" y="52548"/>
                  </a:lnTo>
                  <a:lnTo>
                    <a:pt x="17763" y="54838"/>
                  </a:lnTo>
                  <a:lnTo>
                    <a:pt x="21625" y="55449"/>
                  </a:lnTo>
                  <a:lnTo>
                    <a:pt x="29678" y="54247"/>
                  </a:lnTo>
                  <a:lnTo>
                    <a:pt x="40264" y="49603"/>
                  </a:lnTo>
                  <a:lnTo>
                    <a:pt x="45489" y="45063"/>
                  </a:lnTo>
                  <a:lnTo>
                    <a:pt x="50162" y="38341"/>
                  </a:lnTo>
                  <a:lnTo>
                    <a:pt x="53389" y="26624"/>
                  </a:lnTo>
                  <a:lnTo>
                    <a:pt x="52263" y="18387"/>
                  </a:lnTo>
                  <a:lnTo>
                    <a:pt x="47662" y="7698"/>
                  </a:lnTo>
                  <a:lnTo>
                    <a:pt x="43837" y="3155"/>
                  </a:lnTo>
                  <a:lnTo>
                    <a:pt x="39786" y="1136"/>
                  </a:lnTo>
                  <a:lnTo>
                    <a:pt x="30167" y="0"/>
                  </a:lnTo>
                  <a:lnTo>
                    <a:pt x="20540" y="5378"/>
                  </a:lnTo>
                  <a:lnTo>
                    <a:pt x="15009" y="9776"/>
                  </a:lnTo>
                  <a:lnTo>
                    <a:pt x="8864" y="22188"/>
                  </a:lnTo>
                  <a:lnTo>
                    <a:pt x="231" y="66450"/>
                  </a:lnTo>
                  <a:lnTo>
                    <a:pt x="0" y="105849"/>
                  </a:lnTo>
                  <a:lnTo>
                    <a:pt x="6539" y="141017"/>
                  </a:lnTo>
                  <a:lnTo>
                    <a:pt x="12390" y="152484"/>
                  </a:lnTo>
                  <a:lnTo>
                    <a:pt x="15926" y="156530"/>
                  </a:lnTo>
                  <a:lnTo>
                    <a:pt x="23618" y="161025"/>
                  </a:lnTo>
                  <a:lnTo>
                    <a:pt x="40054" y="163911"/>
                  </a:lnTo>
                  <a:lnTo>
                    <a:pt x="67448" y="1582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232"/>
            <p:cNvSpPr/>
            <p:nvPr>
              <p:custDataLst>
                <p:tags r:id="rId162"/>
              </p:custDataLst>
            </p:nvPr>
          </p:nvSpPr>
          <p:spPr>
            <a:xfrm>
              <a:off x="680333" y="526191"/>
              <a:ext cx="143351" cy="242160"/>
            </a:xfrm>
            <a:custGeom>
              <a:avLst/>
              <a:gdLst/>
              <a:ahLst/>
              <a:cxnLst/>
              <a:rect l="0" t="0" r="0" b="0"/>
              <a:pathLst>
                <a:path w="143351" h="242160">
                  <a:moveTo>
                    <a:pt x="5467" y="58009"/>
                  </a:moveTo>
                  <a:lnTo>
                    <a:pt x="5467" y="58009"/>
                  </a:lnTo>
                  <a:lnTo>
                    <a:pt x="2096" y="58009"/>
                  </a:lnTo>
                  <a:lnTo>
                    <a:pt x="1103" y="55892"/>
                  </a:lnTo>
                  <a:lnTo>
                    <a:pt x="0" y="47896"/>
                  </a:lnTo>
                  <a:lnTo>
                    <a:pt x="3272" y="39168"/>
                  </a:lnTo>
                  <a:lnTo>
                    <a:pt x="16871" y="22067"/>
                  </a:lnTo>
                  <a:lnTo>
                    <a:pt x="32365" y="9338"/>
                  </a:lnTo>
                  <a:lnTo>
                    <a:pt x="53732" y="0"/>
                  </a:lnTo>
                  <a:lnTo>
                    <a:pt x="69722" y="712"/>
                  </a:lnTo>
                  <a:lnTo>
                    <a:pt x="102983" y="12668"/>
                  </a:lnTo>
                  <a:lnTo>
                    <a:pt x="116070" y="24217"/>
                  </a:lnTo>
                  <a:lnTo>
                    <a:pt x="135970" y="57998"/>
                  </a:lnTo>
                  <a:lnTo>
                    <a:pt x="143350" y="99347"/>
                  </a:lnTo>
                  <a:lnTo>
                    <a:pt x="143218" y="134463"/>
                  </a:lnTo>
                  <a:lnTo>
                    <a:pt x="133127" y="176410"/>
                  </a:lnTo>
                  <a:lnTo>
                    <a:pt x="130790" y="185626"/>
                  </a:lnTo>
                  <a:lnTo>
                    <a:pt x="115024" y="205274"/>
                  </a:lnTo>
                  <a:lnTo>
                    <a:pt x="92964" y="222943"/>
                  </a:lnTo>
                  <a:lnTo>
                    <a:pt x="60712" y="236152"/>
                  </a:lnTo>
                  <a:lnTo>
                    <a:pt x="13639" y="241632"/>
                  </a:lnTo>
                  <a:lnTo>
                    <a:pt x="5467" y="2421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233"/>
            <p:cNvSpPr/>
            <p:nvPr>
              <p:custDataLst>
                <p:tags r:id="rId163"/>
              </p:custDataLst>
            </p:nvPr>
          </p:nvSpPr>
          <p:spPr>
            <a:xfrm>
              <a:off x="698500" y="566679"/>
              <a:ext cx="63501" cy="431192"/>
            </a:xfrm>
            <a:custGeom>
              <a:avLst/>
              <a:gdLst/>
              <a:ahLst/>
              <a:cxnLst/>
              <a:rect l="0" t="0" r="0" b="0"/>
              <a:pathLst>
                <a:path w="63501" h="431192">
                  <a:moveTo>
                    <a:pt x="0" y="36571"/>
                  </a:moveTo>
                  <a:lnTo>
                    <a:pt x="0" y="36571"/>
                  </a:lnTo>
                  <a:lnTo>
                    <a:pt x="5026" y="24638"/>
                  </a:lnTo>
                  <a:lnTo>
                    <a:pt x="6881" y="9025"/>
                  </a:lnTo>
                  <a:lnTo>
                    <a:pt x="11794" y="0"/>
                  </a:lnTo>
                  <a:lnTo>
                    <a:pt x="12096" y="196"/>
                  </a:lnTo>
                  <a:lnTo>
                    <a:pt x="12581" y="7461"/>
                  </a:lnTo>
                  <a:lnTo>
                    <a:pt x="12689" y="54938"/>
                  </a:lnTo>
                  <a:lnTo>
                    <a:pt x="14578" y="97282"/>
                  </a:lnTo>
                  <a:lnTo>
                    <a:pt x="17768" y="130581"/>
                  </a:lnTo>
                  <a:lnTo>
                    <a:pt x="21538" y="168900"/>
                  </a:lnTo>
                  <a:lnTo>
                    <a:pt x="27446" y="209448"/>
                  </a:lnTo>
                  <a:lnTo>
                    <a:pt x="34071" y="250989"/>
                  </a:lnTo>
                  <a:lnTo>
                    <a:pt x="39367" y="292970"/>
                  </a:lnTo>
                  <a:lnTo>
                    <a:pt x="44072" y="327620"/>
                  </a:lnTo>
                  <a:lnTo>
                    <a:pt x="50688" y="370928"/>
                  </a:lnTo>
                  <a:lnTo>
                    <a:pt x="59245" y="413375"/>
                  </a:lnTo>
                  <a:lnTo>
                    <a:pt x="62940" y="431191"/>
                  </a:lnTo>
                  <a:lnTo>
                    <a:pt x="63500" y="4302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SMARTInkShape-Group52"/>
          <p:cNvGrpSpPr/>
          <p:nvPr/>
        </p:nvGrpSpPr>
        <p:grpSpPr>
          <a:xfrm>
            <a:off x="2011094" y="530029"/>
            <a:ext cx="1503261" cy="376859"/>
            <a:chOff x="2011094" y="530029"/>
            <a:chExt cx="1503261" cy="376859"/>
          </a:xfrm>
        </p:grpSpPr>
        <p:sp>
          <p:nvSpPr>
            <p:cNvPr id="13" name="SMARTInkShape-234"/>
            <p:cNvSpPr/>
            <p:nvPr>
              <p:custDataLst>
                <p:tags r:id="rId143"/>
              </p:custDataLst>
            </p:nvPr>
          </p:nvSpPr>
          <p:spPr>
            <a:xfrm>
              <a:off x="3378200" y="637532"/>
              <a:ext cx="136155" cy="137169"/>
            </a:xfrm>
            <a:custGeom>
              <a:avLst/>
              <a:gdLst/>
              <a:ahLst/>
              <a:cxnLst/>
              <a:rect l="0" t="0" r="0" b="0"/>
              <a:pathLst>
                <a:path w="136155" h="137169">
                  <a:moveTo>
                    <a:pt x="0" y="41918"/>
                  </a:moveTo>
                  <a:lnTo>
                    <a:pt x="0" y="41918"/>
                  </a:lnTo>
                  <a:lnTo>
                    <a:pt x="3371" y="41918"/>
                  </a:lnTo>
                  <a:lnTo>
                    <a:pt x="4364" y="42624"/>
                  </a:lnTo>
                  <a:lnTo>
                    <a:pt x="5026" y="43799"/>
                  </a:lnTo>
                  <a:lnTo>
                    <a:pt x="16874" y="87299"/>
                  </a:lnTo>
                  <a:lnTo>
                    <a:pt x="17700" y="104988"/>
                  </a:lnTo>
                  <a:lnTo>
                    <a:pt x="13498" y="124995"/>
                  </a:lnTo>
                  <a:lnTo>
                    <a:pt x="13232" y="125525"/>
                  </a:lnTo>
                  <a:lnTo>
                    <a:pt x="12936" y="122351"/>
                  </a:lnTo>
                  <a:lnTo>
                    <a:pt x="24250" y="75028"/>
                  </a:lnTo>
                  <a:lnTo>
                    <a:pt x="38709" y="31995"/>
                  </a:lnTo>
                  <a:lnTo>
                    <a:pt x="51782" y="6013"/>
                  </a:lnTo>
                  <a:lnTo>
                    <a:pt x="55688" y="3165"/>
                  </a:lnTo>
                  <a:lnTo>
                    <a:pt x="65672" y="0"/>
                  </a:lnTo>
                  <a:lnTo>
                    <a:pt x="79047" y="2356"/>
                  </a:lnTo>
                  <a:lnTo>
                    <a:pt x="110629" y="15367"/>
                  </a:lnTo>
                  <a:lnTo>
                    <a:pt x="123487" y="27060"/>
                  </a:lnTo>
                  <a:lnTo>
                    <a:pt x="128891" y="34129"/>
                  </a:lnTo>
                  <a:lnTo>
                    <a:pt x="134896" y="51392"/>
                  </a:lnTo>
                  <a:lnTo>
                    <a:pt x="136154" y="70117"/>
                  </a:lnTo>
                  <a:lnTo>
                    <a:pt x="125113" y="113696"/>
                  </a:lnTo>
                  <a:lnTo>
                    <a:pt x="114300" y="1371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235"/>
            <p:cNvSpPr/>
            <p:nvPr>
              <p:custDataLst>
                <p:tags r:id="rId144"/>
              </p:custDataLst>
            </p:nvPr>
          </p:nvSpPr>
          <p:spPr>
            <a:xfrm>
              <a:off x="3280202" y="654312"/>
              <a:ext cx="57371" cy="148258"/>
            </a:xfrm>
            <a:custGeom>
              <a:avLst/>
              <a:gdLst/>
              <a:ahLst/>
              <a:cxnLst/>
              <a:rect l="0" t="0" r="0" b="0"/>
              <a:pathLst>
                <a:path w="57371" h="148258">
                  <a:moveTo>
                    <a:pt x="28148" y="6088"/>
                  </a:moveTo>
                  <a:lnTo>
                    <a:pt x="28148" y="6088"/>
                  </a:lnTo>
                  <a:lnTo>
                    <a:pt x="28148" y="2717"/>
                  </a:lnTo>
                  <a:lnTo>
                    <a:pt x="27442" y="1724"/>
                  </a:lnTo>
                  <a:lnTo>
                    <a:pt x="26266" y="1062"/>
                  </a:lnTo>
                  <a:lnTo>
                    <a:pt x="19310" y="0"/>
                  </a:lnTo>
                  <a:lnTo>
                    <a:pt x="13401" y="3617"/>
                  </a:lnTo>
                  <a:lnTo>
                    <a:pt x="9850" y="6557"/>
                  </a:lnTo>
                  <a:lnTo>
                    <a:pt x="5904" y="19232"/>
                  </a:lnTo>
                  <a:lnTo>
                    <a:pt x="0" y="56113"/>
                  </a:lnTo>
                  <a:lnTo>
                    <a:pt x="2179" y="101028"/>
                  </a:lnTo>
                  <a:lnTo>
                    <a:pt x="8851" y="128920"/>
                  </a:lnTo>
                  <a:lnTo>
                    <a:pt x="18160" y="143935"/>
                  </a:lnTo>
                  <a:lnTo>
                    <a:pt x="23606" y="147375"/>
                  </a:lnTo>
                  <a:lnTo>
                    <a:pt x="29353" y="148257"/>
                  </a:lnTo>
                  <a:lnTo>
                    <a:pt x="35301" y="147434"/>
                  </a:lnTo>
                  <a:lnTo>
                    <a:pt x="39972" y="144063"/>
                  </a:lnTo>
                  <a:lnTo>
                    <a:pt x="47044" y="132792"/>
                  </a:lnTo>
                  <a:lnTo>
                    <a:pt x="56627" y="101854"/>
                  </a:lnTo>
                  <a:lnTo>
                    <a:pt x="57370" y="64385"/>
                  </a:lnTo>
                  <a:lnTo>
                    <a:pt x="50932" y="36340"/>
                  </a:lnTo>
                  <a:lnTo>
                    <a:pt x="44933" y="25086"/>
                  </a:lnTo>
                  <a:lnTo>
                    <a:pt x="43571" y="23692"/>
                  </a:lnTo>
                  <a:lnTo>
                    <a:pt x="42664" y="23469"/>
                  </a:lnTo>
                  <a:lnTo>
                    <a:pt x="40848" y="251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236"/>
            <p:cNvSpPr/>
            <p:nvPr>
              <p:custDataLst>
                <p:tags r:id="rId145"/>
              </p:custDataLst>
            </p:nvPr>
          </p:nvSpPr>
          <p:spPr>
            <a:xfrm>
              <a:off x="3219450" y="628650"/>
              <a:ext cx="12701" cy="38101"/>
            </a:xfrm>
            <a:custGeom>
              <a:avLst/>
              <a:gdLst/>
              <a:ahLst/>
              <a:cxnLst/>
              <a:rect l="0" t="0" r="0" b="0"/>
              <a:pathLst>
                <a:path w="12701" h="38101">
                  <a:moveTo>
                    <a:pt x="0" y="38100"/>
                  </a:moveTo>
                  <a:lnTo>
                    <a:pt x="0" y="38100"/>
                  </a:lnTo>
                  <a:lnTo>
                    <a:pt x="0" y="14956"/>
                  </a:lnTo>
                  <a:lnTo>
                    <a:pt x="1411" y="11382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237"/>
            <p:cNvSpPr/>
            <p:nvPr>
              <p:custDataLst>
                <p:tags r:id="rId146"/>
              </p:custDataLst>
            </p:nvPr>
          </p:nvSpPr>
          <p:spPr>
            <a:xfrm>
              <a:off x="3225800" y="711200"/>
              <a:ext cx="12701" cy="82551"/>
            </a:xfrm>
            <a:custGeom>
              <a:avLst/>
              <a:gdLst/>
              <a:ahLst/>
              <a:cxnLst/>
              <a:rect l="0" t="0" r="0" b="0"/>
              <a:pathLst>
                <a:path w="12701" h="825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10540" y="49500"/>
                  </a:lnTo>
                  <a:lnTo>
                    <a:pt x="1270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238"/>
            <p:cNvSpPr/>
            <p:nvPr>
              <p:custDataLst>
                <p:tags r:id="rId147"/>
              </p:custDataLst>
            </p:nvPr>
          </p:nvSpPr>
          <p:spPr>
            <a:xfrm>
              <a:off x="3031641" y="679450"/>
              <a:ext cx="98910" cy="25401"/>
            </a:xfrm>
            <a:custGeom>
              <a:avLst/>
              <a:gdLst/>
              <a:ahLst/>
              <a:cxnLst/>
              <a:rect l="0" t="0" r="0" b="0"/>
              <a:pathLst>
                <a:path w="98910" h="25401">
                  <a:moveTo>
                    <a:pt x="3659" y="25400"/>
                  </a:moveTo>
                  <a:lnTo>
                    <a:pt x="3659" y="25400"/>
                  </a:lnTo>
                  <a:lnTo>
                    <a:pt x="0" y="25400"/>
                  </a:lnTo>
                  <a:lnTo>
                    <a:pt x="1563" y="25400"/>
                  </a:lnTo>
                  <a:lnTo>
                    <a:pt x="40103" y="16562"/>
                  </a:lnTo>
                  <a:lnTo>
                    <a:pt x="82903" y="4735"/>
                  </a:lnTo>
                  <a:lnTo>
                    <a:pt x="989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239"/>
            <p:cNvSpPr/>
            <p:nvPr>
              <p:custDataLst>
                <p:tags r:id="rId148"/>
              </p:custDataLst>
            </p:nvPr>
          </p:nvSpPr>
          <p:spPr>
            <a:xfrm>
              <a:off x="3061359" y="530029"/>
              <a:ext cx="107292" cy="301325"/>
            </a:xfrm>
            <a:custGeom>
              <a:avLst/>
              <a:gdLst/>
              <a:ahLst/>
              <a:cxnLst/>
              <a:rect l="0" t="0" r="0" b="0"/>
              <a:pathLst>
                <a:path w="107292" h="301325">
                  <a:moveTo>
                    <a:pt x="62841" y="3371"/>
                  </a:moveTo>
                  <a:lnTo>
                    <a:pt x="62841" y="3371"/>
                  </a:lnTo>
                  <a:lnTo>
                    <a:pt x="56099" y="0"/>
                  </a:lnTo>
                  <a:lnTo>
                    <a:pt x="52702" y="418"/>
                  </a:lnTo>
                  <a:lnTo>
                    <a:pt x="45164" y="4646"/>
                  </a:lnTo>
                  <a:lnTo>
                    <a:pt x="38992" y="16873"/>
                  </a:lnTo>
                  <a:lnTo>
                    <a:pt x="29669" y="51116"/>
                  </a:lnTo>
                  <a:lnTo>
                    <a:pt x="22698" y="83858"/>
                  </a:lnTo>
                  <a:lnTo>
                    <a:pt x="17248" y="119576"/>
                  </a:lnTo>
                  <a:lnTo>
                    <a:pt x="10592" y="154736"/>
                  </a:lnTo>
                  <a:lnTo>
                    <a:pt x="4341" y="189178"/>
                  </a:lnTo>
                  <a:lnTo>
                    <a:pt x="1563" y="223300"/>
                  </a:lnTo>
                  <a:lnTo>
                    <a:pt x="0" y="264131"/>
                  </a:lnTo>
                  <a:lnTo>
                    <a:pt x="5278" y="281777"/>
                  </a:lnTo>
                  <a:lnTo>
                    <a:pt x="9649" y="288459"/>
                  </a:lnTo>
                  <a:lnTo>
                    <a:pt x="22031" y="297764"/>
                  </a:lnTo>
                  <a:lnTo>
                    <a:pt x="29284" y="301233"/>
                  </a:lnTo>
                  <a:lnTo>
                    <a:pt x="48633" y="301324"/>
                  </a:lnTo>
                  <a:lnTo>
                    <a:pt x="69931" y="295956"/>
                  </a:lnTo>
                  <a:lnTo>
                    <a:pt x="107291" y="276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240"/>
            <p:cNvSpPr/>
            <p:nvPr>
              <p:custDataLst>
                <p:tags r:id="rId149"/>
              </p:custDataLst>
            </p:nvPr>
          </p:nvSpPr>
          <p:spPr>
            <a:xfrm>
              <a:off x="2875195" y="711200"/>
              <a:ext cx="191856" cy="104846"/>
            </a:xfrm>
            <a:custGeom>
              <a:avLst/>
              <a:gdLst/>
              <a:ahLst/>
              <a:cxnLst/>
              <a:rect l="0" t="0" r="0" b="0"/>
              <a:pathLst>
                <a:path w="191856" h="104846">
                  <a:moveTo>
                    <a:pt x="64855" y="19050"/>
                  </a:moveTo>
                  <a:lnTo>
                    <a:pt x="64855" y="19050"/>
                  </a:lnTo>
                  <a:lnTo>
                    <a:pt x="51040" y="7116"/>
                  </a:lnTo>
                  <a:lnTo>
                    <a:pt x="43193" y="3163"/>
                  </a:lnTo>
                  <a:lnTo>
                    <a:pt x="35001" y="1406"/>
                  </a:lnTo>
                  <a:lnTo>
                    <a:pt x="30841" y="2348"/>
                  </a:lnTo>
                  <a:lnTo>
                    <a:pt x="22456" y="7158"/>
                  </a:lnTo>
                  <a:lnTo>
                    <a:pt x="9802" y="21171"/>
                  </a:lnTo>
                  <a:lnTo>
                    <a:pt x="487" y="42099"/>
                  </a:lnTo>
                  <a:lnTo>
                    <a:pt x="0" y="76287"/>
                  </a:lnTo>
                  <a:lnTo>
                    <a:pt x="4516" y="92231"/>
                  </a:lnTo>
                  <a:lnTo>
                    <a:pt x="7696" y="97471"/>
                  </a:lnTo>
                  <a:lnTo>
                    <a:pt x="11226" y="100964"/>
                  </a:lnTo>
                  <a:lnTo>
                    <a:pt x="18913" y="104845"/>
                  </a:lnTo>
                  <a:lnTo>
                    <a:pt x="23643" y="104469"/>
                  </a:lnTo>
                  <a:lnTo>
                    <a:pt x="34544" y="100288"/>
                  </a:lnTo>
                  <a:lnTo>
                    <a:pt x="49210" y="86630"/>
                  </a:lnTo>
                  <a:lnTo>
                    <a:pt x="61033" y="68827"/>
                  </a:lnTo>
                  <a:lnTo>
                    <a:pt x="63723" y="61629"/>
                  </a:lnTo>
                  <a:lnTo>
                    <a:pt x="64100" y="61547"/>
                  </a:lnTo>
                  <a:lnTo>
                    <a:pt x="64520" y="63337"/>
                  </a:lnTo>
                  <a:lnTo>
                    <a:pt x="65461" y="69018"/>
                  </a:lnTo>
                  <a:lnTo>
                    <a:pt x="70601" y="79324"/>
                  </a:lnTo>
                  <a:lnTo>
                    <a:pt x="77051" y="87231"/>
                  </a:lnTo>
                  <a:lnTo>
                    <a:pt x="86503" y="91686"/>
                  </a:lnTo>
                  <a:lnTo>
                    <a:pt x="97760" y="92960"/>
                  </a:lnTo>
                  <a:lnTo>
                    <a:pt x="109818" y="91175"/>
                  </a:lnTo>
                  <a:lnTo>
                    <a:pt x="131878" y="79461"/>
                  </a:lnTo>
                  <a:lnTo>
                    <a:pt x="152917" y="59214"/>
                  </a:lnTo>
                  <a:lnTo>
                    <a:pt x="181236" y="16818"/>
                  </a:lnTo>
                  <a:lnTo>
                    <a:pt x="19185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241"/>
            <p:cNvSpPr/>
            <p:nvPr>
              <p:custDataLst>
                <p:tags r:id="rId150"/>
              </p:custDataLst>
            </p:nvPr>
          </p:nvSpPr>
          <p:spPr>
            <a:xfrm>
              <a:off x="2781378" y="571500"/>
              <a:ext cx="18973" cy="266701"/>
            </a:xfrm>
            <a:custGeom>
              <a:avLst/>
              <a:gdLst/>
              <a:ahLst/>
              <a:cxnLst/>
              <a:rect l="0" t="0" r="0" b="0"/>
              <a:pathLst>
                <a:path w="18973" h="266701">
                  <a:moveTo>
                    <a:pt x="6272" y="0"/>
                  </a:moveTo>
                  <a:lnTo>
                    <a:pt x="6272" y="0"/>
                  </a:lnTo>
                  <a:lnTo>
                    <a:pt x="2901" y="6742"/>
                  </a:lnTo>
                  <a:lnTo>
                    <a:pt x="184" y="54272"/>
                  </a:lnTo>
                  <a:lnTo>
                    <a:pt x="0" y="93300"/>
                  </a:lnTo>
                  <a:lnTo>
                    <a:pt x="3316" y="136143"/>
                  </a:lnTo>
                  <a:lnTo>
                    <a:pt x="8767" y="176746"/>
                  </a:lnTo>
                  <a:lnTo>
                    <a:pt x="11480" y="215588"/>
                  </a:lnTo>
                  <a:lnTo>
                    <a:pt x="18972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242"/>
            <p:cNvSpPr/>
            <p:nvPr>
              <p:custDataLst>
                <p:tags r:id="rId151"/>
              </p:custDataLst>
            </p:nvPr>
          </p:nvSpPr>
          <p:spPr>
            <a:xfrm>
              <a:off x="2603761" y="712811"/>
              <a:ext cx="107690" cy="145673"/>
            </a:xfrm>
            <a:custGeom>
              <a:avLst/>
              <a:gdLst/>
              <a:ahLst/>
              <a:cxnLst/>
              <a:rect l="0" t="0" r="0" b="0"/>
              <a:pathLst>
                <a:path w="107690" h="145673">
                  <a:moveTo>
                    <a:pt x="6089" y="17439"/>
                  </a:moveTo>
                  <a:lnTo>
                    <a:pt x="6089" y="17439"/>
                  </a:lnTo>
                  <a:lnTo>
                    <a:pt x="2718" y="20810"/>
                  </a:lnTo>
                  <a:lnTo>
                    <a:pt x="1063" y="24347"/>
                  </a:lnTo>
                  <a:lnTo>
                    <a:pt x="0" y="32366"/>
                  </a:lnTo>
                  <a:lnTo>
                    <a:pt x="1324" y="34446"/>
                  </a:lnTo>
                  <a:lnTo>
                    <a:pt x="14068" y="44965"/>
                  </a:lnTo>
                  <a:lnTo>
                    <a:pt x="24217" y="45430"/>
                  </a:lnTo>
                  <a:lnTo>
                    <a:pt x="36723" y="42580"/>
                  </a:lnTo>
                  <a:lnTo>
                    <a:pt x="56250" y="29252"/>
                  </a:lnTo>
                  <a:lnTo>
                    <a:pt x="60697" y="25314"/>
                  </a:lnTo>
                  <a:lnTo>
                    <a:pt x="62955" y="21278"/>
                  </a:lnTo>
                  <a:lnTo>
                    <a:pt x="63755" y="17176"/>
                  </a:lnTo>
                  <a:lnTo>
                    <a:pt x="63341" y="3825"/>
                  </a:lnTo>
                  <a:lnTo>
                    <a:pt x="61896" y="2013"/>
                  </a:lnTo>
                  <a:lnTo>
                    <a:pt x="56527" y="0"/>
                  </a:lnTo>
                  <a:lnTo>
                    <a:pt x="38829" y="5608"/>
                  </a:lnTo>
                  <a:lnTo>
                    <a:pt x="25579" y="25586"/>
                  </a:lnTo>
                  <a:lnTo>
                    <a:pt x="11864" y="65009"/>
                  </a:lnTo>
                  <a:lnTo>
                    <a:pt x="10067" y="87264"/>
                  </a:lnTo>
                  <a:lnTo>
                    <a:pt x="13972" y="106563"/>
                  </a:lnTo>
                  <a:lnTo>
                    <a:pt x="27475" y="129924"/>
                  </a:lnTo>
                  <a:lnTo>
                    <a:pt x="38877" y="139869"/>
                  </a:lnTo>
                  <a:lnTo>
                    <a:pt x="44881" y="143509"/>
                  </a:lnTo>
                  <a:lnTo>
                    <a:pt x="59078" y="145672"/>
                  </a:lnTo>
                  <a:lnTo>
                    <a:pt x="66815" y="145261"/>
                  </a:lnTo>
                  <a:lnTo>
                    <a:pt x="107689" y="1253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243"/>
            <p:cNvSpPr/>
            <p:nvPr>
              <p:custDataLst>
                <p:tags r:id="rId152"/>
              </p:custDataLst>
            </p:nvPr>
          </p:nvSpPr>
          <p:spPr>
            <a:xfrm>
              <a:off x="2425700" y="711200"/>
              <a:ext cx="88901" cy="142867"/>
            </a:xfrm>
            <a:custGeom>
              <a:avLst/>
              <a:gdLst/>
              <a:ahLst/>
              <a:cxnLst/>
              <a:rect l="0" t="0" r="0" b="0"/>
              <a:pathLst>
                <a:path w="88901" h="142867">
                  <a:moveTo>
                    <a:pt x="0" y="12700"/>
                  </a:moveTo>
                  <a:lnTo>
                    <a:pt x="0" y="12700"/>
                  </a:lnTo>
                  <a:lnTo>
                    <a:pt x="0" y="16071"/>
                  </a:lnTo>
                  <a:lnTo>
                    <a:pt x="1881" y="19608"/>
                  </a:lnTo>
                  <a:lnTo>
                    <a:pt x="6481" y="24237"/>
                  </a:lnTo>
                  <a:lnTo>
                    <a:pt x="32603" y="46109"/>
                  </a:lnTo>
                  <a:lnTo>
                    <a:pt x="61087" y="93630"/>
                  </a:lnTo>
                  <a:lnTo>
                    <a:pt x="70624" y="117191"/>
                  </a:lnTo>
                  <a:lnTo>
                    <a:pt x="71841" y="129931"/>
                  </a:lnTo>
                  <a:lnTo>
                    <a:pt x="71177" y="135304"/>
                  </a:lnTo>
                  <a:lnTo>
                    <a:pt x="68618" y="138886"/>
                  </a:lnTo>
                  <a:lnTo>
                    <a:pt x="64795" y="141274"/>
                  </a:lnTo>
                  <a:lnTo>
                    <a:pt x="60130" y="142866"/>
                  </a:lnTo>
                  <a:lnTo>
                    <a:pt x="56314" y="142516"/>
                  </a:lnTo>
                  <a:lnTo>
                    <a:pt x="53065" y="140872"/>
                  </a:lnTo>
                  <a:lnTo>
                    <a:pt x="39410" y="124723"/>
                  </a:lnTo>
                  <a:lnTo>
                    <a:pt x="35154" y="111406"/>
                  </a:lnTo>
                  <a:lnTo>
                    <a:pt x="34640" y="84280"/>
                  </a:lnTo>
                  <a:lnTo>
                    <a:pt x="40838" y="53194"/>
                  </a:lnTo>
                  <a:lnTo>
                    <a:pt x="48489" y="35636"/>
                  </a:lnTo>
                  <a:lnTo>
                    <a:pt x="58945" y="20777"/>
                  </a:lnTo>
                  <a:lnTo>
                    <a:pt x="70648" y="10881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244"/>
            <p:cNvSpPr/>
            <p:nvPr>
              <p:custDataLst>
                <p:tags r:id="rId153"/>
              </p:custDataLst>
            </p:nvPr>
          </p:nvSpPr>
          <p:spPr>
            <a:xfrm>
              <a:off x="2260600" y="736600"/>
              <a:ext cx="114301" cy="121934"/>
            </a:xfrm>
            <a:custGeom>
              <a:avLst/>
              <a:gdLst/>
              <a:ahLst/>
              <a:cxnLst/>
              <a:rect l="0" t="0" r="0" b="0"/>
              <a:pathLst>
                <a:path w="114301" h="121934">
                  <a:moveTo>
                    <a:pt x="0" y="19050"/>
                  </a:moveTo>
                  <a:lnTo>
                    <a:pt x="0" y="19050"/>
                  </a:lnTo>
                  <a:lnTo>
                    <a:pt x="0" y="12308"/>
                  </a:lnTo>
                  <a:lnTo>
                    <a:pt x="1881" y="7117"/>
                  </a:lnTo>
                  <a:lnTo>
                    <a:pt x="5467" y="1406"/>
                  </a:lnTo>
                  <a:lnTo>
                    <a:pt x="12830" y="416"/>
                  </a:lnTo>
                  <a:lnTo>
                    <a:pt x="23949" y="3494"/>
                  </a:lnTo>
                  <a:lnTo>
                    <a:pt x="46123" y="17336"/>
                  </a:lnTo>
                  <a:lnTo>
                    <a:pt x="85166" y="57177"/>
                  </a:lnTo>
                  <a:lnTo>
                    <a:pt x="100101" y="84047"/>
                  </a:lnTo>
                  <a:lnTo>
                    <a:pt x="105625" y="106512"/>
                  </a:lnTo>
                  <a:lnTo>
                    <a:pt x="104989" y="111930"/>
                  </a:lnTo>
                  <a:lnTo>
                    <a:pt x="103153" y="116248"/>
                  </a:lnTo>
                  <a:lnTo>
                    <a:pt x="100519" y="119832"/>
                  </a:lnTo>
                  <a:lnTo>
                    <a:pt x="97351" y="121516"/>
                  </a:lnTo>
                  <a:lnTo>
                    <a:pt x="93829" y="121933"/>
                  </a:lnTo>
                  <a:lnTo>
                    <a:pt x="90069" y="121505"/>
                  </a:lnTo>
                  <a:lnTo>
                    <a:pt x="82129" y="115385"/>
                  </a:lnTo>
                  <a:lnTo>
                    <a:pt x="78036" y="110790"/>
                  </a:lnTo>
                  <a:lnTo>
                    <a:pt x="73488" y="98159"/>
                  </a:lnTo>
                  <a:lnTo>
                    <a:pt x="70569" y="67054"/>
                  </a:lnTo>
                  <a:lnTo>
                    <a:pt x="76805" y="42132"/>
                  </a:lnTo>
                  <a:lnTo>
                    <a:pt x="87590" y="23616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245"/>
            <p:cNvSpPr/>
            <p:nvPr>
              <p:custDataLst>
                <p:tags r:id="rId154"/>
              </p:custDataLst>
            </p:nvPr>
          </p:nvSpPr>
          <p:spPr>
            <a:xfrm>
              <a:off x="2160593" y="744094"/>
              <a:ext cx="78114" cy="124637"/>
            </a:xfrm>
            <a:custGeom>
              <a:avLst/>
              <a:gdLst/>
              <a:ahLst/>
              <a:cxnLst/>
              <a:rect l="0" t="0" r="0" b="0"/>
              <a:pathLst>
                <a:path w="78114" h="124637">
                  <a:moveTo>
                    <a:pt x="42857" y="11556"/>
                  </a:moveTo>
                  <a:lnTo>
                    <a:pt x="42857" y="11556"/>
                  </a:lnTo>
                  <a:lnTo>
                    <a:pt x="42857" y="8185"/>
                  </a:lnTo>
                  <a:lnTo>
                    <a:pt x="40976" y="4648"/>
                  </a:lnTo>
                  <a:lnTo>
                    <a:pt x="39486" y="2718"/>
                  </a:lnTo>
                  <a:lnTo>
                    <a:pt x="35949" y="572"/>
                  </a:lnTo>
                  <a:lnTo>
                    <a:pt x="34018" y="0"/>
                  </a:lnTo>
                  <a:lnTo>
                    <a:pt x="32026" y="324"/>
                  </a:lnTo>
                  <a:lnTo>
                    <a:pt x="18287" y="7795"/>
                  </a:lnTo>
                  <a:lnTo>
                    <a:pt x="12416" y="15529"/>
                  </a:lnTo>
                  <a:lnTo>
                    <a:pt x="2899" y="41112"/>
                  </a:lnTo>
                  <a:lnTo>
                    <a:pt x="0" y="73342"/>
                  </a:lnTo>
                  <a:lnTo>
                    <a:pt x="4445" y="97753"/>
                  </a:lnTo>
                  <a:lnTo>
                    <a:pt x="10733" y="111955"/>
                  </a:lnTo>
                  <a:lnTo>
                    <a:pt x="14385" y="116588"/>
                  </a:lnTo>
                  <a:lnTo>
                    <a:pt x="22207" y="121737"/>
                  </a:lnTo>
                  <a:lnTo>
                    <a:pt x="37914" y="124636"/>
                  </a:lnTo>
                  <a:lnTo>
                    <a:pt x="49833" y="121551"/>
                  </a:lnTo>
                  <a:lnTo>
                    <a:pt x="55974" y="118752"/>
                  </a:lnTo>
                  <a:lnTo>
                    <a:pt x="66561" y="108117"/>
                  </a:lnTo>
                  <a:lnTo>
                    <a:pt x="74559" y="93983"/>
                  </a:lnTo>
                  <a:lnTo>
                    <a:pt x="78113" y="78294"/>
                  </a:lnTo>
                  <a:lnTo>
                    <a:pt x="75326" y="37204"/>
                  </a:lnTo>
                  <a:lnTo>
                    <a:pt x="67981" y="10272"/>
                  </a:lnTo>
                  <a:lnTo>
                    <a:pt x="65956" y="6467"/>
                  </a:lnTo>
                  <a:lnTo>
                    <a:pt x="63195" y="3930"/>
                  </a:lnTo>
                  <a:lnTo>
                    <a:pt x="56365" y="1111"/>
                  </a:lnTo>
                  <a:lnTo>
                    <a:pt x="53273" y="1065"/>
                  </a:lnTo>
                  <a:lnTo>
                    <a:pt x="42857" y="5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46"/>
            <p:cNvSpPr/>
            <p:nvPr>
              <p:custDataLst>
                <p:tags r:id="rId155"/>
              </p:custDataLst>
            </p:nvPr>
          </p:nvSpPr>
          <p:spPr>
            <a:xfrm>
              <a:off x="2011094" y="548966"/>
              <a:ext cx="135207" cy="357922"/>
            </a:xfrm>
            <a:custGeom>
              <a:avLst/>
              <a:gdLst/>
              <a:ahLst/>
              <a:cxnLst/>
              <a:rect l="0" t="0" r="0" b="0"/>
              <a:pathLst>
                <a:path w="135207" h="357922">
                  <a:moveTo>
                    <a:pt x="135206" y="9834"/>
                  </a:moveTo>
                  <a:lnTo>
                    <a:pt x="135206" y="9834"/>
                  </a:lnTo>
                  <a:lnTo>
                    <a:pt x="135206" y="6463"/>
                  </a:lnTo>
                  <a:lnTo>
                    <a:pt x="134500" y="5470"/>
                  </a:lnTo>
                  <a:lnTo>
                    <a:pt x="133325" y="4808"/>
                  </a:lnTo>
                  <a:lnTo>
                    <a:pt x="131835" y="4367"/>
                  </a:lnTo>
                  <a:lnTo>
                    <a:pt x="126367" y="375"/>
                  </a:lnTo>
                  <a:lnTo>
                    <a:pt x="123669" y="0"/>
                  </a:lnTo>
                  <a:lnTo>
                    <a:pt x="113130" y="2844"/>
                  </a:lnTo>
                  <a:lnTo>
                    <a:pt x="89382" y="15516"/>
                  </a:lnTo>
                  <a:lnTo>
                    <a:pt x="60721" y="47201"/>
                  </a:lnTo>
                  <a:lnTo>
                    <a:pt x="40464" y="83465"/>
                  </a:lnTo>
                  <a:lnTo>
                    <a:pt x="27482" y="115937"/>
                  </a:lnTo>
                  <a:lnTo>
                    <a:pt x="16538" y="153417"/>
                  </a:lnTo>
                  <a:lnTo>
                    <a:pt x="7676" y="192887"/>
                  </a:lnTo>
                  <a:lnTo>
                    <a:pt x="1385" y="231597"/>
                  </a:lnTo>
                  <a:lnTo>
                    <a:pt x="0" y="266204"/>
                  </a:lnTo>
                  <a:lnTo>
                    <a:pt x="5069" y="307810"/>
                  </a:lnTo>
                  <a:lnTo>
                    <a:pt x="12456" y="327829"/>
                  </a:lnTo>
                  <a:lnTo>
                    <a:pt x="22795" y="343782"/>
                  </a:lnTo>
                  <a:lnTo>
                    <a:pt x="36327" y="354164"/>
                  </a:lnTo>
                  <a:lnTo>
                    <a:pt x="43887" y="357921"/>
                  </a:lnTo>
                  <a:lnTo>
                    <a:pt x="69220" y="352687"/>
                  </a:lnTo>
                  <a:lnTo>
                    <a:pt x="116156" y="3336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SMARTInkShape-Group53"/>
          <p:cNvGrpSpPr/>
          <p:nvPr/>
        </p:nvGrpSpPr>
        <p:grpSpPr>
          <a:xfrm>
            <a:off x="3841620" y="409092"/>
            <a:ext cx="1441581" cy="395502"/>
            <a:chOff x="3841620" y="409092"/>
            <a:chExt cx="1441581" cy="395502"/>
          </a:xfrm>
        </p:grpSpPr>
        <p:sp>
          <p:nvSpPr>
            <p:cNvPr id="27" name="SMARTInkShape-247"/>
            <p:cNvSpPr/>
            <p:nvPr>
              <p:custDataLst>
                <p:tags r:id="rId130"/>
              </p:custDataLst>
            </p:nvPr>
          </p:nvSpPr>
          <p:spPr>
            <a:xfrm>
              <a:off x="5156461" y="571500"/>
              <a:ext cx="107690" cy="31751"/>
            </a:xfrm>
            <a:custGeom>
              <a:avLst/>
              <a:gdLst/>
              <a:ahLst/>
              <a:cxnLst/>
              <a:rect l="0" t="0" r="0" b="0"/>
              <a:pathLst>
                <a:path w="107690" h="31751">
                  <a:moveTo>
                    <a:pt x="6089" y="31750"/>
                  </a:moveTo>
                  <a:lnTo>
                    <a:pt x="6089" y="31750"/>
                  </a:lnTo>
                  <a:lnTo>
                    <a:pt x="622" y="26283"/>
                  </a:lnTo>
                  <a:lnTo>
                    <a:pt x="0" y="22290"/>
                  </a:lnTo>
                  <a:lnTo>
                    <a:pt x="1325" y="20505"/>
                  </a:lnTo>
                  <a:lnTo>
                    <a:pt x="6559" y="16639"/>
                  </a:lnTo>
                  <a:lnTo>
                    <a:pt x="48084" y="11337"/>
                  </a:lnTo>
                  <a:lnTo>
                    <a:pt x="95241" y="2643"/>
                  </a:lnTo>
                  <a:lnTo>
                    <a:pt x="1076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248"/>
            <p:cNvSpPr/>
            <p:nvPr>
              <p:custDataLst>
                <p:tags r:id="rId131"/>
              </p:custDataLst>
            </p:nvPr>
          </p:nvSpPr>
          <p:spPr>
            <a:xfrm>
              <a:off x="5160152" y="409092"/>
              <a:ext cx="123049" cy="324335"/>
            </a:xfrm>
            <a:custGeom>
              <a:avLst/>
              <a:gdLst/>
              <a:ahLst/>
              <a:cxnLst/>
              <a:rect l="0" t="0" r="0" b="0"/>
              <a:pathLst>
                <a:path w="123049" h="324335">
                  <a:moveTo>
                    <a:pt x="123048" y="3658"/>
                  </a:moveTo>
                  <a:lnTo>
                    <a:pt x="123048" y="3658"/>
                  </a:lnTo>
                  <a:lnTo>
                    <a:pt x="119677" y="287"/>
                  </a:lnTo>
                  <a:lnTo>
                    <a:pt x="117979" y="0"/>
                  </a:lnTo>
                  <a:lnTo>
                    <a:pt x="116140" y="513"/>
                  </a:lnTo>
                  <a:lnTo>
                    <a:pt x="114210" y="1562"/>
                  </a:lnTo>
                  <a:lnTo>
                    <a:pt x="76156" y="46844"/>
                  </a:lnTo>
                  <a:lnTo>
                    <a:pt x="49887" y="89204"/>
                  </a:lnTo>
                  <a:lnTo>
                    <a:pt x="32069" y="136406"/>
                  </a:lnTo>
                  <a:lnTo>
                    <a:pt x="22406" y="169431"/>
                  </a:lnTo>
                  <a:lnTo>
                    <a:pt x="14113" y="202218"/>
                  </a:lnTo>
                  <a:lnTo>
                    <a:pt x="5477" y="247033"/>
                  </a:lnTo>
                  <a:lnTo>
                    <a:pt x="0" y="290732"/>
                  </a:lnTo>
                  <a:lnTo>
                    <a:pt x="2743" y="305519"/>
                  </a:lnTo>
                  <a:lnTo>
                    <a:pt x="8666" y="316794"/>
                  </a:lnTo>
                  <a:lnTo>
                    <a:pt x="12222" y="320366"/>
                  </a:lnTo>
                  <a:lnTo>
                    <a:pt x="19935" y="324334"/>
                  </a:lnTo>
                  <a:lnTo>
                    <a:pt x="45694" y="319825"/>
                  </a:lnTo>
                  <a:lnTo>
                    <a:pt x="66654" y="309553"/>
                  </a:lnTo>
                  <a:lnTo>
                    <a:pt x="97648" y="276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249"/>
            <p:cNvSpPr/>
            <p:nvPr>
              <p:custDataLst>
                <p:tags r:id="rId132"/>
              </p:custDataLst>
            </p:nvPr>
          </p:nvSpPr>
          <p:spPr>
            <a:xfrm>
              <a:off x="4885467" y="589882"/>
              <a:ext cx="190640" cy="157345"/>
            </a:xfrm>
            <a:custGeom>
              <a:avLst/>
              <a:gdLst/>
              <a:ahLst/>
              <a:cxnLst/>
              <a:rect l="0" t="0" r="0" b="0"/>
              <a:pathLst>
                <a:path w="190640" h="157345">
                  <a:moveTo>
                    <a:pt x="16733" y="64168"/>
                  </a:moveTo>
                  <a:lnTo>
                    <a:pt x="16733" y="64168"/>
                  </a:lnTo>
                  <a:lnTo>
                    <a:pt x="31039" y="64168"/>
                  </a:lnTo>
                  <a:lnTo>
                    <a:pt x="35556" y="62287"/>
                  </a:lnTo>
                  <a:lnTo>
                    <a:pt x="37748" y="60797"/>
                  </a:lnTo>
                  <a:lnTo>
                    <a:pt x="56365" y="36330"/>
                  </a:lnTo>
                  <a:lnTo>
                    <a:pt x="59042" y="28042"/>
                  </a:lnTo>
                  <a:lnTo>
                    <a:pt x="58344" y="23856"/>
                  </a:lnTo>
                  <a:lnTo>
                    <a:pt x="53806" y="15442"/>
                  </a:lnTo>
                  <a:lnTo>
                    <a:pt x="50620" y="13340"/>
                  </a:lnTo>
                  <a:lnTo>
                    <a:pt x="47086" y="12644"/>
                  </a:lnTo>
                  <a:lnTo>
                    <a:pt x="43318" y="12885"/>
                  </a:lnTo>
                  <a:lnTo>
                    <a:pt x="27903" y="19967"/>
                  </a:lnTo>
                  <a:lnTo>
                    <a:pt x="19816" y="30882"/>
                  </a:lnTo>
                  <a:lnTo>
                    <a:pt x="2897" y="70446"/>
                  </a:lnTo>
                  <a:lnTo>
                    <a:pt x="0" y="92358"/>
                  </a:lnTo>
                  <a:lnTo>
                    <a:pt x="2476" y="110564"/>
                  </a:lnTo>
                  <a:lnTo>
                    <a:pt x="15563" y="139498"/>
                  </a:lnTo>
                  <a:lnTo>
                    <a:pt x="27596" y="152418"/>
                  </a:lnTo>
                  <a:lnTo>
                    <a:pt x="39671" y="156307"/>
                  </a:lnTo>
                  <a:lnTo>
                    <a:pt x="46841" y="157344"/>
                  </a:lnTo>
                  <a:lnTo>
                    <a:pt x="60453" y="154733"/>
                  </a:lnTo>
                  <a:lnTo>
                    <a:pt x="72853" y="148164"/>
                  </a:lnTo>
                  <a:lnTo>
                    <a:pt x="101123" y="114538"/>
                  </a:lnTo>
                  <a:lnTo>
                    <a:pt x="112607" y="95790"/>
                  </a:lnTo>
                  <a:lnTo>
                    <a:pt x="118109" y="60693"/>
                  </a:lnTo>
                  <a:lnTo>
                    <a:pt x="117479" y="59735"/>
                  </a:lnTo>
                  <a:lnTo>
                    <a:pt x="116352" y="59096"/>
                  </a:lnTo>
                  <a:lnTo>
                    <a:pt x="114896" y="58670"/>
                  </a:lnTo>
                  <a:lnTo>
                    <a:pt x="113925" y="60503"/>
                  </a:lnTo>
                  <a:lnTo>
                    <a:pt x="112034" y="104489"/>
                  </a:lnTo>
                  <a:lnTo>
                    <a:pt x="111985" y="132107"/>
                  </a:lnTo>
                  <a:lnTo>
                    <a:pt x="111984" y="130081"/>
                  </a:lnTo>
                  <a:lnTo>
                    <a:pt x="126730" y="91361"/>
                  </a:lnTo>
                  <a:lnTo>
                    <a:pt x="142020" y="49314"/>
                  </a:lnTo>
                  <a:lnTo>
                    <a:pt x="163681" y="2868"/>
                  </a:lnTo>
                  <a:lnTo>
                    <a:pt x="166909" y="724"/>
                  </a:lnTo>
                  <a:lnTo>
                    <a:pt x="170473" y="0"/>
                  </a:lnTo>
                  <a:lnTo>
                    <a:pt x="174259" y="222"/>
                  </a:lnTo>
                  <a:lnTo>
                    <a:pt x="177489" y="2488"/>
                  </a:lnTo>
                  <a:lnTo>
                    <a:pt x="185406" y="15789"/>
                  </a:lnTo>
                  <a:lnTo>
                    <a:pt x="190006" y="27144"/>
                  </a:lnTo>
                  <a:lnTo>
                    <a:pt x="190639" y="41128"/>
                  </a:lnTo>
                  <a:lnTo>
                    <a:pt x="187095" y="80001"/>
                  </a:lnTo>
                  <a:lnTo>
                    <a:pt x="169133" y="1213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50"/>
            <p:cNvSpPr/>
            <p:nvPr>
              <p:custDataLst>
                <p:tags r:id="rId133"/>
              </p:custDataLst>
            </p:nvPr>
          </p:nvSpPr>
          <p:spPr>
            <a:xfrm>
              <a:off x="4845050" y="57150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12700"/>
                  </a:moveTo>
                  <a:lnTo>
                    <a:pt x="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51"/>
            <p:cNvSpPr/>
            <p:nvPr>
              <p:custDataLst>
                <p:tags r:id="rId134"/>
              </p:custDataLst>
            </p:nvPr>
          </p:nvSpPr>
          <p:spPr>
            <a:xfrm>
              <a:off x="4835042" y="660400"/>
              <a:ext cx="3659" cy="69851"/>
            </a:xfrm>
            <a:custGeom>
              <a:avLst/>
              <a:gdLst/>
              <a:ahLst/>
              <a:cxnLst/>
              <a:rect l="0" t="0" r="0" b="0"/>
              <a:pathLst>
                <a:path w="3659" h="69851">
                  <a:moveTo>
                    <a:pt x="3658" y="0"/>
                  </a:moveTo>
                  <a:lnTo>
                    <a:pt x="3658" y="0"/>
                  </a:lnTo>
                  <a:lnTo>
                    <a:pt x="0" y="23937"/>
                  </a:lnTo>
                  <a:lnTo>
                    <a:pt x="3658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252"/>
            <p:cNvSpPr/>
            <p:nvPr>
              <p:custDataLst>
                <p:tags r:id="rId135"/>
              </p:custDataLst>
            </p:nvPr>
          </p:nvSpPr>
          <p:spPr>
            <a:xfrm>
              <a:off x="4696463" y="609884"/>
              <a:ext cx="85088" cy="138608"/>
            </a:xfrm>
            <a:custGeom>
              <a:avLst/>
              <a:gdLst/>
              <a:ahLst/>
              <a:cxnLst/>
              <a:rect l="0" t="0" r="0" b="0"/>
              <a:pathLst>
                <a:path w="85088" h="138608">
                  <a:moveTo>
                    <a:pt x="72387" y="12416"/>
                  </a:moveTo>
                  <a:lnTo>
                    <a:pt x="72387" y="12416"/>
                  </a:lnTo>
                  <a:lnTo>
                    <a:pt x="72387" y="6949"/>
                  </a:lnTo>
                  <a:lnTo>
                    <a:pt x="69016" y="2957"/>
                  </a:lnTo>
                  <a:lnTo>
                    <a:pt x="65479" y="1156"/>
                  </a:lnTo>
                  <a:lnTo>
                    <a:pt x="57460" y="0"/>
                  </a:lnTo>
                  <a:lnTo>
                    <a:pt x="44445" y="6542"/>
                  </a:lnTo>
                  <a:lnTo>
                    <a:pt x="27184" y="20789"/>
                  </a:lnTo>
                  <a:lnTo>
                    <a:pt x="12035" y="45157"/>
                  </a:lnTo>
                  <a:lnTo>
                    <a:pt x="1906" y="88468"/>
                  </a:lnTo>
                  <a:lnTo>
                    <a:pt x="0" y="96984"/>
                  </a:lnTo>
                  <a:lnTo>
                    <a:pt x="1644" y="110209"/>
                  </a:lnTo>
                  <a:lnTo>
                    <a:pt x="10504" y="125588"/>
                  </a:lnTo>
                  <a:lnTo>
                    <a:pt x="14198" y="130197"/>
                  </a:lnTo>
                  <a:lnTo>
                    <a:pt x="25829" y="135319"/>
                  </a:lnTo>
                  <a:lnTo>
                    <a:pt x="52920" y="138607"/>
                  </a:lnTo>
                  <a:lnTo>
                    <a:pt x="85087" y="1330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253"/>
            <p:cNvSpPr/>
            <p:nvPr>
              <p:custDataLst>
                <p:tags r:id="rId136"/>
              </p:custDataLst>
            </p:nvPr>
          </p:nvSpPr>
          <p:spPr>
            <a:xfrm>
              <a:off x="4622800" y="58420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6350" y="25400"/>
                  </a:moveTo>
                  <a:lnTo>
                    <a:pt x="6350" y="254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254"/>
            <p:cNvSpPr/>
            <p:nvPr>
              <p:custDataLst>
                <p:tags r:id="rId137"/>
              </p:custDataLst>
            </p:nvPr>
          </p:nvSpPr>
          <p:spPr>
            <a:xfrm>
              <a:off x="4610100" y="654050"/>
              <a:ext cx="6351" cy="76201"/>
            </a:xfrm>
            <a:custGeom>
              <a:avLst/>
              <a:gdLst/>
              <a:ahLst/>
              <a:cxnLst/>
              <a:rect l="0" t="0" r="0" b="0"/>
              <a:pathLst>
                <a:path w="6351" h="76201">
                  <a:moveTo>
                    <a:pt x="0" y="0"/>
                  </a:moveTo>
                  <a:lnTo>
                    <a:pt x="0" y="0"/>
                  </a:lnTo>
                  <a:lnTo>
                    <a:pt x="1881" y="38596"/>
                  </a:lnTo>
                  <a:lnTo>
                    <a:pt x="635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255"/>
            <p:cNvSpPr/>
            <p:nvPr>
              <p:custDataLst>
                <p:tags r:id="rId138"/>
              </p:custDataLst>
            </p:nvPr>
          </p:nvSpPr>
          <p:spPr>
            <a:xfrm>
              <a:off x="4464795" y="476997"/>
              <a:ext cx="131461" cy="284924"/>
            </a:xfrm>
            <a:custGeom>
              <a:avLst/>
              <a:gdLst/>
              <a:ahLst/>
              <a:cxnLst/>
              <a:rect l="0" t="0" r="0" b="0"/>
              <a:pathLst>
                <a:path w="131461" h="284924">
                  <a:moveTo>
                    <a:pt x="119905" y="43703"/>
                  </a:moveTo>
                  <a:lnTo>
                    <a:pt x="119905" y="43703"/>
                  </a:lnTo>
                  <a:lnTo>
                    <a:pt x="131460" y="7761"/>
                  </a:lnTo>
                  <a:lnTo>
                    <a:pt x="131137" y="4925"/>
                  </a:lnTo>
                  <a:lnTo>
                    <a:pt x="130215" y="3034"/>
                  </a:lnTo>
                  <a:lnTo>
                    <a:pt x="128895" y="1774"/>
                  </a:lnTo>
                  <a:lnTo>
                    <a:pt x="123666" y="373"/>
                  </a:lnTo>
                  <a:lnTo>
                    <a:pt x="120295" y="0"/>
                  </a:lnTo>
                  <a:lnTo>
                    <a:pt x="114669" y="1466"/>
                  </a:lnTo>
                  <a:lnTo>
                    <a:pt x="112181" y="2845"/>
                  </a:lnTo>
                  <a:lnTo>
                    <a:pt x="101937" y="14899"/>
                  </a:lnTo>
                  <a:lnTo>
                    <a:pt x="81669" y="57906"/>
                  </a:lnTo>
                  <a:lnTo>
                    <a:pt x="70946" y="92361"/>
                  </a:lnTo>
                  <a:lnTo>
                    <a:pt x="63301" y="131968"/>
                  </a:lnTo>
                  <a:lnTo>
                    <a:pt x="58448" y="172396"/>
                  </a:lnTo>
                  <a:lnTo>
                    <a:pt x="57010" y="211892"/>
                  </a:lnTo>
                  <a:lnTo>
                    <a:pt x="58466" y="247818"/>
                  </a:lnTo>
                  <a:lnTo>
                    <a:pt x="61908" y="281029"/>
                  </a:lnTo>
                  <a:lnTo>
                    <a:pt x="61485" y="283765"/>
                  </a:lnTo>
                  <a:lnTo>
                    <a:pt x="60497" y="284883"/>
                  </a:lnTo>
                  <a:lnTo>
                    <a:pt x="59133" y="284923"/>
                  </a:lnTo>
                  <a:lnTo>
                    <a:pt x="58223" y="283539"/>
                  </a:lnTo>
                  <a:lnTo>
                    <a:pt x="57213" y="278237"/>
                  </a:lnTo>
                  <a:lnTo>
                    <a:pt x="20484" y="231048"/>
                  </a:lnTo>
                  <a:lnTo>
                    <a:pt x="3026" y="210826"/>
                  </a:lnTo>
                  <a:lnTo>
                    <a:pt x="372" y="203053"/>
                  </a:lnTo>
                  <a:lnTo>
                    <a:pt x="0" y="200736"/>
                  </a:lnTo>
                  <a:lnTo>
                    <a:pt x="1163" y="198486"/>
                  </a:lnTo>
                  <a:lnTo>
                    <a:pt x="20368" y="184300"/>
                  </a:lnTo>
                  <a:lnTo>
                    <a:pt x="49888" y="169051"/>
                  </a:lnTo>
                  <a:lnTo>
                    <a:pt x="88155" y="1580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256"/>
            <p:cNvSpPr/>
            <p:nvPr>
              <p:custDataLst>
                <p:tags r:id="rId139"/>
              </p:custDataLst>
            </p:nvPr>
          </p:nvSpPr>
          <p:spPr>
            <a:xfrm>
              <a:off x="4331179" y="466830"/>
              <a:ext cx="113822" cy="299398"/>
            </a:xfrm>
            <a:custGeom>
              <a:avLst/>
              <a:gdLst/>
              <a:ahLst/>
              <a:cxnLst/>
              <a:rect l="0" t="0" r="0" b="0"/>
              <a:pathLst>
                <a:path w="113822" h="299398">
                  <a:moveTo>
                    <a:pt x="113821" y="9420"/>
                  </a:moveTo>
                  <a:lnTo>
                    <a:pt x="113821" y="9420"/>
                  </a:lnTo>
                  <a:lnTo>
                    <a:pt x="92773" y="582"/>
                  </a:lnTo>
                  <a:lnTo>
                    <a:pt x="88500" y="0"/>
                  </a:lnTo>
                  <a:lnTo>
                    <a:pt x="81871" y="1235"/>
                  </a:lnTo>
                  <a:lnTo>
                    <a:pt x="70801" y="12639"/>
                  </a:lnTo>
                  <a:lnTo>
                    <a:pt x="58584" y="32795"/>
                  </a:lnTo>
                  <a:lnTo>
                    <a:pt x="52769" y="80238"/>
                  </a:lnTo>
                  <a:lnTo>
                    <a:pt x="51047" y="126594"/>
                  </a:lnTo>
                  <a:lnTo>
                    <a:pt x="53907" y="163769"/>
                  </a:lnTo>
                  <a:lnTo>
                    <a:pt x="59223" y="200497"/>
                  </a:lnTo>
                  <a:lnTo>
                    <a:pt x="62976" y="240695"/>
                  </a:lnTo>
                  <a:lnTo>
                    <a:pt x="66017" y="273931"/>
                  </a:lnTo>
                  <a:lnTo>
                    <a:pt x="62027" y="290758"/>
                  </a:lnTo>
                  <a:lnTo>
                    <a:pt x="58346" y="296737"/>
                  </a:lnTo>
                  <a:lnTo>
                    <a:pt x="54358" y="299394"/>
                  </a:lnTo>
                  <a:lnTo>
                    <a:pt x="52307" y="299397"/>
                  </a:lnTo>
                  <a:lnTo>
                    <a:pt x="48146" y="297519"/>
                  </a:lnTo>
                  <a:lnTo>
                    <a:pt x="14226" y="250451"/>
                  </a:lnTo>
                  <a:lnTo>
                    <a:pt x="3157" y="225972"/>
                  </a:lnTo>
                  <a:lnTo>
                    <a:pt x="0" y="202401"/>
                  </a:lnTo>
                  <a:lnTo>
                    <a:pt x="1251" y="199458"/>
                  </a:lnTo>
                  <a:lnTo>
                    <a:pt x="3497" y="197495"/>
                  </a:lnTo>
                  <a:lnTo>
                    <a:pt x="45374" y="180100"/>
                  </a:lnTo>
                  <a:lnTo>
                    <a:pt x="65319" y="169823"/>
                  </a:lnTo>
                  <a:lnTo>
                    <a:pt x="107471" y="1554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257"/>
            <p:cNvSpPr/>
            <p:nvPr>
              <p:custDataLst>
                <p:tags r:id="rId140"/>
              </p:custDataLst>
            </p:nvPr>
          </p:nvSpPr>
          <p:spPr>
            <a:xfrm>
              <a:off x="4183618" y="623917"/>
              <a:ext cx="102633" cy="142661"/>
            </a:xfrm>
            <a:custGeom>
              <a:avLst/>
              <a:gdLst/>
              <a:ahLst/>
              <a:cxnLst/>
              <a:rect l="0" t="0" r="0" b="0"/>
              <a:pathLst>
                <a:path w="102633" h="142661">
                  <a:moveTo>
                    <a:pt x="7382" y="55533"/>
                  </a:moveTo>
                  <a:lnTo>
                    <a:pt x="7382" y="55533"/>
                  </a:lnTo>
                  <a:lnTo>
                    <a:pt x="4011" y="55533"/>
                  </a:lnTo>
                  <a:lnTo>
                    <a:pt x="3018" y="56239"/>
                  </a:lnTo>
                  <a:lnTo>
                    <a:pt x="2356" y="57414"/>
                  </a:lnTo>
                  <a:lnTo>
                    <a:pt x="1293" y="61000"/>
                  </a:lnTo>
                  <a:lnTo>
                    <a:pt x="1912" y="61295"/>
                  </a:lnTo>
                  <a:lnTo>
                    <a:pt x="13264" y="61806"/>
                  </a:lnTo>
                  <a:lnTo>
                    <a:pt x="42628" y="47571"/>
                  </a:lnTo>
                  <a:lnTo>
                    <a:pt x="45696" y="44580"/>
                  </a:lnTo>
                  <a:lnTo>
                    <a:pt x="54395" y="25572"/>
                  </a:lnTo>
                  <a:lnTo>
                    <a:pt x="54617" y="17288"/>
                  </a:lnTo>
                  <a:lnTo>
                    <a:pt x="52382" y="3842"/>
                  </a:lnTo>
                  <a:lnTo>
                    <a:pt x="50787" y="2022"/>
                  </a:lnTo>
                  <a:lnTo>
                    <a:pt x="45253" y="0"/>
                  </a:lnTo>
                  <a:lnTo>
                    <a:pt x="36208" y="2865"/>
                  </a:lnTo>
                  <a:lnTo>
                    <a:pt x="30833" y="5604"/>
                  </a:lnTo>
                  <a:lnTo>
                    <a:pt x="13155" y="33057"/>
                  </a:lnTo>
                  <a:lnTo>
                    <a:pt x="1253" y="62357"/>
                  </a:lnTo>
                  <a:lnTo>
                    <a:pt x="0" y="88913"/>
                  </a:lnTo>
                  <a:lnTo>
                    <a:pt x="7803" y="122880"/>
                  </a:lnTo>
                  <a:lnTo>
                    <a:pt x="9780" y="127948"/>
                  </a:lnTo>
                  <a:lnTo>
                    <a:pt x="17620" y="135460"/>
                  </a:lnTo>
                  <a:lnTo>
                    <a:pt x="27454" y="140445"/>
                  </a:lnTo>
                  <a:lnTo>
                    <a:pt x="36529" y="142660"/>
                  </a:lnTo>
                  <a:lnTo>
                    <a:pt x="56313" y="137166"/>
                  </a:lnTo>
                  <a:lnTo>
                    <a:pt x="102632" y="1126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258"/>
            <p:cNvSpPr/>
            <p:nvPr>
              <p:custDataLst>
                <p:tags r:id="rId141"/>
              </p:custDataLst>
            </p:nvPr>
          </p:nvSpPr>
          <p:spPr>
            <a:xfrm>
              <a:off x="4059186" y="673983"/>
              <a:ext cx="67497" cy="98779"/>
            </a:xfrm>
            <a:custGeom>
              <a:avLst/>
              <a:gdLst/>
              <a:ahLst/>
              <a:cxnLst/>
              <a:rect l="0" t="0" r="0" b="0"/>
              <a:pathLst>
                <a:path w="67497" h="98779">
                  <a:moveTo>
                    <a:pt x="42914" y="5467"/>
                  </a:moveTo>
                  <a:lnTo>
                    <a:pt x="42914" y="5467"/>
                  </a:lnTo>
                  <a:lnTo>
                    <a:pt x="39543" y="2096"/>
                  </a:lnTo>
                  <a:lnTo>
                    <a:pt x="34125" y="441"/>
                  </a:lnTo>
                  <a:lnTo>
                    <a:pt x="30704" y="0"/>
                  </a:lnTo>
                  <a:lnTo>
                    <a:pt x="25023" y="1391"/>
                  </a:lnTo>
                  <a:lnTo>
                    <a:pt x="15976" y="8022"/>
                  </a:lnTo>
                  <a:lnTo>
                    <a:pt x="9069" y="15775"/>
                  </a:lnTo>
                  <a:lnTo>
                    <a:pt x="3647" y="26276"/>
                  </a:lnTo>
                  <a:lnTo>
                    <a:pt x="0" y="47459"/>
                  </a:lnTo>
                  <a:lnTo>
                    <a:pt x="2290" y="64868"/>
                  </a:lnTo>
                  <a:lnTo>
                    <a:pt x="7437" y="82334"/>
                  </a:lnTo>
                  <a:lnTo>
                    <a:pt x="13270" y="90900"/>
                  </a:lnTo>
                  <a:lnTo>
                    <a:pt x="20567" y="96354"/>
                  </a:lnTo>
                  <a:lnTo>
                    <a:pt x="28513" y="98778"/>
                  </a:lnTo>
                  <a:lnTo>
                    <a:pt x="44291" y="96771"/>
                  </a:lnTo>
                  <a:lnTo>
                    <a:pt x="54345" y="89791"/>
                  </a:lnTo>
                  <a:lnTo>
                    <a:pt x="59001" y="84967"/>
                  </a:lnTo>
                  <a:lnTo>
                    <a:pt x="64175" y="72080"/>
                  </a:lnTo>
                  <a:lnTo>
                    <a:pt x="67496" y="44182"/>
                  </a:lnTo>
                  <a:lnTo>
                    <a:pt x="64701" y="28070"/>
                  </a:lnTo>
                  <a:lnTo>
                    <a:pt x="59417" y="20687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259"/>
            <p:cNvSpPr/>
            <p:nvPr>
              <p:custDataLst>
                <p:tags r:id="rId142"/>
              </p:custDataLst>
            </p:nvPr>
          </p:nvSpPr>
          <p:spPr>
            <a:xfrm>
              <a:off x="3841620" y="527710"/>
              <a:ext cx="203331" cy="276884"/>
            </a:xfrm>
            <a:custGeom>
              <a:avLst/>
              <a:gdLst/>
              <a:ahLst/>
              <a:cxnLst/>
              <a:rect l="0" t="0" r="0" b="0"/>
              <a:pathLst>
                <a:path w="203331" h="276884">
                  <a:moveTo>
                    <a:pt x="146180" y="43790"/>
                  </a:moveTo>
                  <a:lnTo>
                    <a:pt x="146180" y="43790"/>
                  </a:lnTo>
                  <a:lnTo>
                    <a:pt x="157163" y="19941"/>
                  </a:lnTo>
                  <a:lnTo>
                    <a:pt x="157735" y="17307"/>
                  </a:lnTo>
                  <a:lnTo>
                    <a:pt x="156490" y="10618"/>
                  </a:lnTo>
                  <a:lnTo>
                    <a:pt x="155170" y="6859"/>
                  </a:lnTo>
                  <a:lnTo>
                    <a:pt x="152879" y="4352"/>
                  </a:lnTo>
                  <a:lnTo>
                    <a:pt x="146570" y="1568"/>
                  </a:lnTo>
                  <a:lnTo>
                    <a:pt x="135085" y="0"/>
                  </a:lnTo>
                  <a:lnTo>
                    <a:pt x="125021" y="3396"/>
                  </a:lnTo>
                  <a:lnTo>
                    <a:pt x="107455" y="15123"/>
                  </a:lnTo>
                  <a:lnTo>
                    <a:pt x="71178" y="55041"/>
                  </a:lnTo>
                  <a:lnTo>
                    <a:pt x="46424" y="90398"/>
                  </a:lnTo>
                  <a:lnTo>
                    <a:pt x="22627" y="131134"/>
                  </a:lnTo>
                  <a:lnTo>
                    <a:pt x="6717" y="169624"/>
                  </a:lnTo>
                  <a:lnTo>
                    <a:pt x="0" y="192614"/>
                  </a:lnTo>
                  <a:lnTo>
                    <a:pt x="307" y="214591"/>
                  </a:lnTo>
                  <a:lnTo>
                    <a:pt x="5148" y="234002"/>
                  </a:lnTo>
                  <a:lnTo>
                    <a:pt x="12003" y="247332"/>
                  </a:lnTo>
                  <a:lnTo>
                    <a:pt x="27166" y="262770"/>
                  </a:lnTo>
                  <a:lnTo>
                    <a:pt x="51807" y="272911"/>
                  </a:lnTo>
                  <a:lnTo>
                    <a:pt x="91738" y="276883"/>
                  </a:lnTo>
                  <a:lnTo>
                    <a:pt x="123777" y="271918"/>
                  </a:lnTo>
                  <a:lnTo>
                    <a:pt x="170290" y="251992"/>
                  </a:lnTo>
                  <a:lnTo>
                    <a:pt x="203330" y="2342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SMARTInkShape-Group54"/>
          <p:cNvGrpSpPr/>
          <p:nvPr/>
        </p:nvGrpSpPr>
        <p:grpSpPr>
          <a:xfrm>
            <a:off x="819150" y="400050"/>
            <a:ext cx="5891455" cy="1022351"/>
            <a:chOff x="819150" y="400050"/>
            <a:chExt cx="5891455" cy="1022351"/>
          </a:xfrm>
        </p:grpSpPr>
        <p:sp>
          <p:nvSpPr>
            <p:cNvPr id="41" name="SMARTInkShape-260"/>
            <p:cNvSpPr/>
            <p:nvPr>
              <p:custDataLst>
                <p:tags r:id="rId119"/>
              </p:custDataLst>
            </p:nvPr>
          </p:nvSpPr>
          <p:spPr>
            <a:xfrm>
              <a:off x="876300" y="1035399"/>
              <a:ext cx="5784851" cy="387002"/>
            </a:xfrm>
            <a:custGeom>
              <a:avLst/>
              <a:gdLst/>
              <a:ahLst/>
              <a:cxnLst/>
              <a:rect l="0" t="0" r="0" b="0"/>
              <a:pathLst>
                <a:path w="5784851" h="387002">
                  <a:moveTo>
                    <a:pt x="0" y="387001"/>
                  </a:moveTo>
                  <a:lnTo>
                    <a:pt x="0" y="387001"/>
                  </a:lnTo>
                  <a:lnTo>
                    <a:pt x="33240" y="381931"/>
                  </a:lnTo>
                  <a:lnTo>
                    <a:pt x="66514" y="378163"/>
                  </a:lnTo>
                  <a:lnTo>
                    <a:pt x="112347" y="372254"/>
                  </a:lnTo>
                  <a:lnTo>
                    <a:pt x="138398" y="368703"/>
                  </a:lnTo>
                  <a:lnTo>
                    <a:pt x="167054" y="364925"/>
                  </a:lnTo>
                  <a:lnTo>
                    <a:pt x="197447" y="360995"/>
                  </a:lnTo>
                  <a:lnTo>
                    <a:pt x="228998" y="356963"/>
                  </a:lnTo>
                  <a:lnTo>
                    <a:pt x="263438" y="351454"/>
                  </a:lnTo>
                  <a:lnTo>
                    <a:pt x="299803" y="344958"/>
                  </a:lnTo>
                  <a:lnTo>
                    <a:pt x="337452" y="337806"/>
                  </a:lnTo>
                  <a:lnTo>
                    <a:pt x="378073" y="330215"/>
                  </a:lnTo>
                  <a:lnTo>
                    <a:pt x="420677" y="322333"/>
                  </a:lnTo>
                  <a:lnTo>
                    <a:pt x="464601" y="314256"/>
                  </a:lnTo>
                  <a:lnTo>
                    <a:pt x="509406" y="306754"/>
                  </a:lnTo>
                  <a:lnTo>
                    <a:pt x="554799" y="299636"/>
                  </a:lnTo>
                  <a:lnTo>
                    <a:pt x="600582" y="292775"/>
                  </a:lnTo>
                  <a:lnTo>
                    <a:pt x="648038" y="286083"/>
                  </a:lnTo>
                  <a:lnTo>
                    <a:pt x="696609" y="279506"/>
                  </a:lnTo>
                  <a:lnTo>
                    <a:pt x="745923" y="273004"/>
                  </a:lnTo>
                  <a:lnTo>
                    <a:pt x="797848" y="266553"/>
                  </a:lnTo>
                  <a:lnTo>
                    <a:pt x="851515" y="260136"/>
                  </a:lnTo>
                  <a:lnTo>
                    <a:pt x="906344" y="253741"/>
                  </a:lnTo>
                  <a:lnTo>
                    <a:pt x="962651" y="247361"/>
                  </a:lnTo>
                  <a:lnTo>
                    <a:pt x="1019945" y="240991"/>
                  </a:lnTo>
                  <a:lnTo>
                    <a:pt x="1077897" y="234628"/>
                  </a:lnTo>
                  <a:lnTo>
                    <a:pt x="1137698" y="228269"/>
                  </a:lnTo>
                  <a:lnTo>
                    <a:pt x="1198732" y="221913"/>
                  </a:lnTo>
                  <a:lnTo>
                    <a:pt x="1260588" y="215559"/>
                  </a:lnTo>
                  <a:lnTo>
                    <a:pt x="1324403" y="209206"/>
                  </a:lnTo>
                  <a:lnTo>
                    <a:pt x="1389524" y="202854"/>
                  </a:lnTo>
                  <a:lnTo>
                    <a:pt x="1455516" y="196503"/>
                  </a:lnTo>
                  <a:lnTo>
                    <a:pt x="1521383" y="190153"/>
                  </a:lnTo>
                  <a:lnTo>
                    <a:pt x="1587166" y="183802"/>
                  </a:lnTo>
                  <a:lnTo>
                    <a:pt x="1652894" y="177452"/>
                  </a:lnTo>
                  <a:lnTo>
                    <a:pt x="1718585" y="171807"/>
                  </a:lnTo>
                  <a:lnTo>
                    <a:pt x="1784251" y="166633"/>
                  </a:lnTo>
                  <a:lnTo>
                    <a:pt x="1849901" y="161772"/>
                  </a:lnTo>
                  <a:lnTo>
                    <a:pt x="1915539" y="157121"/>
                  </a:lnTo>
                  <a:lnTo>
                    <a:pt x="1981171" y="152609"/>
                  </a:lnTo>
                  <a:lnTo>
                    <a:pt x="2046797" y="148189"/>
                  </a:lnTo>
                  <a:lnTo>
                    <a:pt x="2113831" y="143832"/>
                  </a:lnTo>
                  <a:lnTo>
                    <a:pt x="2181804" y="139516"/>
                  </a:lnTo>
                  <a:lnTo>
                    <a:pt x="2250403" y="135228"/>
                  </a:lnTo>
                  <a:lnTo>
                    <a:pt x="2318713" y="130958"/>
                  </a:lnTo>
                  <a:lnTo>
                    <a:pt x="2386831" y="126700"/>
                  </a:lnTo>
                  <a:lnTo>
                    <a:pt x="2454821" y="122450"/>
                  </a:lnTo>
                  <a:lnTo>
                    <a:pt x="2522019" y="118912"/>
                  </a:lnTo>
                  <a:lnTo>
                    <a:pt x="2588690" y="115847"/>
                  </a:lnTo>
                  <a:lnTo>
                    <a:pt x="2655010" y="113098"/>
                  </a:lnTo>
                  <a:lnTo>
                    <a:pt x="2721096" y="110560"/>
                  </a:lnTo>
                  <a:lnTo>
                    <a:pt x="2787025" y="108163"/>
                  </a:lnTo>
                  <a:lnTo>
                    <a:pt x="2852850" y="105859"/>
                  </a:lnTo>
                  <a:lnTo>
                    <a:pt x="2917900" y="104323"/>
                  </a:lnTo>
                  <a:lnTo>
                    <a:pt x="2982433" y="103299"/>
                  </a:lnTo>
                  <a:lnTo>
                    <a:pt x="3046622" y="102616"/>
                  </a:lnTo>
                  <a:lnTo>
                    <a:pt x="3109876" y="101456"/>
                  </a:lnTo>
                  <a:lnTo>
                    <a:pt x="3172506" y="99976"/>
                  </a:lnTo>
                  <a:lnTo>
                    <a:pt x="3234721" y="98284"/>
                  </a:lnTo>
                  <a:lnTo>
                    <a:pt x="3296658" y="96451"/>
                  </a:lnTo>
                  <a:lnTo>
                    <a:pt x="3358411" y="94523"/>
                  </a:lnTo>
                  <a:lnTo>
                    <a:pt x="3420040" y="92532"/>
                  </a:lnTo>
                  <a:lnTo>
                    <a:pt x="3480882" y="90500"/>
                  </a:lnTo>
                  <a:lnTo>
                    <a:pt x="3541199" y="88439"/>
                  </a:lnTo>
                  <a:lnTo>
                    <a:pt x="3601166" y="86360"/>
                  </a:lnTo>
                  <a:lnTo>
                    <a:pt x="3659489" y="83562"/>
                  </a:lnTo>
                  <a:lnTo>
                    <a:pt x="3716715" y="80286"/>
                  </a:lnTo>
                  <a:lnTo>
                    <a:pt x="3773210" y="76691"/>
                  </a:lnTo>
                  <a:lnTo>
                    <a:pt x="3829923" y="73589"/>
                  </a:lnTo>
                  <a:lnTo>
                    <a:pt x="3886783" y="70815"/>
                  </a:lnTo>
                  <a:lnTo>
                    <a:pt x="3943738" y="68260"/>
                  </a:lnTo>
                  <a:lnTo>
                    <a:pt x="3999348" y="65146"/>
                  </a:lnTo>
                  <a:lnTo>
                    <a:pt x="4054060" y="61659"/>
                  </a:lnTo>
                  <a:lnTo>
                    <a:pt x="4108173" y="57923"/>
                  </a:lnTo>
                  <a:lnTo>
                    <a:pt x="4161888" y="54727"/>
                  </a:lnTo>
                  <a:lnTo>
                    <a:pt x="4215336" y="51890"/>
                  </a:lnTo>
                  <a:lnTo>
                    <a:pt x="4268607" y="49294"/>
                  </a:lnTo>
                  <a:lnTo>
                    <a:pt x="4321760" y="46857"/>
                  </a:lnTo>
                  <a:lnTo>
                    <a:pt x="4374835" y="44527"/>
                  </a:lnTo>
                  <a:lnTo>
                    <a:pt x="4427856" y="42269"/>
                  </a:lnTo>
                  <a:lnTo>
                    <a:pt x="4479432" y="40057"/>
                  </a:lnTo>
                  <a:lnTo>
                    <a:pt x="4530044" y="37877"/>
                  </a:lnTo>
                  <a:lnTo>
                    <a:pt x="4580013" y="35718"/>
                  </a:lnTo>
                  <a:lnTo>
                    <a:pt x="4629553" y="33574"/>
                  </a:lnTo>
                  <a:lnTo>
                    <a:pt x="4678807" y="31438"/>
                  </a:lnTo>
                  <a:lnTo>
                    <a:pt x="4727871" y="29309"/>
                  </a:lnTo>
                  <a:lnTo>
                    <a:pt x="4775397" y="27184"/>
                  </a:lnTo>
                  <a:lnTo>
                    <a:pt x="4821899" y="25062"/>
                  </a:lnTo>
                  <a:lnTo>
                    <a:pt x="4867716" y="22942"/>
                  </a:lnTo>
                  <a:lnTo>
                    <a:pt x="4912371" y="20823"/>
                  </a:lnTo>
                  <a:lnTo>
                    <a:pt x="4956254" y="18704"/>
                  </a:lnTo>
                  <a:lnTo>
                    <a:pt x="4999619" y="16586"/>
                  </a:lnTo>
                  <a:lnTo>
                    <a:pt x="5042640" y="15175"/>
                  </a:lnTo>
                  <a:lnTo>
                    <a:pt x="5085433" y="14233"/>
                  </a:lnTo>
                  <a:lnTo>
                    <a:pt x="5128071" y="13606"/>
                  </a:lnTo>
                  <a:lnTo>
                    <a:pt x="5169198" y="12482"/>
                  </a:lnTo>
                  <a:lnTo>
                    <a:pt x="5209315" y="11027"/>
                  </a:lnTo>
                  <a:lnTo>
                    <a:pt x="5248760" y="9352"/>
                  </a:lnTo>
                  <a:lnTo>
                    <a:pt x="5287756" y="7529"/>
                  </a:lnTo>
                  <a:lnTo>
                    <a:pt x="5326455" y="5609"/>
                  </a:lnTo>
                  <a:lnTo>
                    <a:pt x="5364954" y="3623"/>
                  </a:lnTo>
                  <a:lnTo>
                    <a:pt x="5401202" y="2299"/>
                  </a:lnTo>
                  <a:lnTo>
                    <a:pt x="5435952" y="1416"/>
                  </a:lnTo>
                  <a:lnTo>
                    <a:pt x="5469701" y="828"/>
                  </a:lnTo>
                  <a:lnTo>
                    <a:pt x="5502784" y="436"/>
                  </a:lnTo>
                  <a:lnTo>
                    <a:pt x="5535422" y="174"/>
                  </a:lnTo>
                  <a:lnTo>
                    <a:pt x="5567765" y="0"/>
                  </a:lnTo>
                  <a:lnTo>
                    <a:pt x="5598499" y="589"/>
                  </a:lnTo>
                  <a:lnTo>
                    <a:pt x="5628160" y="1687"/>
                  </a:lnTo>
                  <a:lnTo>
                    <a:pt x="5657107" y="3125"/>
                  </a:lnTo>
                  <a:lnTo>
                    <a:pt x="5684165" y="4789"/>
                  </a:lnTo>
                  <a:lnTo>
                    <a:pt x="5709965" y="6604"/>
                  </a:lnTo>
                  <a:lnTo>
                    <a:pt x="5751568" y="9797"/>
                  </a:lnTo>
                  <a:lnTo>
                    <a:pt x="5784850" y="123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261"/>
            <p:cNvSpPr/>
            <p:nvPr>
              <p:custDataLst>
                <p:tags r:id="rId120"/>
              </p:custDataLst>
            </p:nvPr>
          </p:nvSpPr>
          <p:spPr>
            <a:xfrm>
              <a:off x="819150" y="965232"/>
              <a:ext cx="5283201" cy="222219"/>
            </a:xfrm>
            <a:custGeom>
              <a:avLst/>
              <a:gdLst/>
              <a:ahLst/>
              <a:cxnLst/>
              <a:rect l="0" t="0" r="0" b="0"/>
              <a:pathLst>
                <a:path w="5283201" h="222219">
                  <a:moveTo>
                    <a:pt x="0" y="222218"/>
                  </a:moveTo>
                  <a:lnTo>
                    <a:pt x="0" y="222218"/>
                  </a:lnTo>
                  <a:lnTo>
                    <a:pt x="33710" y="218847"/>
                  </a:lnTo>
                  <a:lnTo>
                    <a:pt x="78482" y="215310"/>
                  </a:lnTo>
                  <a:lnTo>
                    <a:pt x="105238" y="213380"/>
                  </a:lnTo>
                  <a:lnTo>
                    <a:pt x="135070" y="209976"/>
                  </a:lnTo>
                  <a:lnTo>
                    <a:pt x="166952" y="205590"/>
                  </a:lnTo>
                  <a:lnTo>
                    <a:pt x="200201" y="200549"/>
                  </a:lnTo>
                  <a:lnTo>
                    <a:pt x="233656" y="195778"/>
                  </a:lnTo>
                  <a:lnTo>
                    <a:pt x="267249" y="191185"/>
                  </a:lnTo>
                  <a:lnTo>
                    <a:pt x="300933" y="186713"/>
                  </a:lnTo>
                  <a:lnTo>
                    <a:pt x="336794" y="182320"/>
                  </a:lnTo>
                  <a:lnTo>
                    <a:pt x="374107" y="177981"/>
                  </a:lnTo>
                  <a:lnTo>
                    <a:pt x="412388" y="173676"/>
                  </a:lnTo>
                  <a:lnTo>
                    <a:pt x="452020" y="169396"/>
                  </a:lnTo>
                  <a:lnTo>
                    <a:pt x="492552" y="165131"/>
                  </a:lnTo>
                  <a:lnTo>
                    <a:pt x="533685" y="160877"/>
                  </a:lnTo>
                  <a:lnTo>
                    <a:pt x="575923" y="156629"/>
                  </a:lnTo>
                  <a:lnTo>
                    <a:pt x="618899" y="152387"/>
                  </a:lnTo>
                  <a:lnTo>
                    <a:pt x="662366" y="148147"/>
                  </a:lnTo>
                  <a:lnTo>
                    <a:pt x="707572" y="143910"/>
                  </a:lnTo>
                  <a:lnTo>
                    <a:pt x="753937" y="139674"/>
                  </a:lnTo>
                  <a:lnTo>
                    <a:pt x="801074" y="135438"/>
                  </a:lnTo>
                  <a:lnTo>
                    <a:pt x="849433" y="131909"/>
                  </a:lnTo>
                  <a:lnTo>
                    <a:pt x="898605" y="128851"/>
                  </a:lnTo>
                  <a:lnTo>
                    <a:pt x="948320" y="126107"/>
                  </a:lnTo>
                  <a:lnTo>
                    <a:pt x="999102" y="123572"/>
                  </a:lnTo>
                  <a:lnTo>
                    <a:pt x="1050596" y="121176"/>
                  </a:lnTo>
                  <a:lnTo>
                    <a:pt x="1102564" y="118873"/>
                  </a:lnTo>
                  <a:lnTo>
                    <a:pt x="1155554" y="116633"/>
                  </a:lnTo>
                  <a:lnTo>
                    <a:pt x="1209224" y="114433"/>
                  </a:lnTo>
                  <a:lnTo>
                    <a:pt x="1263350" y="112262"/>
                  </a:lnTo>
                  <a:lnTo>
                    <a:pt x="1318483" y="109403"/>
                  </a:lnTo>
                  <a:lnTo>
                    <a:pt x="1374289" y="106085"/>
                  </a:lnTo>
                  <a:lnTo>
                    <a:pt x="1430542" y="102463"/>
                  </a:lnTo>
                  <a:lnTo>
                    <a:pt x="1487800" y="99342"/>
                  </a:lnTo>
                  <a:lnTo>
                    <a:pt x="1545728" y="96556"/>
                  </a:lnTo>
                  <a:lnTo>
                    <a:pt x="1604102" y="93994"/>
                  </a:lnTo>
                  <a:lnTo>
                    <a:pt x="1665596" y="90874"/>
                  </a:lnTo>
                  <a:lnTo>
                    <a:pt x="1729169" y="87383"/>
                  </a:lnTo>
                  <a:lnTo>
                    <a:pt x="1794130" y="83645"/>
                  </a:lnTo>
                  <a:lnTo>
                    <a:pt x="1857898" y="79741"/>
                  </a:lnTo>
                  <a:lnTo>
                    <a:pt x="1920871" y="75728"/>
                  </a:lnTo>
                  <a:lnTo>
                    <a:pt x="1983314" y="71641"/>
                  </a:lnTo>
                  <a:lnTo>
                    <a:pt x="2046109" y="68211"/>
                  </a:lnTo>
                  <a:lnTo>
                    <a:pt x="2109139" y="65219"/>
                  </a:lnTo>
                  <a:lnTo>
                    <a:pt x="2172326" y="62519"/>
                  </a:lnTo>
                  <a:lnTo>
                    <a:pt x="2234912" y="59307"/>
                  </a:lnTo>
                  <a:lnTo>
                    <a:pt x="2297097" y="55755"/>
                  </a:lnTo>
                  <a:lnTo>
                    <a:pt x="2359015" y="51976"/>
                  </a:lnTo>
                  <a:lnTo>
                    <a:pt x="2422165" y="48751"/>
                  </a:lnTo>
                  <a:lnTo>
                    <a:pt x="2486138" y="45896"/>
                  </a:lnTo>
                  <a:lnTo>
                    <a:pt x="2550658" y="43286"/>
                  </a:lnTo>
                  <a:lnTo>
                    <a:pt x="2615544" y="40841"/>
                  </a:lnTo>
                  <a:lnTo>
                    <a:pt x="2680674" y="38506"/>
                  </a:lnTo>
                  <a:lnTo>
                    <a:pt x="2745966" y="36243"/>
                  </a:lnTo>
                  <a:lnTo>
                    <a:pt x="2811366" y="34029"/>
                  </a:lnTo>
                  <a:lnTo>
                    <a:pt x="2876838" y="31848"/>
                  </a:lnTo>
                  <a:lnTo>
                    <a:pt x="2942359" y="29688"/>
                  </a:lnTo>
                  <a:lnTo>
                    <a:pt x="3007911" y="27542"/>
                  </a:lnTo>
                  <a:lnTo>
                    <a:pt x="3073486" y="25406"/>
                  </a:lnTo>
                  <a:lnTo>
                    <a:pt x="3139074" y="23277"/>
                  </a:lnTo>
                  <a:lnTo>
                    <a:pt x="3203966" y="21857"/>
                  </a:lnTo>
                  <a:lnTo>
                    <a:pt x="3268394" y="20911"/>
                  </a:lnTo>
                  <a:lnTo>
                    <a:pt x="3332512" y="20280"/>
                  </a:lnTo>
                  <a:lnTo>
                    <a:pt x="3395719" y="19154"/>
                  </a:lnTo>
                  <a:lnTo>
                    <a:pt x="3458318" y="17697"/>
                  </a:lnTo>
                  <a:lnTo>
                    <a:pt x="3520512" y="16021"/>
                  </a:lnTo>
                  <a:lnTo>
                    <a:pt x="3583142" y="14198"/>
                  </a:lnTo>
                  <a:lnTo>
                    <a:pt x="3646061" y="12277"/>
                  </a:lnTo>
                  <a:lnTo>
                    <a:pt x="3709174" y="10290"/>
                  </a:lnTo>
                  <a:lnTo>
                    <a:pt x="3771710" y="8261"/>
                  </a:lnTo>
                  <a:lnTo>
                    <a:pt x="3833862" y="6202"/>
                  </a:lnTo>
                  <a:lnTo>
                    <a:pt x="3895758" y="4124"/>
                  </a:lnTo>
                  <a:lnTo>
                    <a:pt x="3958189" y="2739"/>
                  </a:lnTo>
                  <a:lnTo>
                    <a:pt x="4020975" y="1815"/>
                  </a:lnTo>
                  <a:lnTo>
                    <a:pt x="4084001" y="1199"/>
                  </a:lnTo>
                  <a:lnTo>
                    <a:pt x="4145773" y="789"/>
                  </a:lnTo>
                  <a:lnTo>
                    <a:pt x="4206710" y="515"/>
                  </a:lnTo>
                  <a:lnTo>
                    <a:pt x="4267090" y="333"/>
                  </a:lnTo>
                  <a:lnTo>
                    <a:pt x="4326393" y="211"/>
                  </a:lnTo>
                  <a:lnTo>
                    <a:pt x="4384979" y="130"/>
                  </a:lnTo>
                  <a:lnTo>
                    <a:pt x="4443086" y="76"/>
                  </a:lnTo>
                  <a:lnTo>
                    <a:pt x="4500168" y="40"/>
                  </a:lnTo>
                  <a:lnTo>
                    <a:pt x="4556568" y="16"/>
                  </a:lnTo>
                  <a:lnTo>
                    <a:pt x="4612512" y="0"/>
                  </a:lnTo>
                  <a:lnTo>
                    <a:pt x="4666035" y="695"/>
                  </a:lnTo>
                  <a:lnTo>
                    <a:pt x="4717946" y="1864"/>
                  </a:lnTo>
                  <a:lnTo>
                    <a:pt x="4768781" y="3348"/>
                  </a:lnTo>
                  <a:lnTo>
                    <a:pt x="4817487" y="4338"/>
                  </a:lnTo>
                  <a:lnTo>
                    <a:pt x="4864775" y="4998"/>
                  </a:lnTo>
                  <a:lnTo>
                    <a:pt x="4911117" y="5438"/>
                  </a:lnTo>
                  <a:lnTo>
                    <a:pt x="4954711" y="6437"/>
                  </a:lnTo>
                  <a:lnTo>
                    <a:pt x="4996474" y="7808"/>
                  </a:lnTo>
                  <a:lnTo>
                    <a:pt x="5037016" y="9428"/>
                  </a:lnTo>
                  <a:lnTo>
                    <a:pt x="5074628" y="10508"/>
                  </a:lnTo>
                  <a:lnTo>
                    <a:pt x="5110285" y="11228"/>
                  </a:lnTo>
                  <a:lnTo>
                    <a:pt x="5144639" y="11708"/>
                  </a:lnTo>
                  <a:lnTo>
                    <a:pt x="5175304" y="12734"/>
                  </a:lnTo>
                  <a:lnTo>
                    <a:pt x="5203508" y="14123"/>
                  </a:lnTo>
                  <a:lnTo>
                    <a:pt x="5247781" y="16842"/>
                  </a:lnTo>
                  <a:lnTo>
                    <a:pt x="5283200" y="190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262"/>
            <p:cNvSpPr/>
            <p:nvPr>
              <p:custDataLst>
                <p:tags r:id="rId121"/>
              </p:custDataLst>
            </p:nvPr>
          </p:nvSpPr>
          <p:spPr>
            <a:xfrm>
              <a:off x="6400800" y="768350"/>
              <a:ext cx="31751" cy="44451"/>
            </a:xfrm>
            <a:custGeom>
              <a:avLst/>
              <a:gdLst/>
              <a:ahLst/>
              <a:cxnLst/>
              <a:rect l="0" t="0" r="0" b="0"/>
              <a:pathLst>
                <a:path w="31751" h="444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411" y="4364"/>
                  </a:lnTo>
                  <a:lnTo>
                    <a:pt x="6742" y="5467"/>
                  </a:lnTo>
                  <a:lnTo>
                    <a:pt x="9434" y="7173"/>
                  </a:lnTo>
                  <a:lnTo>
                    <a:pt x="16592" y="16315"/>
                  </a:lnTo>
                  <a:lnTo>
                    <a:pt x="3175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263"/>
            <p:cNvSpPr/>
            <p:nvPr>
              <p:custDataLst>
                <p:tags r:id="rId122"/>
              </p:custDataLst>
            </p:nvPr>
          </p:nvSpPr>
          <p:spPr>
            <a:xfrm>
              <a:off x="6604000" y="400050"/>
              <a:ext cx="106605" cy="438151"/>
            </a:xfrm>
            <a:custGeom>
              <a:avLst/>
              <a:gdLst/>
              <a:ahLst/>
              <a:cxnLst/>
              <a:rect l="0" t="0" r="0" b="0"/>
              <a:pathLst>
                <a:path w="106605" h="438151">
                  <a:moveTo>
                    <a:pt x="69850" y="0"/>
                  </a:moveTo>
                  <a:lnTo>
                    <a:pt x="69850" y="0"/>
                  </a:lnTo>
                  <a:lnTo>
                    <a:pt x="69850" y="6742"/>
                  </a:lnTo>
                  <a:lnTo>
                    <a:pt x="87526" y="54272"/>
                  </a:lnTo>
                  <a:lnTo>
                    <a:pt x="96332" y="100042"/>
                  </a:lnTo>
                  <a:lnTo>
                    <a:pt x="101140" y="137361"/>
                  </a:lnTo>
                  <a:lnTo>
                    <a:pt x="104923" y="177466"/>
                  </a:lnTo>
                  <a:lnTo>
                    <a:pt x="106604" y="218809"/>
                  </a:lnTo>
                  <a:lnTo>
                    <a:pt x="105470" y="260702"/>
                  </a:lnTo>
                  <a:lnTo>
                    <a:pt x="99792" y="301429"/>
                  </a:lnTo>
                  <a:lnTo>
                    <a:pt x="85509" y="338344"/>
                  </a:lnTo>
                  <a:lnTo>
                    <a:pt x="57635" y="384119"/>
                  </a:lnTo>
                  <a:lnTo>
                    <a:pt x="0" y="438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264"/>
            <p:cNvSpPr/>
            <p:nvPr>
              <p:custDataLst>
                <p:tags r:id="rId123"/>
              </p:custDataLst>
            </p:nvPr>
          </p:nvSpPr>
          <p:spPr>
            <a:xfrm>
              <a:off x="6446596" y="699383"/>
              <a:ext cx="49455" cy="189618"/>
            </a:xfrm>
            <a:custGeom>
              <a:avLst/>
              <a:gdLst/>
              <a:ahLst/>
              <a:cxnLst/>
              <a:rect l="0" t="0" r="0" b="0"/>
              <a:pathLst>
                <a:path w="49455" h="189618">
                  <a:moveTo>
                    <a:pt x="49454" y="5467"/>
                  </a:moveTo>
                  <a:lnTo>
                    <a:pt x="49454" y="5467"/>
                  </a:lnTo>
                  <a:lnTo>
                    <a:pt x="49454" y="2096"/>
                  </a:lnTo>
                  <a:lnTo>
                    <a:pt x="48749" y="1103"/>
                  </a:lnTo>
                  <a:lnTo>
                    <a:pt x="47573" y="441"/>
                  </a:lnTo>
                  <a:lnTo>
                    <a:pt x="46083" y="0"/>
                  </a:lnTo>
                  <a:lnTo>
                    <a:pt x="44384" y="411"/>
                  </a:lnTo>
                  <a:lnTo>
                    <a:pt x="38622" y="4361"/>
                  </a:lnTo>
                  <a:lnTo>
                    <a:pt x="34527" y="8033"/>
                  </a:lnTo>
                  <a:lnTo>
                    <a:pt x="32237" y="12017"/>
                  </a:lnTo>
                  <a:lnTo>
                    <a:pt x="30513" y="16139"/>
                  </a:lnTo>
                  <a:lnTo>
                    <a:pt x="15509" y="41825"/>
                  </a:lnTo>
                  <a:lnTo>
                    <a:pt x="11597" y="83334"/>
                  </a:lnTo>
                  <a:lnTo>
                    <a:pt x="7011" y="124277"/>
                  </a:lnTo>
                  <a:lnTo>
                    <a:pt x="95" y="168578"/>
                  </a:lnTo>
                  <a:lnTo>
                    <a:pt x="0" y="177444"/>
                  </a:lnTo>
                  <a:lnTo>
                    <a:pt x="5004" y="189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265"/>
            <p:cNvSpPr/>
            <p:nvPr>
              <p:custDataLst>
                <p:tags r:id="rId124"/>
              </p:custDataLst>
            </p:nvPr>
          </p:nvSpPr>
          <p:spPr>
            <a:xfrm>
              <a:off x="6350883" y="686323"/>
              <a:ext cx="68968" cy="88378"/>
            </a:xfrm>
            <a:custGeom>
              <a:avLst/>
              <a:gdLst/>
              <a:ahLst/>
              <a:cxnLst/>
              <a:rect l="0" t="0" r="0" b="0"/>
              <a:pathLst>
                <a:path w="68968" h="88378">
                  <a:moveTo>
                    <a:pt x="5467" y="12177"/>
                  </a:moveTo>
                  <a:lnTo>
                    <a:pt x="5467" y="12177"/>
                  </a:lnTo>
                  <a:lnTo>
                    <a:pt x="0" y="1242"/>
                  </a:lnTo>
                  <a:lnTo>
                    <a:pt x="411" y="654"/>
                  </a:lnTo>
                  <a:lnTo>
                    <a:pt x="2749" y="0"/>
                  </a:lnTo>
                  <a:lnTo>
                    <a:pt x="4361" y="1237"/>
                  </a:lnTo>
                  <a:lnTo>
                    <a:pt x="15780" y="13361"/>
                  </a:lnTo>
                  <a:lnTo>
                    <a:pt x="24866" y="21875"/>
                  </a:lnTo>
                  <a:lnTo>
                    <a:pt x="54371" y="66087"/>
                  </a:lnTo>
                  <a:lnTo>
                    <a:pt x="68967" y="883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266"/>
            <p:cNvSpPr/>
            <p:nvPr>
              <p:custDataLst>
                <p:tags r:id="rId125"/>
              </p:custDataLst>
            </p:nvPr>
          </p:nvSpPr>
          <p:spPr>
            <a:xfrm>
              <a:off x="6223000" y="857250"/>
              <a:ext cx="50801" cy="50801"/>
            </a:xfrm>
            <a:custGeom>
              <a:avLst/>
              <a:gdLst/>
              <a:ahLst/>
              <a:cxnLst/>
              <a:rect l="0" t="0" r="0" b="0"/>
              <a:pathLst>
                <a:path w="50801" h="50801">
                  <a:moveTo>
                    <a:pt x="50800" y="0"/>
                  </a:moveTo>
                  <a:lnTo>
                    <a:pt x="50800" y="0"/>
                  </a:lnTo>
                  <a:lnTo>
                    <a:pt x="4092" y="42632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267"/>
            <p:cNvSpPr/>
            <p:nvPr>
              <p:custDataLst>
                <p:tags r:id="rId126"/>
              </p:custDataLst>
            </p:nvPr>
          </p:nvSpPr>
          <p:spPr>
            <a:xfrm>
              <a:off x="6038850" y="711200"/>
              <a:ext cx="88901" cy="171451"/>
            </a:xfrm>
            <a:custGeom>
              <a:avLst/>
              <a:gdLst/>
              <a:ahLst/>
              <a:cxnLst/>
              <a:rect l="0" t="0" r="0" b="0"/>
              <a:pathLst>
                <a:path w="88901" h="171451">
                  <a:moveTo>
                    <a:pt x="88900" y="0"/>
                  </a:moveTo>
                  <a:lnTo>
                    <a:pt x="88900" y="0"/>
                  </a:lnTo>
                  <a:lnTo>
                    <a:pt x="79466" y="10845"/>
                  </a:lnTo>
                  <a:lnTo>
                    <a:pt x="61686" y="57971"/>
                  </a:lnTo>
                  <a:lnTo>
                    <a:pt x="37025" y="99591"/>
                  </a:lnTo>
                  <a:lnTo>
                    <a:pt x="16251" y="133371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268"/>
            <p:cNvSpPr/>
            <p:nvPr>
              <p:custDataLst>
                <p:tags r:id="rId127"/>
              </p:custDataLst>
            </p:nvPr>
          </p:nvSpPr>
          <p:spPr>
            <a:xfrm>
              <a:off x="5994400" y="723900"/>
              <a:ext cx="133351" cy="146051"/>
            </a:xfrm>
            <a:custGeom>
              <a:avLst/>
              <a:gdLst/>
              <a:ahLst/>
              <a:cxnLst/>
              <a:rect l="0" t="0" r="0" b="0"/>
              <a:pathLst>
                <a:path w="133351" h="1460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5580" y="6742"/>
                  </a:lnTo>
                  <a:lnTo>
                    <a:pt x="51053" y="47530"/>
                  </a:lnTo>
                  <a:lnTo>
                    <a:pt x="87609" y="89027"/>
                  </a:lnTo>
                  <a:lnTo>
                    <a:pt x="119979" y="134067"/>
                  </a:lnTo>
                  <a:lnTo>
                    <a:pt x="13335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269"/>
            <p:cNvSpPr/>
            <p:nvPr>
              <p:custDataLst>
                <p:tags r:id="rId128"/>
              </p:custDataLst>
            </p:nvPr>
          </p:nvSpPr>
          <p:spPr>
            <a:xfrm>
              <a:off x="5861050" y="451706"/>
              <a:ext cx="109159" cy="331719"/>
            </a:xfrm>
            <a:custGeom>
              <a:avLst/>
              <a:gdLst/>
              <a:ahLst/>
              <a:cxnLst/>
              <a:rect l="0" t="0" r="0" b="0"/>
              <a:pathLst>
                <a:path w="109159" h="331719">
                  <a:moveTo>
                    <a:pt x="6350" y="100744"/>
                  </a:moveTo>
                  <a:lnTo>
                    <a:pt x="6350" y="100744"/>
                  </a:lnTo>
                  <a:lnTo>
                    <a:pt x="27072" y="98863"/>
                  </a:lnTo>
                  <a:lnTo>
                    <a:pt x="63647" y="85997"/>
                  </a:lnTo>
                  <a:lnTo>
                    <a:pt x="69948" y="82446"/>
                  </a:lnTo>
                  <a:lnTo>
                    <a:pt x="85558" y="63964"/>
                  </a:lnTo>
                  <a:lnTo>
                    <a:pt x="108705" y="24660"/>
                  </a:lnTo>
                  <a:lnTo>
                    <a:pt x="109158" y="18977"/>
                  </a:lnTo>
                  <a:lnTo>
                    <a:pt x="105900" y="8899"/>
                  </a:lnTo>
                  <a:lnTo>
                    <a:pt x="101629" y="3480"/>
                  </a:lnTo>
                  <a:lnTo>
                    <a:pt x="99502" y="2034"/>
                  </a:lnTo>
                  <a:lnTo>
                    <a:pt x="86397" y="0"/>
                  </a:lnTo>
                  <a:lnTo>
                    <a:pt x="65737" y="6140"/>
                  </a:lnTo>
                  <a:lnTo>
                    <a:pt x="32044" y="31815"/>
                  </a:lnTo>
                  <a:lnTo>
                    <a:pt x="25596" y="37858"/>
                  </a:lnTo>
                  <a:lnTo>
                    <a:pt x="16549" y="53980"/>
                  </a:lnTo>
                  <a:lnTo>
                    <a:pt x="4035" y="93253"/>
                  </a:lnTo>
                  <a:lnTo>
                    <a:pt x="4851" y="106587"/>
                  </a:lnTo>
                  <a:lnTo>
                    <a:pt x="20556" y="149850"/>
                  </a:lnTo>
                  <a:lnTo>
                    <a:pt x="42149" y="195288"/>
                  </a:lnTo>
                  <a:lnTo>
                    <a:pt x="73108" y="238521"/>
                  </a:lnTo>
                  <a:lnTo>
                    <a:pt x="78353" y="248762"/>
                  </a:lnTo>
                  <a:lnTo>
                    <a:pt x="80685" y="260368"/>
                  </a:lnTo>
                  <a:lnTo>
                    <a:pt x="77957" y="272583"/>
                  </a:lnTo>
                  <a:lnTo>
                    <a:pt x="60778" y="303290"/>
                  </a:lnTo>
                  <a:lnTo>
                    <a:pt x="52647" y="313296"/>
                  </a:lnTo>
                  <a:lnTo>
                    <a:pt x="22026" y="330981"/>
                  </a:lnTo>
                  <a:lnTo>
                    <a:pt x="13083" y="331718"/>
                  </a:lnTo>
                  <a:lnTo>
                    <a:pt x="0" y="3293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270"/>
            <p:cNvSpPr/>
            <p:nvPr>
              <p:custDataLst>
                <p:tags r:id="rId129"/>
              </p:custDataLst>
            </p:nvPr>
          </p:nvSpPr>
          <p:spPr>
            <a:xfrm>
              <a:off x="5561063" y="445644"/>
              <a:ext cx="115838" cy="348107"/>
            </a:xfrm>
            <a:custGeom>
              <a:avLst/>
              <a:gdLst/>
              <a:ahLst/>
              <a:cxnLst/>
              <a:rect l="0" t="0" r="0" b="0"/>
              <a:pathLst>
                <a:path w="115838" h="348107">
                  <a:moveTo>
                    <a:pt x="115837" y="11556"/>
                  </a:moveTo>
                  <a:lnTo>
                    <a:pt x="115837" y="11556"/>
                  </a:lnTo>
                  <a:lnTo>
                    <a:pt x="115837" y="8185"/>
                  </a:lnTo>
                  <a:lnTo>
                    <a:pt x="113956" y="4648"/>
                  </a:lnTo>
                  <a:lnTo>
                    <a:pt x="110370" y="0"/>
                  </a:lnTo>
                  <a:lnTo>
                    <a:pt x="99636" y="2566"/>
                  </a:lnTo>
                  <a:lnTo>
                    <a:pt x="83049" y="14537"/>
                  </a:lnTo>
                  <a:lnTo>
                    <a:pt x="53413" y="49800"/>
                  </a:lnTo>
                  <a:lnTo>
                    <a:pt x="30156" y="93051"/>
                  </a:lnTo>
                  <a:lnTo>
                    <a:pt x="18725" y="125152"/>
                  </a:lnTo>
                  <a:lnTo>
                    <a:pt x="10822" y="158234"/>
                  </a:lnTo>
                  <a:lnTo>
                    <a:pt x="4958" y="191752"/>
                  </a:lnTo>
                  <a:lnTo>
                    <a:pt x="0" y="225463"/>
                  </a:lnTo>
                  <a:lnTo>
                    <a:pt x="3355" y="269434"/>
                  </a:lnTo>
                  <a:lnTo>
                    <a:pt x="13286" y="302532"/>
                  </a:lnTo>
                  <a:lnTo>
                    <a:pt x="31908" y="326841"/>
                  </a:lnTo>
                  <a:lnTo>
                    <a:pt x="71387" y="3481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SMARTInkShape-Group55"/>
          <p:cNvGrpSpPr/>
          <p:nvPr/>
        </p:nvGrpSpPr>
        <p:grpSpPr>
          <a:xfrm>
            <a:off x="1169622" y="1642512"/>
            <a:ext cx="938579" cy="417499"/>
            <a:chOff x="1169622" y="1642512"/>
            <a:chExt cx="938579" cy="417499"/>
          </a:xfrm>
        </p:grpSpPr>
        <p:sp>
          <p:nvSpPr>
            <p:cNvPr id="53" name="SMARTInkShape-271"/>
            <p:cNvSpPr/>
            <p:nvPr>
              <p:custDataLst>
                <p:tags r:id="rId114"/>
              </p:custDataLst>
            </p:nvPr>
          </p:nvSpPr>
          <p:spPr>
            <a:xfrm>
              <a:off x="1958902" y="1824380"/>
              <a:ext cx="149299" cy="162722"/>
            </a:xfrm>
            <a:custGeom>
              <a:avLst/>
              <a:gdLst/>
              <a:ahLst/>
              <a:cxnLst/>
              <a:rect l="0" t="0" r="0" b="0"/>
              <a:pathLst>
                <a:path w="149299" h="162722">
                  <a:moveTo>
                    <a:pt x="9598" y="42520"/>
                  </a:moveTo>
                  <a:lnTo>
                    <a:pt x="9598" y="42520"/>
                  </a:lnTo>
                  <a:lnTo>
                    <a:pt x="4131" y="65664"/>
                  </a:lnTo>
                  <a:lnTo>
                    <a:pt x="3509" y="75091"/>
                  </a:lnTo>
                  <a:lnTo>
                    <a:pt x="5246" y="80044"/>
                  </a:lnTo>
                  <a:lnTo>
                    <a:pt x="6696" y="82353"/>
                  </a:lnTo>
                  <a:lnTo>
                    <a:pt x="9075" y="83186"/>
                  </a:lnTo>
                  <a:lnTo>
                    <a:pt x="15480" y="82231"/>
                  </a:lnTo>
                  <a:lnTo>
                    <a:pt x="27020" y="77726"/>
                  </a:lnTo>
                  <a:lnTo>
                    <a:pt x="39376" y="68552"/>
                  </a:lnTo>
                  <a:lnTo>
                    <a:pt x="70111" y="33572"/>
                  </a:lnTo>
                  <a:lnTo>
                    <a:pt x="75298" y="22315"/>
                  </a:lnTo>
                  <a:lnTo>
                    <a:pt x="76682" y="16350"/>
                  </a:lnTo>
                  <a:lnTo>
                    <a:pt x="76193" y="11668"/>
                  </a:lnTo>
                  <a:lnTo>
                    <a:pt x="74455" y="7841"/>
                  </a:lnTo>
                  <a:lnTo>
                    <a:pt x="71886" y="4584"/>
                  </a:lnTo>
                  <a:lnTo>
                    <a:pt x="65269" y="965"/>
                  </a:lnTo>
                  <a:lnTo>
                    <a:pt x="61528" y="0"/>
                  </a:lnTo>
                  <a:lnTo>
                    <a:pt x="56918" y="1473"/>
                  </a:lnTo>
                  <a:lnTo>
                    <a:pt x="46151" y="8755"/>
                  </a:lnTo>
                  <a:lnTo>
                    <a:pt x="24819" y="31496"/>
                  </a:lnTo>
                  <a:lnTo>
                    <a:pt x="7366" y="63948"/>
                  </a:lnTo>
                  <a:lnTo>
                    <a:pt x="0" y="97004"/>
                  </a:lnTo>
                  <a:lnTo>
                    <a:pt x="7684" y="122239"/>
                  </a:lnTo>
                  <a:lnTo>
                    <a:pt x="22858" y="145684"/>
                  </a:lnTo>
                  <a:lnTo>
                    <a:pt x="41362" y="158456"/>
                  </a:lnTo>
                  <a:lnTo>
                    <a:pt x="65108" y="162721"/>
                  </a:lnTo>
                  <a:lnTo>
                    <a:pt x="92125" y="160854"/>
                  </a:lnTo>
                  <a:lnTo>
                    <a:pt x="149298" y="1441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272"/>
            <p:cNvSpPr/>
            <p:nvPr>
              <p:custDataLst>
                <p:tags r:id="rId115"/>
              </p:custDataLst>
            </p:nvPr>
          </p:nvSpPr>
          <p:spPr>
            <a:xfrm>
              <a:off x="1809750" y="1835150"/>
              <a:ext cx="146051" cy="177540"/>
            </a:xfrm>
            <a:custGeom>
              <a:avLst/>
              <a:gdLst/>
              <a:ahLst/>
              <a:cxnLst/>
              <a:rect l="0" t="0" r="0" b="0"/>
              <a:pathLst>
                <a:path w="146051" h="177540">
                  <a:moveTo>
                    <a:pt x="0" y="19050"/>
                  </a:moveTo>
                  <a:lnTo>
                    <a:pt x="0" y="19050"/>
                  </a:lnTo>
                  <a:lnTo>
                    <a:pt x="26040" y="20461"/>
                  </a:lnTo>
                  <a:lnTo>
                    <a:pt x="69350" y="40098"/>
                  </a:lnTo>
                  <a:lnTo>
                    <a:pt x="93220" y="64484"/>
                  </a:lnTo>
                  <a:lnTo>
                    <a:pt x="106957" y="97423"/>
                  </a:lnTo>
                  <a:lnTo>
                    <a:pt x="108753" y="133994"/>
                  </a:lnTo>
                  <a:lnTo>
                    <a:pt x="101446" y="161528"/>
                  </a:lnTo>
                  <a:lnTo>
                    <a:pt x="93715" y="176350"/>
                  </a:lnTo>
                  <a:lnTo>
                    <a:pt x="90699" y="177539"/>
                  </a:lnTo>
                  <a:lnTo>
                    <a:pt x="87277" y="176920"/>
                  </a:lnTo>
                  <a:lnTo>
                    <a:pt x="83584" y="175097"/>
                  </a:lnTo>
                  <a:lnTo>
                    <a:pt x="77600" y="163663"/>
                  </a:lnTo>
                  <a:lnTo>
                    <a:pt x="75017" y="155676"/>
                  </a:lnTo>
                  <a:lnTo>
                    <a:pt x="78123" y="120837"/>
                  </a:lnTo>
                  <a:lnTo>
                    <a:pt x="87980" y="79234"/>
                  </a:lnTo>
                  <a:lnTo>
                    <a:pt x="103209" y="45741"/>
                  </a:lnTo>
                  <a:lnTo>
                    <a:pt x="126612" y="15620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273"/>
            <p:cNvSpPr/>
            <p:nvPr>
              <p:custDataLst>
                <p:tags r:id="rId116"/>
              </p:custDataLst>
            </p:nvPr>
          </p:nvSpPr>
          <p:spPr>
            <a:xfrm>
              <a:off x="1619250" y="1854200"/>
              <a:ext cx="127001" cy="44451"/>
            </a:xfrm>
            <a:custGeom>
              <a:avLst/>
              <a:gdLst/>
              <a:ahLst/>
              <a:cxnLst/>
              <a:rect l="0" t="0" r="0" b="0"/>
              <a:pathLst>
                <a:path w="127001" h="44451">
                  <a:moveTo>
                    <a:pt x="0" y="44450"/>
                  </a:moveTo>
                  <a:lnTo>
                    <a:pt x="0" y="44450"/>
                  </a:lnTo>
                  <a:lnTo>
                    <a:pt x="6742" y="37708"/>
                  </a:lnTo>
                  <a:lnTo>
                    <a:pt x="53360" y="18719"/>
                  </a:lnTo>
                  <a:lnTo>
                    <a:pt x="89658" y="8133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274"/>
            <p:cNvSpPr/>
            <p:nvPr>
              <p:custDataLst>
                <p:tags r:id="rId117"/>
              </p:custDataLst>
            </p:nvPr>
          </p:nvSpPr>
          <p:spPr>
            <a:xfrm>
              <a:off x="1613301" y="1642512"/>
              <a:ext cx="158350" cy="417499"/>
            </a:xfrm>
            <a:custGeom>
              <a:avLst/>
              <a:gdLst/>
              <a:ahLst/>
              <a:cxnLst/>
              <a:rect l="0" t="0" r="0" b="0"/>
              <a:pathLst>
                <a:path w="158350" h="417499">
                  <a:moveTo>
                    <a:pt x="44049" y="129138"/>
                  </a:moveTo>
                  <a:lnTo>
                    <a:pt x="44049" y="129138"/>
                  </a:lnTo>
                  <a:lnTo>
                    <a:pt x="50138" y="123049"/>
                  </a:lnTo>
                  <a:lnTo>
                    <a:pt x="49642" y="135095"/>
                  </a:lnTo>
                  <a:lnTo>
                    <a:pt x="43481" y="173014"/>
                  </a:lnTo>
                  <a:lnTo>
                    <a:pt x="35649" y="217162"/>
                  </a:lnTo>
                  <a:lnTo>
                    <a:pt x="28321" y="252927"/>
                  </a:lnTo>
                  <a:lnTo>
                    <a:pt x="20361" y="292340"/>
                  </a:lnTo>
                  <a:lnTo>
                    <a:pt x="14000" y="329613"/>
                  </a:lnTo>
                  <a:lnTo>
                    <a:pt x="6453" y="374805"/>
                  </a:lnTo>
                  <a:lnTo>
                    <a:pt x="0" y="417498"/>
                  </a:lnTo>
                  <a:lnTo>
                    <a:pt x="3005" y="375443"/>
                  </a:lnTo>
                  <a:lnTo>
                    <a:pt x="8404" y="339501"/>
                  </a:lnTo>
                  <a:lnTo>
                    <a:pt x="16212" y="293894"/>
                  </a:lnTo>
                  <a:lnTo>
                    <a:pt x="21258" y="267903"/>
                  </a:lnTo>
                  <a:lnTo>
                    <a:pt x="26738" y="240698"/>
                  </a:lnTo>
                  <a:lnTo>
                    <a:pt x="33919" y="213389"/>
                  </a:lnTo>
                  <a:lnTo>
                    <a:pt x="42235" y="186011"/>
                  </a:lnTo>
                  <a:lnTo>
                    <a:pt x="51306" y="158587"/>
                  </a:lnTo>
                  <a:lnTo>
                    <a:pt x="68911" y="113063"/>
                  </a:lnTo>
                  <a:lnTo>
                    <a:pt x="84732" y="75427"/>
                  </a:lnTo>
                  <a:lnTo>
                    <a:pt x="101572" y="32555"/>
                  </a:lnTo>
                  <a:lnTo>
                    <a:pt x="117511" y="1048"/>
                  </a:lnTo>
                  <a:lnTo>
                    <a:pt x="119129" y="0"/>
                  </a:lnTo>
                  <a:lnTo>
                    <a:pt x="120913" y="7"/>
                  </a:lnTo>
                  <a:lnTo>
                    <a:pt x="122809" y="718"/>
                  </a:lnTo>
                  <a:lnTo>
                    <a:pt x="128847" y="21943"/>
                  </a:lnTo>
                  <a:lnTo>
                    <a:pt x="131734" y="68527"/>
                  </a:lnTo>
                  <a:lnTo>
                    <a:pt x="132409" y="105022"/>
                  </a:lnTo>
                  <a:lnTo>
                    <a:pt x="133414" y="143820"/>
                  </a:lnTo>
                  <a:lnTo>
                    <a:pt x="136213" y="186934"/>
                  </a:lnTo>
                  <a:lnTo>
                    <a:pt x="139809" y="230084"/>
                  </a:lnTo>
                  <a:lnTo>
                    <a:pt x="143053" y="271370"/>
                  </a:lnTo>
                  <a:lnTo>
                    <a:pt x="144495" y="308533"/>
                  </a:lnTo>
                  <a:lnTo>
                    <a:pt x="145136" y="341984"/>
                  </a:lnTo>
                  <a:lnTo>
                    <a:pt x="147379" y="381057"/>
                  </a:lnTo>
                  <a:lnTo>
                    <a:pt x="152512" y="402277"/>
                  </a:lnTo>
                  <a:lnTo>
                    <a:pt x="158349" y="4148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275"/>
            <p:cNvSpPr/>
            <p:nvPr>
              <p:custDataLst>
                <p:tags r:id="rId118"/>
              </p:custDataLst>
            </p:nvPr>
          </p:nvSpPr>
          <p:spPr>
            <a:xfrm>
              <a:off x="1169622" y="1854200"/>
              <a:ext cx="259129" cy="57035"/>
            </a:xfrm>
            <a:custGeom>
              <a:avLst/>
              <a:gdLst/>
              <a:ahLst/>
              <a:cxnLst/>
              <a:rect l="0" t="0" r="0" b="0"/>
              <a:pathLst>
                <a:path w="259129" h="57035">
                  <a:moveTo>
                    <a:pt x="17828" y="50800"/>
                  </a:moveTo>
                  <a:lnTo>
                    <a:pt x="17828" y="50800"/>
                  </a:lnTo>
                  <a:lnTo>
                    <a:pt x="14457" y="50800"/>
                  </a:lnTo>
                  <a:lnTo>
                    <a:pt x="10920" y="52681"/>
                  </a:lnTo>
                  <a:lnTo>
                    <a:pt x="6997" y="55164"/>
                  </a:lnTo>
                  <a:lnTo>
                    <a:pt x="0" y="56889"/>
                  </a:lnTo>
                  <a:lnTo>
                    <a:pt x="1202" y="57034"/>
                  </a:lnTo>
                  <a:lnTo>
                    <a:pt x="24578" y="53756"/>
                  </a:lnTo>
                  <a:lnTo>
                    <a:pt x="68041" y="41563"/>
                  </a:lnTo>
                  <a:lnTo>
                    <a:pt x="102939" y="32348"/>
                  </a:lnTo>
                  <a:lnTo>
                    <a:pt x="138205" y="24255"/>
                  </a:lnTo>
                  <a:lnTo>
                    <a:pt x="185121" y="15732"/>
                  </a:lnTo>
                  <a:lnTo>
                    <a:pt x="231731" y="8412"/>
                  </a:lnTo>
                  <a:lnTo>
                    <a:pt x="244129" y="6561"/>
                  </a:lnTo>
                  <a:lnTo>
                    <a:pt x="25912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SMARTInkShape-Group56"/>
          <p:cNvGrpSpPr/>
          <p:nvPr/>
        </p:nvGrpSpPr>
        <p:grpSpPr>
          <a:xfrm>
            <a:off x="2527300" y="1723829"/>
            <a:ext cx="184151" cy="339922"/>
            <a:chOff x="2527300" y="1723829"/>
            <a:chExt cx="184151" cy="339922"/>
          </a:xfrm>
        </p:grpSpPr>
        <p:sp>
          <p:nvSpPr>
            <p:cNvPr id="59" name="SMARTInkShape-276"/>
            <p:cNvSpPr/>
            <p:nvPr>
              <p:custDataLst>
                <p:tags r:id="rId112"/>
              </p:custDataLst>
            </p:nvPr>
          </p:nvSpPr>
          <p:spPr>
            <a:xfrm>
              <a:off x="2527300" y="1723829"/>
              <a:ext cx="165101" cy="339922"/>
            </a:xfrm>
            <a:custGeom>
              <a:avLst/>
              <a:gdLst/>
              <a:ahLst/>
              <a:cxnLst/>
              <a:rect l="0" t="0" r="0" b="0"/>
              <a:pathLst>
                <a:path w="165101" h="339922">
                  <a:moveTo>
                    <a:pt x="165100" y="3371"/>
                  </a:moveTo>
                  <a:lnTo>
                    <a:pt x="165100" y="3371"/>
                  </a:lnTo>
                  <a:lnTo>
                    <a:pt x="161729" y="0"/>
                  </a:lnTo>
                  <a:lnTo>
                    <a:pt x="160030" y="418"/>
                  </a:lnTo>
                  <a:lnTo>
                    <a:pt x="156262" y="4646"/>
                  </a:lnTo>
                  <a:lnTo>
                    <a:pt x="135062" y="51371"/>
                  </a:lnTo>
                  <a:lnTo>
                    <a:pt x="115905" y="93715"/>
                  </a:lnTo>
                  <a:lnTo>
                    <a:pt x="100432" y="129366"/>
                  </a:lnTo>
                  <a:lnTo>
                    <a:pt x="83442" y="168730"/>
                  </a:lnTo>
                  <a:lnTo>
                    <a:pt x="64132" y="209743"/>
                  </a:lnTo>
                  <a:lnTo>
                    <a:pt x="45672" y="247727"/>
                  </a:lnTo>
                  <a:lnTo>
                    <a:pt x="23175" y="293319"/>
                  </a:lnTo>
                  <a:lnTo>
                    <a:pt x="0" y="3399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277"/>
            <p:cNvSpPr/>
            <p:nvPr>
              <p:custDataLst>
                <p:tags r:id="rId113"/>
              </p:custDataLst>
            </p:nvPr>
          </p:nvSpPr>
          <p:spPr>
            <a:xfrm>
              <a:off x="2559050" y="1760249"/>
              <a:ext cx="152401" cy="252702"/>
            </a:xfrm>
            <a:custGeom>
              <a:avLst/>
              <a:gdLst/>
              <a:ahLst/>
              <a:cxnLst/>
              <a:rect l="0" t="0" r="0" b="0"/>
              <a:pathLst>
                <a:path w="152401" h="252702">
                  <a:moveTo>
                    <a:pt x="0" y="24101"/>
                  </a:moveTo>
                  <a:lnTo>
                    <a:pt x="0" y="24101"/>
                  </a:lnTo>
                  <a:lnTo>
                    <a:pt x="0" y="0"/>
                  </a:lnTo>
                  <a:lnTo>
                    <a:pt x="706" y="273"/>
                  </a:lnTo>
                  <a:lnTo>
                    <a:pt x="3371" y="2457"/>
                  </a:lnTo>
                  <a:lnTo>
                    <a:pt x="33878" y="43547"/>
                  </a:lnTo>
                  <a:lnTo>
                    <a:pt x="72805" y="89639"/>
                  </a:lnTo>
                  <a:lnTo>
                    <a:pt x="103260" y="130460"/>
                  </a:lnTo>
                  <a:lnTo>
                    <a:pt x="129060" y="169679"/>
                  </a:lnTo>
                  <a:lnTo>
                    <a:pt x="147371" y="215214"/>
                  </a:lnTo>
                  <a:lnTo>
                    <a:pt x="152400" y="2527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SMARTInkShape-278"/>
          <p:cNvSpPr/>
          <p:nvPr>
            <p:custDataLst>
              <p:tags r:id="rId1"/>
            </p:custDataLst>
          </p:nvPr>
        </p:nvSpPr>
        <p:spPr>
          <a:xfrm>
            <a:off x="3031758" y="1705672"/>
            <a:ext cx="155943" cy="307279"/>
          </a:xfrm>
          <a:custGeom>
            <a:avLst/>
            <a:gdLst/>
            <a:ahLst/>
            <a:cxnLst/>
            <a:rect l="0" t="0" r="0" b="0"/>
            <a:pathLst>
              <a:path w="155943" h="307279">
                <a:moveTo>
                  <a:pt x="155942" y="212028"/>
                </a:moveTo>
                <a:lnTo>
                  <a:pt x="155942" y="212028"/>
                </a:lnTo>
                <a:lnTo>
                  <a:pt x="143733" y="212028"/>
                </a:lnTo>
                <a:lnTo>
                  <a:pt x="136169" y="208265"/>
                </a:lnTo>
                <a:lnTo>
                  <a:pt x="119816" y="194351"/>
                </a:lnTo>
                <a:lnTo>
                  <a:pt x="102997" y="162100"/>
                </a:lnTo>
                <a:lnTo>
                  <a:pt x="91023" y="126444"/>
                </a:lnTo>
                <a:lnTo>
                  <a:pt x="83398" y="82169"/>
                </a:lnTo>
                <a:lnTo>
                  <a:pt x="82346" y="36093"/>
                </a:lnTo>
                <a:lnTo>
                  <a:pt x="85838" y="22357"/>
                </a:lnTo>
                <a:lnTo>
                  <a:pt x="92094" y="9197"/>
                </a:lnTo>
                <a:lnTo>
                  <a:pt x="95738" y="4840"/>
                </a:lnTo>
                <a:lnTo>
                  <a:pt x="103549" y="0"/>
                </a:lnTo>
                <a:lnTo>
                  <a:pt x="108313" y="826"/>
                </a:lnTo>
                <a:lnTo>
                  <a:pt x="119252" y="7388"/>
                </a:lnTo>
                <a:lnTo>
                  <a:pt x="127406" y="19242"/>
                </a:lnTo>
                <a:lnTo>
                  <a:pt x="130568" y="26354"/>
                </a:lnTo>
                <a:lnTo>
                  <a:pt x="131647" y="59960"/>
                </a:lnTo>
                <a:lnTo>
                  <a:pt x="120757" y="104568"/>
                </a:lnTo>
                <a:lnTo>
                  <a:pt x="97382" y="146792"/>
                </a:lnTo>
                <a:lnTo>
                  <a:pt x="71485" y="186114"/>
                </a:lnTo>
                <a:lnTo>
                  <a:pt x="27707" y="232482"/>
                </a:lnTo>
                <a:lnTo>
                  <a:pt x="0" y="254562"/>
                </a:lnTo>
                <a:lnTo>
                  <a:pt x="475" y="254495"/>
                </a:lnTo>
                <a:lnTo>
                  <a:pt x="19724" y="246240"/>
                </a:lnTo>
                <a:lnTo>
                  <a:pt x="36324" y="245213"/>
                </a:lnTo>
                <a:lnTo>
                  <a:pt x="48450" y="247473"/>
                </a:lnTo>
                <a:lnTo>
                  <a:pt x="53236" y="250475"/>
                </a:lnTo>
                <a:lnTo>
                  <a:pt x="87510" y="294839"/>
                </a:lnTo>
                <a:lnTo>
                  <a:pt x="99422" y="301750"/>
                </a:lnTo>
                <a:lnTo>
                  <a:pt x="117842" y="30727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SMARTInkShape-Group58"/>
          <p:cNvGrpSpPr/>
          <p:nvPr/>
        </p:nvGrpSpPr>
        <p:grpSpPr>
          <a:xfrm>
            <a:off x="3600450" y="1717192"/>
            <a:ext cx="165101" cy="295759"/>
            <a:chOff x="3600450" y="1717192"/>
            <a:chExt cx="165101" cy="295759"/>
          </a:xfrm>
        </p:grpSpPr>
        <p:sp>
          <p:nvSpPr>
            <p:cNvPr id="63" name="SMARTInkShape-279"/>
            <p:cNvSpPr/>
            <p:nvPr>
              <p:custDataLst>
                <p:tags r:id="rId110"/>
              </p:custDataLst>
            </p:nvPr>
          </p:nvSpPr>
          <p:spPr>
            <a:xfrm>
              <a:off x="3661559" y="1717192"/>
              <a:ext cx="103992" cy="295759"/>
            </a:xfrm>
            <a:custGeom>
              <a:avLst/>
              <a:gdLst/>
              <a:ahLst/>
              <a:cxnLst/>
              <a:rect l="0" t="0" r="0" b="0"/>
              <a:pathLst>
                <a:path w="103992" h="295759">
                  <a:moveTo>
                    <a:pt x="103991" y="3658"/>
                  </a:moveTo>
                  <a:lnTo>
                    <a:pt x="103991" y="3658"/>
                  </a:lnTo>
                  <a:lnTo>
                    <a:pt x="100620" y="287"/>
                  </a:lnTo>
                  <a:lnTo>
                    <a:pt x="98921" y="0"/>
                  </a:lnTo>
                  <a:lnTo>
                    <a:pt x="97084" y="513"/>
                  </a:lnTo>
                  <a:lnTo>
                    <a:pt x="89244" y="6489"/>
                  </a:lnTo>
                  <a:lnTo>
                    <a:pt x="50014" y="41858"/>
                  </a:lnTo>
                  <a:lnTo>
                    <a:pt x="15770" y="83843"/>
                  </a:lnTo>
                  <a:lnTo>
                    <a:pt x="5963" y="98286"/>
                  </a:lnTo>
                  <a:lnTo>
                    <a:pt x="0" y="103192"/>
                  </a:lnTo>
                  <a:lnTo>
                    <a:pt x="91" y="103881"/>
                  </a:lnTo>
                  <a:lnTo>
                    <a:pt x="858" y="104340"/>
                  </a:lnTo>
                  <a:lnTo>
                    <a:pt x="1369" y="105351"/>
                  </a:lnTo>
                  <a:lnTo>
                    <a:pt x="15239" y="147882"/>
                  </a:lnTo>
                  <a:lnTo>
                    <a:pt x="20216" y="186585"/>
                  </a:lnTo>
                  <a:lnTo>
                    <a:pt x="21199" y="228201"/>
                  </a:lnTo>
                  <a:lnTo>
                    <a:pt x="24780" y="274222"/>
                  </a:lnTo>
                  <a:lnTo>
                    <a:pt x="34141" y="2957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280"/>
            <p:cNvSpPr/>
            <p:nvPr>
              <p:custDataLst>
                <p:tags r:id="rId111"/>
              </p:custDataLst>
            </p:nvPr>
          </p:nvSpPr>
          <p:spPr>
            <a:xfrm>
              <a:off x="3600450" y="1717192"/>
              <a:ext cx="82551" cy="137009"/>
            </a:xfrm>
            <a:custGeom>
              <a:avLst/>
              <a:gdLst/>
              <a:ahLst/>
              <a:cxnLst/>
              <a:rect l="0" t="0" r="0" b="0"/>
              <a:pathLst>
                <a:path w="82551" h="137009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0" y="1562"/>
                  </a:lnTo>
                  <a:lnTo>
                    <a:pt x="32656" y="42945"/>
                  </a:lnTo>
                  <a:lnTo>
                    <a:pt x="57418" y="79504"/>
                  </a:lnTo>
                  <a:lnTo>
                    <a:pt x="77586" y="122200"/>
                  </a:lnTo>
                  <a:lnTo>
                    <a:pt x="82550" y="137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SMARTInkShape-Group59"/>
          <p:cNvGrpSpPr/>
          <p:nvPr/>
        </p:nvGrpSpPr>
        <p:grpSpPr>
          <a:xfrm>
            <a:off x="4141365" y="1831664"/>
            <a:ext cx="424286" cy="187637"/>
            <a:chOff x="4141365" y="1831664"/>
            <a:chExt cx="424286" cy="187637"/>
          </a:xfrm>
        </p:grpSpPr>
        <p:sp>
          <p:nvSpPr>
            <p:cNvPr id="66" name="SMARTInkShape-281"/>
            <p:cNvSpPr/>
            <p:nvPr>
              <p:custDataLst>
                <p:tags r:id="rId107"/>
              </p:custDataLst>
            </p:nvPr>
          </p:nvSpPr>
          <p:spPr>
            <a:xfrm>
              <a:off x="4446889" y="1831664"/>
              <a:ext cx="118762" cy="125519"/>
            </a:xfrm>
            <a:custGeom>
              <a:avLst/>
              <a:gdLst/>
              <a:ahLst/>
              <a:cxnLst/>
              <a:rect l="0" t="0" r="0" b="0"/>
              <a:pathLst>
                <a:path w="118762" h="125519">
                  <a:moveTo>
                    <a:pt x="17161" y="73336"/>
                  </a:moveTo>
                  <a:lnTo>
                    <a:pt x="17161" y="73336"/>
                  </a:lnTo>
                  <a:lnTo>
                    <a:pt x="22628" y="78803"/>
                  </a:lnTo>
                  <a:lnTo>
                    <a:pt x="29991" y="72682"/>
                  </a:lnTo>
                  <a:lnTo>
                    <a:pt x="47874" y="40971"/>
                  </a:lnTo>
                  <a:lnTo>
                    <a:pt x="53072" y="22354"/>
                  </a:lnTo>
                  <a:lnTo>
                    <a:pt x="54613" y="6803"/>
                  </a:lnTo>
                  <a:lnTo>
                    <a:pt x="52712" y="3581"/>
                  </a:lnTo>
                  <a:lnTo>
                    <a:pt x="49328" y="1432"/>
                  </a:lnTo>
                  <a:lnTo>
                    <a:pt x="44956" y="0"/>
                  </a:lnTo>
                  <a:lnTo>
                    <a:pt x="40630" y="1162"/>
                  </a:lnTo>
                  <a:lnTo>
                    <a:pt x="32060" y="8098"/>
                  </a:lnTo>
                  <a:lnTo>
                    <a:pt x="15931" y="27273"/>
                  </a:lnTo>
                  <a:lnTo>
                    <a:pt x="4488" y="54200"/>
                  </a:lnTo>
                  <a:lnTo>
                    <a:pt x="0" y="84521"/>
                  </a:lnTo>
                  <a:lnTo>
                    <a:pt x="2898" y="94198"/>
                  </a:lnTo>
                  <a:lnTo>
                    <a:pt x="15525" y="112477"/>
                  </a:lnTo>
                  <a:lnTo>
                    <a:pt x="34778" y="122482"/>
                  </a:lnTo>
                  <a:lnTo>
                    <a:pt x="58858" y="125518"/>
                  </a:lnTo>
                  <a:lnTo>
                    <a:pt x="118761" y="1177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282"/>
            <p:cNvSpPr/>
            <p:nvPr>
              <p:custDataLst>
                <p:tags r:id="rId108"/>
              </p:custDataLst>
            </p:nvPr>
          </p:nvSpPr>
          <p:spPr>
            <a:xfrm>
              <a:off x="4318000" y="1841500"/>
              <a:ext cx="107951" cy="136998"/>
            </a:xfrm>
            <a:custGeom>
              <a:avLst/>
              <a:gdLst/>
              <a:ahLst/>
              <a:cxnLst/>
              <a:rect l="0" t="0" r="0" b="0"/>
              <a:pathLst>
                <a:path w="107951" h="136998">
                  <a:moveTo>
                    <a:pt x="0" y="50800"/>
                  </a:moveTo>
                  <a:lnTo>
                    <a:pt x="0" y="50800"/>
                  </a:lnTo>
                  <a:lnTo>
                    <a:pt x="0" y="47429"/>
                  </a:lnTo>
                  <a:lnTo>
                    <a:pt x="705" y="46436"/>
                  </a:lnTo>
                  <a:lnTo>
                    <a:pt x="1882" y="45774"/>
                  </a:lnTo>
                  <a:lnTo>
                    <a:pt x="8838" y="44711"/>
                  </a:lnTo>
                  <a:lnTo>
                    <a:pt x="38876" y="62150"/>
                  </a:lnTo>
                  <a:lnTo>
                    <a:pt x="54009" y="81052"/>
                  </a:lnTo>
                  <a:lnTo>
                    <a:pt x="60687" y="114640"/>
                  </a:lnTo>
                  <a:lnTo>
                    <a:pt x="59508" y="123699"/>
                  </a:lnTo>
                  <a:lnTo>
                    <a:pt x="56605" y="130444"/>
                  </a:lnTo>
                  <a:lnTo>
                    <a:pt x="52553" y="135646"/>
                  </a:lnTo>
                  <a:lnTo>
                    <a:pt x="49147" y="136997"/>
                  </a:lnTo>
                  <a:lnTo>
                    <a:pt x="46170" y="135781"/>
                  </a:lnTo>
                  <a:lnTo>
                    <a:pt x="43480" y="132854"/>
                  </a:lnTo>
                  <a:lnTo>
                    <a:pt x="39694" y="108509"/>
                  </a:lnTo>
                  <a:lnTo>
                    <a:pt x="45314" y="71113"/>
                  </a:lnTo>
                  <a:lnTo>
                    <a:pt x="59287" y="35495"/>
                  </a:lnTo>
                  <a:lnTo>
                    <a:pt x="76833" y="12712"/>
                  </a:lnTo>
                  <a:lnTo>
                    <a:pt x="89181" y="5650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283"/>
            <p:cNvSpPr/>
            <p:nvPr>
              <p:custDataLst>
                <p:tags r:id="rId109"/>
              </p:custDataLst>
            </p:nvPr>
          </p:nvSpPr>
          <p:spPr>
            <a:xfrm>
              <a:off x="4141365" y="1858621"/>
              <a:ext cx="138536" cy="160680"/>
            </a:xfrm>
            <a:custGeom>
              <a:avLst/>
              <a:gdLst/>
              <a:ahLst/>
              <a:cxnLst/>
              <a:rect l="0" t="0" r="0" b="0"/>
              <a:pathLst>
                <a:path w="138536" h="160680">
                  <a:moveTo>
                    <a:pt x="100435" y="46379"/>
                  </a:moveTo>
                  <a:lnTo>
                    <a:pt x="100435" y="46379"/>
                  </a:lnTo>
                  <a:lnTo>
                    <a:pt x="100435" y="43008"/>
                  </a:lnTo>
                  <a:lnTo>
                    <a:pt x="90975" y="15720"/>
                  </a:lnTo>
                  <a:lnTo>
                    <a:pt x="85412" y="9705"/>
                  </a:lnTo>
                  <a:lnTo>
                    <a:pt x="72465" y="2351"/>
                  </a:lnTo>
                  <a:lnTo>
                    <a:pt x="66972" y="94"/>
                  </a:lnTo>
                  <a:lnTo>
                    <a:pt x="61898" y="0"/>
                  </a:lnTo>
                  <a:lnTo>
                    <a:pt x="52498" y="3659"/>
                  </a:lnTo>
                  <a:lnTo>
                    <a:pt x="32531" y="20394"/>
                  </a:lnTo>
                  <a:lnTo>
                    <a:pt x="12112" y="49969"/>
                  </a:lnTo>
                  <a:lnTo>
                    <a:pt x="2768" y="85543"/>
                  </a:lnTo>
                  <a:lnTo>
                    <a:pt x="0" y="119523"/>
                  </a:lnTo>
                  <a:lnTo>
                    <a:pt x="1729" y="128303"/>
                  </a:lnTo>
                  <a:lnTo>
                    <a:pt x="9293" y="141821"/>
                  </a:lnTo>
                  <a:lnTo>
                    <a:pt x="14979" y="145990"/>
                  </a:lnTo>
                  <a:lnTo>
                    <a:pt x="28823" y="150623"/>
                  </a:lnTo>
                  <a:lnTo>
                    <a:pt x="49113" y="149860"/>
                  </a:lnTo>
                  <a:lnTo>
                    <a:pt x="62103" y="141289"/>
                  </a:lnTo>
                  <a:lnTo>
                    <a:pt x="74227" y="127367"/>
                  </a:lnTo>
                  <a:lnTo>
                    <a:pt x="88279" y="98989"/>
                  </a:lnTo>
                  <a:lnTo>
                    <a:pt x="98694" y="52915"/>
                  </a:lnTo>
                  <a:lnTo>
                    <a:pt x="99919" y="43847"/>
                  </a:lnTo>
                  <a:lnTo>
                    <a:pt x="101110" y="83590"/>
                  </a:lnTo>
                  <a:lnTo>
                    <a:pt x="106907" y="115731"/>
                  </a:lnTo>
                  <a:lnTo>
                    <a:pt x="125232" y="144745"/>
                  </a:lnTo>
                  <a:lnTo>
                    <a:pt x="138535" y="1606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SMARTInkShape-Group60"/>
          <p:cNvGrpSpPr/>
          <p:nvPr/>
        </p:nvGrpSpPr>
        <p:grpSpPr>
          <a:xfrm>
            <a:off x="5048250" y="1649224"/>
            <a:ext cx="975432" cy="546831"/>
            <a:chOff x="5048250" y="1649224"/>
            <a:chExt cx="975432" cy="546831"/>
          </a:xfrm>
        </p:grpSpPr>
        <p:sp>
          <p:nvSpPr>
            <p:cNvPr id="70" name="SMARTInkShape-284"/>
            <p:cNvSpPr/>
            <p:nvPr>
              <p:custDataLst>
                <p:tags r:id="rId98"/>
              </p:custDataLst>
            </p:nvPr>
          </p:nvSpPr>
          <p:spPr>
            <a:xfrm>
              <a:off x="5899150" y="1835150"/>
              <a:ext cx="124532" cy="360905"/>
            </a:xfrm>
            <a:custGeom>
              <a:avLst/>
              <a:gdLst/>
              <a:ahLst/>
              <a:cxnLst/>
              <a:rect l="0" t="0" r="0" b="0"/>
              <a:pathLst>
                <a:path w="124532" h="360905">
                  <a:moveTo>
                    <a:pt x="63500" y="0"/>
                  </a:moveTo>
                  <a:lnTo>
                    <a:pt x="63500" y="0"/>
                  </a:lnTo>
                  <a:lnTo>
                    <a:pt x="60129" y="0"/>
                  </a:lnTo>
                  <a:lnTo>
                    <a:pt x="51291" y="10113"/>
                  </a:lnTo>
                  <a:lnTo>
                    <a:pt x="47490" y="20722"/>
                  </a:lnTo>
                  <a:lnTo>
                    <a:pt x="41192" y="55384"/>
                  </a:lnTo>
                  <a:lnTo>
                    <a:pt x="42532" y="69065"/>
                  </a:lnTo>
                  <a:lnTo>
                    <a:pt x="45479" y="76557"/>
                  </a:lnTo>
                  <a:lnTo>
                    <a:pt x="47252" y="78554"/>
                  </a:lnTo>
                  <a:lnTo>
                    <a:pt x="58631" y="78893"/>
                  </a:lnTo>
                  <a:lnTo>
                    <a:pt x="66603" y="77995"/>
                  </a:lnTo>
                  <a:lnTo>
                    <a:pt x="81107" y="71353"/>
                  </a:lnTo>
                  <a:lnTo>
                    <a:pt x="99291" y="55714"/>
                  </a:lnTo>
                  <a:lnTo>
                    <a:pt x="124356" y="28196"/>
                  </a:lnTo>
                  <a:lnTo>
                    <a:pt x="124531" y="28675"/>
                  </a:lnTo>
                  <a:lnTo>
                    <a:pt x="105263" y="74278"/>
                  </a:lnTo>
                  <a:lnTo>
                    <a:pt x="98217" y="112633"/>
                  </a:lnTo>
                  <a:lnTo>
                    <a:pt x="92759" y="158648"/>
                  </a:lnTo>
                  <a:lnTo>
                    <a:pt x="90615" y="193277"/>
                  </a:lnTo>
                  <a:lnTo>
                    <a:pt x="88251" y="229129"/>
                  </a:lnTo>
                  <a:lnTo>
                    <a:pt x="82497" y="263877"/>
                  </a:lnTo>
                  <a:lnTo>
                    <a:pt x="71324" y="308432"/>
                  </a:lnTo>
                  <a:lnTo>
                    <a:pt x="55706" y="341703"/>
                  </a:lnTo>
                  <a:lnTo>
                    <a:pt x="41927" y="354833"/>
                  </a:lnTo>
                  <a:lnTo>
                    <a:pt x="34301" y="359322"/>
                  </a:lnTo>
                  <a:lnTo>
                    <a:pt x="27101" y="360904"/>
                  </a:lnTo>
                  <a:lnTo>
                    <a:pt x="0" y="355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285"/>
            <p:cNvSpPr/>
            <p:nvPr>
              <p:custDataLst>
                <p:tags r:id="rId99"/>
              </p:custDataLst>
            </p:nvPr>
          </p:nvSpPr>
          <p:spPr>
            <a:xfrm>
              <a:off x="5867400" y="1649224"/>
              <a:ext cx="56563" cy="325627"/>
            </a:xfrm>
            <a:custGeom>
              <a:avLst/>
              <a:gdLst/>
              <a:ahLst/>
              <a:cxnLst/>
              <a:rect l="0" t="0" r="0" b="0"/>
              <a:pathLst>
                <a:path w="56563" h="325627">
                  <a:moveTo>
                    <a:pt x="50800" y="14476"/>
                  </a:moveTo>
                  <a:lnTo>
                    <a:pt x="50800" y="14476"/>
                  </a:lnTo>
                  <a:lnTo>
                    <a:pt x="55826" y="2542"/>
                  </a:lnTo>
                  <a:lnTo>
                    <a:pt x="56267" y="170"/>
                  </a:lnTo>
                  <a:lnTo>
                    <a:pt x="56562" y="0"/>
                  </a:lnTo>
                  <a:lnTo>
                    <a:pt x="56393" y="30327"/>
                  </a:lnTo>
                  <a:lnTo>
                    <a:pt x="50654" y="72873"/>
                  </a:lnTo>
                  <a:lnTo>
                    <a:pt x="41563" y="109810"/>
                  </a:lnTo>
                  <a:lnTo>
                    <a:pt x="32348" y="149745"/>
                  </a:lnTo>
                  <a:lnTo>
                    <a:pt x="24255" y="190307"/>
                  </a:lnTo>
                  <a:lnTo>
                    <a:pt x="18306" y="229500"/>
                  </a:lnTo>
                  <a:lnTo>
                    <a:pt x="11429" y="262442"/>
                  </a:lnTo>
                  <a:lnTo>
                    <a:pt x="2257" y="307971"/>
                  </a:lnTo>
                  <a:lnTo>
                    <a:pt x="0" y="3256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286"/>
            <p:cNvSpPr/>
            <p:nvPr>
              <p:custDataLst>
                <p:tags r:id="rId100"/>
              </p:custDataLst>
            </p:nvPr>
          </p:nvSpPr>
          <p:spPr>
            <a:xfrm>
              <a:off x="5657850" y="1771650"/>
              <a:ext cx="190501" cy="215902"/>
            </a:xfrm>
            <a:custGeom>
              <a:avLst/>
              <a:gdLst/>
              <a:ahLst/>
              <a:cxnLst/>
              <a:rect l="0" t="0" r="0" b="0"/>
              <a:pathLst>
                <a:path w="190501" h="215902">
                  <a:moveTo>
                    <a:pt x="0" y="82550"/>
                  </a:moveTo>
                  <a:lnTo>
                    <a:pt x="0" y="82550"/>
                  </a:lnTo>
                  <a:lnTo>
                    <a:pt x="0" y="85921"/>
                  </a:lnTo>
                  <a:lnTo>
                    <a:pt x="1881" y="89457"/>
                  </a:lnTo>
                  <a:lnTo>
                    <a:pt x="16628" y="108556"/>
                  </a:lnTo>
                  <a:lnTo>
                    <a:pt x="59934" y="142192"/>
                  </a:lnTo>
                  <a:lnTo>
                    <a:pt x="84081" y="165838"/>
                  </a:lnTo>
                  <a:lnTo>
                    <a:pt x="101510" y="195742"/>
                  </a:lnTo>
                  <a:lnTo>
                    <a:pt x="103206" y="207176"/>
                  </a:lnTo>
                  <a:lnTo>
                    <a:pt x="102671" y="212201"/>
                  </a:lnTo>
                  <a:lnTo>
                    <a:pt x="99492" y="214845"/>
                  </a:lnTo>
                  <a:lnTo>
                    <a:pt x="88433" y="215901"/>
                  </a:lnTo>
                  <a:lnTo>
                    <a:pt x="82944" y="213784"/>
                  </a:lnTo>
                  <a:lnTo>
                    <a:pt x="73083" y="205787"/>
                  </a:lnTo>
                  <a:lnTo>
                    <a:pt x="67759" y="191414"/>
                  </a:lnTo>
                  <a:lnTo>
                    <a:pt x="66804" y="172562"/>
                  </a:lnTo>
                  <a:lnTo>
                    <a:pt x="79570" y="125965"/>
                  </a:lnTo>
                  <a:lnTo>
                    <a:pt x="105637" y="79367"/>
                  </a:lnTo>
                  <a:lnTo>
                    <a:pt x="151055" y="33238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287"/>
            <p:cNvSpPr/>
            <p:nvPr>
              <p:custDataLst>
                <p:tags r:id="rId101"/>
              </p:custDataLst>
            </p:nvPr>
          </p:nvSpPr>
          <p:spPr>
            <a:xfrm>
              <a:off x="5501599" y="1848733"/>
              <a:ext cx="92752" cy="119482"/>
            </a:xfrm>
            <a:custGeom>
              <a:avLst/>
              <a:gdLst/>
              <a:ahLst/>
              <a:cxnLst/>
              <a:rect l="0" t="0" r="0" b="0"/>
              <a:pathLst>
                <a:path w="92752" h="119482">
                  <a:moveTo>
                    <a:pt x="67351" y="5467"/>
                  </a:moveTo>
                  <a:lnTo>
                    <a:pt x="67351" y="5467"/>
                  </a:lnTo>
                  <a:lnTo>
                    <a:pt x="60609" y="2096"/>
                  </a:lnTo>
                  <a:lnTo>
                    <a:pt x="42932" y="0"/>
                  </a:lnTo>
                  <a:lnTo>
                    <a:pt x="26563" y="2749"/>
                  </a:lnTo>
                  <a:lnTo>
                    <a:pt x="17238" y="11785"/>
                  </a:lnTo>
                  <a:lnTo>
                    <a:pt x="9095" y="25914"/>
                  </a:lnTo>
                  <a:lnTo>
                    <a:pt x="0" y="61848"/>
                  </a:lnTo>
                  <a:lnTo>
                    <a:pt x="123" y="87789"/>
                  </a:lnTo>
                  <a:lnTo>
                    <a:pt x="6486" y="115097"/>
                  </a:lnTo>
                  <a:lnTo>
                    <a:pt x="9841" y="118065"/>
                  </a:lnTo>
                  <a:lnTo>
                    <a:pt x="14194" y="119338"/>
                  </a:lnTo>
                  <a:lnTo>
                    <a:pt x="19213" y="119481"/>
                  </a:lnTo>
                  <a:lnTo>
                    <a:pt x="28553" y="115877"/>
                  </a:lnTo>
                  <a:lnTo>
                    <a:pt x="33019" y="112940"/>
                  </a:lnTo>
                  <a:lnTo>
                    <a:pt x="54690" y="82879"/>
                  </a:lnTo>
                  <a:lnTo>
                    <a:pt x="74290" y="39328"/>
                  </a:lnTo>
                  <a:lnTo>
                    <a:pt x="81715" y="25534"/>
                  </a:lnTo>
                  <a:lnTo>
                    <a:pt x="83277" y="24490"/>
                  </a:lnTo>
                  <a:lnTo>
                    <a:pt x="84318" y="25204"/>
                  </a:lnTo>
                  <a:lnTo>
                    <a:pt x="85475" y="30467"/>
                  </a:lnTo>
                  <a:lnTo>
                    <a:pt x="87025" y="71867"/>
                  </a:lnTo>
                  <a:lnTo>
                    <a:pt x="92751" y="100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288"/>
            <p:cNvSpPr/>
            <p:nvPr>
              <p:custDataLst>
                <p:tags r:id="rId102"/>
              </p:custDataLst>
            </p:nvPr>
          </p:nvSpPr>
          <p:spPr>
            <a:xfrm>
              <a:off x="5367908" y="1831533"/>
              <a:ext cx="99443" cy="146446"/>
            </a:xfrm>
            <a:custGeom>
              <a:avLst/>
              <a:gdLst/>
              <a:ahLst/>
              <a:cxnLst/>
              <a:rect l="0" t="0" r="0" b="0"/>
              <a:pathLst>
                <a:path w="99443" h="146446">
                  <a:moveTo>
                    <a:pt x="16892" y="48067"/>
                  </a:moveTo>
                  <a:lnTo>
                    <a:pt x="16892" y="48067"/>
                  </a:lnTo>
                  <a:lnTo>
                    <a:pt x="20263" y="51438"/>
                  </a:lnTo>
                  <a:lnTo>
                    <a:pt x="22667" y="51725"/>
                  </a:lnTo>
                  <a:lnTo>
                    <a:pt x="44028" y="45317"/>
                  </a:lnTo>
                  <a:lnTo>
                    <a:pt x="68035" y="31584"/>
                  </a:lnTo>
                  <a:lnTo>
                    <a:pt x="84727" y="15901"/>
                  </a:lnTo>
                  <a:lnTo>
                    <a:pt x="89374" y="6490"/>
                  </a:lnTo>
                  <a:lnTo>
                    <a:pt x="89202" y="3415"/>
                  </a:lnTo>
                  <a:lnTo>
                    <a:pt x="87677" y="1366"/>
                  </a:lnTo>
                  <a:lnTo>
                    <a:pt x="85249" y="0"/>
                  </a:lnTo>
                  <a:lnTo>
                    <a:pt x="68347" y="1448"/>
                  </a:lnTo>
                  <a:lnTo>
                    <a:pt x="42094" y="16458"/>
                  </a:lnTo>
                  <a:lnTo>
                    <a:pt x="18715" y="42151"/>
                  </a:lnTo>
                  <a:lnTo>
                    <a:pt x="5125" y="72106"/>
                  </a:lnTo>
                  <a:lnTo>
                    <a:pt x="0" y="99953"/>
                  </a:lnTo>
                  <a:lnTo>
                    <a:pt x="1853" y="122707"/>
                  </a:lnTo>
                  <a:lnTo>
                    <a:pt x="5454" y="128872"/>
                  </a:lnTo>
                  <a:lnTo>
                    <a:pt x="16982" y="139484"/>
                  </a:lnTo>
                  <a:lnTo>
                    <a:pt x="33395" y="145141"/>
                  </a:lnTo>
                  <a:lnTo>
                    <a:pt x="64350" y="146445"/>
                  </a:lnTo>
                  <a:lnTo>
                    <a:pt x="99442" y="143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289"/>
            <p:cNvSpPr/>
            <p:nvPr>
              <p:custDataLst>
                <p:tags r:id="rId103"/>
              </p:custDataLst>
            </p:nvPr>
          </p:nvSpPr>
          <p:spPr>
            <a:xfrm>
              <a:off x="5233538" y="1831328"/>
              <a:ext cx="73877" cy="130823"/>
            </a:xfrm>
            <a:custGeom>
              <a:avLst/>
              <a:gdLst/>
              <a:ahLst/>
              <a:cxnLst/>
              <a:rect l="0" t="0" r="0" b="0"/>
              <a:pathLst>
                <a:path w="73877" h="130823">
                  <a:moveTo>
                    <a:pt x="5212" y="22872"/>
                  </a:moveTo>
                  <a:lnTo>
                    <a:pt x="5212" y="22872"/>
                  </a:lnTo>
                  <a:lnTo>
                    <a:pt x="5918" y="29353"/>
                  </a:lnTo>
                  <a:lnTo>
                    <a:pt x="10679" y="55475"/>
                  </a:lnTo>
                  <a:lnTo>
                    <a:pt x="9564" y="94655"/>
                  </a:lnTo>
                  <a:lnTo>
                    <a:pt x="4620" y="108581"/>
                  </a:lnTo>
                  <a:lnTo>
                    <a:pt x="0" y="116237"/>
                  </a:lnTo>
                  <a:lnTo>
                    <a:pt x="6101" y="74674"/>
                  </a:lnTo>
                  <a:lnTo>
                    <a:pt x="18924" y="31928"/>
                  </a:lnTo>
                  <a:lnTo>
                    <a:pt x="31674" y="6003"/>
                  </a:lnTo>
                  <a:lnTo>
                    <a:pt x="36493" y="1263"/>
                  </a:lnTo>
                  <a:lnTo>
                    <a:pt x="38766" y="0"/>
                  </a:lnTo>
                  <a:lnTo>
                    <a:pt x="46936" y="2358"/>
                  </a:lnTo>
                  <a:lnTo>
                    <a:pt x="52078" y="4963"/>
                  </a:lnTo>
                  <a:lnTo>
                    <a:pt x="61554" y="17264"/>
                  </a:lnTo>
                  <a:lnTo>
                    <a:pt x="69058" y="34491"/>
                  </a:lnTo>
                  <a:lnTo>
                    <a:pt x="73876" y="74295"/>
                  </a:lnTo>
                  <a:lnTo>
                    <a:pt x="73123" y="94410"/>
                  </a:lnTo>
                  <a:lnTo>
                    <a:pt x="62362" y="1308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290"/>
            <p:cNvSpPr/>
            <p:nvPr>
              <p:custDataLst>
                <p:tags r:id="rId104"/>
              </p:custDataLst>
            </p:nvPr>
          </p:nvSpPr>
          <p:spPr>
            <a:xfrm>
              <a:off x="5143500" y="1778000"/>
              <a:ext cx="19051" cy="25401"/>
            </a:xfrm>
            <a:custGeom>
              <a:avLst/>
              <a:gdLst/>
              <a:ahLst/>
              <a:cxnLst/>
              <a:rect l="0" t="0" r="0" b="0"/>
              <a:pathLst>
                <a:path w="19051" h="25401">
                  <a:moveTo>
                    <a:pt x="19050" y="25400"/>
                  </a:moveTo>
                  <a:lnTo>
                    <a:pt x="19050" y="254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291"/>
            <p:cNvSpPr/>
            <p:nvPr>
              <p:custDataLst>
                <p:tags r:id="rId105"/>
              </p:custDataLst>
            </p:nvPr>
          </p:nvSpPr>
          <p:spPr>
            <a:xfrm>
              <a:off x="5137150" y="1860550"/>
              <a:ext cx="6351" cy="82551"/>
            </a:xfrm>
            <a:custGeom>
              <a:avLst/>
              <a:gdLst/>
              <a:ahLst/>
              <a:cxnLst/>
              <a:rect l="0" t="0" r="0" b="0"/>
              <a:pathLst>
                <a:path w="6351" h="82551">
                  <a:moveTo>
                    <a:pt x="0" y="0"/>
                  </a:moveTo>
                  <a:lnTo>
                    <a:pt x="0" y="0"/>
                  </a:lnTo>
                  <a:lnTo>
                    <a:pt x="0" y="39345"/>
                  </a:lnTo>
                  <a:lnTo>
                    <a:pt x="635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292"/>
            <p:cNvSpPr/>
            <p:nvPr>
              <p:custDataLst>
                <p:tags r:id="rId106"/>
              </p:custDataLst>
            </p:nvPr>
          </p:nvSpPr>
          <p:spPr>
            <a:xfrm>
              <a:off x="5048250" y="1651000"/>
              <a:ext cx="24466" cy="361951"/>
            </a:xfrm>
            <a:custGeom>
              <a:avLst/>
              <a:gdLst/>
              <a:ahLst/>
              <a:cxnLst/>
              <a:rect l="0" t="0" r="0" b="0"/>
              <a:pathLst>
                <a:path w="24466" h="361951">
                  <a:moveTo>
                    <a:pt x="0" y="0"/>
                  </a:moveTo>
                  <a:lnTo>
                    <a:pt x="0" y="0"/>
                  </a:lnTo>
                  <a:lnTo>
                    <a:pt x="706" y="38282"/>
                  </a:lnTo>
                  <a:lnTo>
                    <a:pt x="5069" y="78057"/>
                  </a:lnTo>
                  <a:lnTo>
                    <a:pt x="8838" y="111597"/>
                  </a:lnTo>
                  <a:lnTo>
                    <a:pt x="14747" y="149552"/>
                  </a:lnTo>
                  <a:lnTo>
                    <a:pt x="20665" y="189234"/>
                  </a:lnTo>
                  <a:lnTo>
                    <a:pt x="23295" y="228038"/>
                  </a:lnTo>
                  <a:lnTo>
                    <a:pt x="24465" y="264569"/>
                  </a:lnTo>
                  <a:lnTo>
                    <a:pt x="23242" y="311224"/>
                  </a:lnTo>
                  <a:lnTo>
                    <a:pt x="19050" y="361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SMARTInkShape-Group61"/>
          <p:cNvGrpSpPr/>
          <p:nvPr/>
        </p:nvGrpSpPr>
        <p:grpSpPr>
          <a:xfrm>
            <a:off x="6539438" y="1619250"/>
            <a:ext cx="1309163" cy="507643"/>
            <a:chOff x="6539438" y="1619250"/>
            <a:chExt cx="1309163" cy="507643"/>
          </a:xfrm>
        </p:grpSpPr>
        <p:sp>
          <p:nvSpPr>
            <p:cNvPr id="80" name="SMARTInkShape-293"/>
            <p:cNvSpPr/>
            <p:nvPr>
              <p:custDataLst>
                <p:tags r:id="rId92"/>
              </p:custDataLst>
            </p:nvPr>
          </p:nvSpPr>
          <p:spPr>
            <a:xfrm>
              <a:off x="7697082" y="1752600"/>
              <a:ext cx="119769" cy="12701"/>
            </a:xfrm>
            <a:custGeom>
              <a:avLst/>
              <a:gdLst/>
              <a:ahLst/>
              <a:cxnLst/>
              <a:rect l="0" t="0" r="0" b="0"/>
              <a:pathLst>
                <a:path w="119769" h="12701">
                  <a:moveTo>
                    <a:pt x="5468" y="12700"/>
                  </a:moveTo>
                  <a:lnTo>
                    <a:pt x="5468" y="12700"/>
                  </a:lnTo>
                  <a:lnTo>
                    <a:pt x="0" y="12700"/>
                  </a:lnTo>
                  <a:lnTo>
                    <a:pt x="39194" y="9329"/>
                  </a:lnTo>
                  <a:lnTo>
                    <a:pt x="86016" y="3861"/>
                  </a:lnTo>
                  <a:lnTo>
                    <a:pt x="1197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294"/>
            <p:cNvSpPr/>
            <p:nvPr>
              <p:custDataLst>
                <p:tags r:id="rId93"/>
              </p:custDataLst>
            </p:nvPr>
          </p:nvSpPr>
          <p:spPr>
            <a:xfrm>
              <a:off x="7715971" y="1619250"/>
              <a:ext cx="132630" cy="304504"/>
            </a:xfrm>
            <a:custGeom>
              <a:avLst/>
              <a:gdLst/>
              <a:ahLst/>
              <a:cxnLst/>
              <a:rect l="0" t="0" r="0" b="0"/>
              <a:pathLst>
                <a:path w="132630" h="304504">
                  <a:moveTo>
                    <a:pt x="132629" y="0"/>
                  </a:moveTo>
                  <a:lnTo>
                    <a:pt x="132629" y="0"/>
                  </a:lnTo>
                  <a:lnTo>
                    <a:pt x="111581" y="24419"/>
                  </a:lnTo>
                  <a:lnTo>
                    <a:pt x="93936" y="57643"/>
                  </a:lnTo>
                  <a:lnTo>
                    <a:pt x="77802" y="88414"/>
                  </a:lnTo>
                  <a:lnTo>
                    <a:pt x="59578" y="122550"/>
                  </a:lnTo>
                  <a:lnTo>
                    <a:pt x="42071" y="156537"/>
                  </a:lnTo>
                  <a:lnTo>
                    <a:pt x="26764" y="190457"/>
                  </a:lnTo>
                  <a:lnTo>
                    <a:pt x="8128" y="237524"/>
                  </a:lnTo>
                  <a:lnTo>
                    <a:pt x="390" y="262905"/>
                  </a:lnTo>
                  <a:lnTo>
                    <a:pt x="0" y="288389"/>
                  </a:lnTo>
                  <a:lnTo>
                    <a:pt x="2656" y="300093"/>
                  </a:lnTo>
                  <a:lnTo>
                    <a:pt x="6469" y="303073"/>
                  </a:lnTo>
                  <a:lnTo>
                    <a:pt x="18232" y="304503"/>
                  </a:lnTo>
                  <a:lnTo>
                    <a:pt x="47463" y="297970"/>
                  </a:lnTo>
                  <a:lnTo>
                    <a:pt x="100879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295"/>
            <p:cNvSpPr/>
            <p:nvPr>
              <p:custDataLst>
                <p:tags r:id="rId94"/>
              </p:custDataLst>
            </p:nvPr>
          </p:nvSpPr>
          <p:spPr>
            <a:xfrm>
              <a:off x="7279094" y="1629077"/>
              <a:ext cx="362838" cy="288624"/>
            </a:xfrm>
            <a:custGeom>
              <a:avLst/>
              <a:gdLst/>
              <a:ahLst/>
              <a:cxnLst/>
              <a:rect l="0" t="0" r="0" b="0"/>
              <a:pathLst>
                <a:path w="362838" h="288624">
                  <a:moveTo>
                    <a:pt x="99606" y="206073"/>
                  </a:moveTo>
                  <a:lnTo>
                    <a:pt x="99606" y="206073"/>
                  </a:lnTo>
                  <a:lnTo>
                    <a:pt x="90817" y="192258"/>
                  </a:lnTo>
                  <a:lnTo>
                    <a:pt x="82999" y="185116"/>
                  </a:lnTo>
                  <a:lnTo>
                    <a:pt x="72469" y="179590"/>
                  </a:lnTo>
                  <a:lnTo>
                    <a:pt x="54642" y="175884"/>
                  </a:lnTo>
                  <a:lnTo>
                    <a:pt x="42227" y="180661"/>
                  </a:lnTo>
                  <a:lnTo>
                    <a:pt x="23339" y="197132"/>
                  </a:lnTo>
                  <a:lnTo>
                    <a:pt x="12087" y="212683"/>
                  </a:lnTo>
                  <a:lnTo>
                    <a:pt x="2492" y="240565"/>
                  </a:lnTo>
                  <a:lnTo>
                    <a:pt x="0" y="258327"/>
                  </a:lnTo>
                  <a:lnTo>
                    <a:pt x="1452" y="265603"/>
                  </a:lnTo>
                  <a:lnTo>
                    <a:pt x="8710" y="277451"/>
                  </a:lnTo>
                  <a:lnTo>
                    <a:pt x="17109" y="283658"/>
                  </a:lnTo>
                  <a:lnTo>
                    <a:pt x="21325" y="285313"/>
                  </a:lnTo>
                  <a:lnTo>
                    <a:pt x="26252" y="285005"/>
                  </a:lnTo>
                  <a:lnTo>
                    <a:pt x="37371" y="280900"/>
                  </a:lnTo>
                  <a:lnTo>
                    <a:pt x="62273" y="263914"/>
                  </a:lnTo>
                  <a:lnTo>
                    <a:pt x="85252" y="230894"/>
                  </a:lnTo>
                  <a:lnTo>
                    <a:pt x="100752" y="200171"/>
                  </a:lnTo>
                  <a:lnTo>
                    <a:pt x="117755" y="163233"/>
                  </a:lnTo>
                  <a:lnTo>
                    <a:pt x="137070" y="118594"/>
                  </a:lnTo>
                  <a:lnTo>
                    <a:pt x="153651" y="74295"/>
                  </a:lnTo>
                  <a:lnTo>
                    <a:pt x="166665" y="36027"/>
                  </a:lnTo>
                  <a:lnTo>
                    <a:pt x="174800" y="11964"/>
                  </a:lnTo>
                  <a:lnTo>
                    <a:pt x="174430" y="5406"/>
                  </a:lnTo>
                  <a:lnTo>
                    <a:pt x="171361" y="1739"/>
                  </a:lnTo>
                  <a:lnTo>
                    <a:pt x="166493" y="0"/>
                  </a:lnTo>
                  <a:lnTo>
                    <a:pt x="161130" y="2369"/>
                  </a:lnTo>
                  <a:lnTo>
                    <a:pt x="149528" y="14408"/>
                  </a:lnTo>
                  <a:lnTo>
                    <a:pt x="131096" y="51133"/>
                  </a:lnTo>
                  <a:lnTo>
                    <a:pt x="122303" y="83588"/>
                  </a:lnTo>
                  <a:lnTo>
                    <a:pt x="116043" y="119180"/>
                  </a:lnTo>
                  <a:lnTo>
                    <a:pt x="110910" y="156165"/>
                  </a:lnTo>
                  <a:lnTo>
                    <a:pt x="107423" y="202574"/>
                  </a:lnTo>
                  <a:lnTo>
                    <a:pt x="112021" y="249701"/>
                  </a:lnTo>
                  <a:lnTo>
                    <a:pt x="118294" y="266386"/>
                  </a:lnTo>
                  <a:lnTo>
                    <a:pt x="126881" y="268859"/>
                  </a:lnTo>
                  <a:lnTo>
                    <a:pt x="153356" y="264082"/>
                  </a:lnTo>
                  <a:lnTo>
                    <a:pt x="175000" y="252551"/>
                  </a:lnTo>
                  <a:lnTo>
                    <a:pt x="199085" y="228311"/>
                  </a:lnTo>
                  <a:lnTo>
                    <a:pt x="219444" y="198628"/>
                  </a:lnTo>
                  <a:lnTo>
                    <a:pt x="220420" y="193349"/>
                  </a:lnTo>
                  <a:lnTo>
                    <a:pt x="219660" y="188418"/>
                  </a:lnTo>
                  <a:lnTo>
                    <a:pt x="217742" y="183719"/>
                  </a:lnTo>
                  <a:lnTo>
                    <a:pt x="214346" y="181293"/>
                  </a:lnTo>
                  <a:lnTo>
                    <a:pt x="209967" y="180381"/>
                  </a:lnTo>
                  <a:lnTo>
                    <a:pt x="204929" y="180478"/>
                  </a:lnTo>
                  <a:lnTo>
                    <a:pt x="200866" y="182660"/>
                  </a:lnTo>
                  <a:lnTo>
                    <a:pt x="194470" y="190728"/>
                  </a:lnTo>
                  <a:lnTo>
                    <a:pt x="186901" y="210542"/>
                  </a:lnTo>
                  <a:lnTo>
                    <a:pt x="182571" y="255825"/>
                  </a:lnTo>
                  <a:lnTo>
                    <a:pt x="186104" y="267226"/>
                  </a:lnTo>
                  <a:lnTo>
                    <a:pt x="189021" y="272241"/>
                  </a:lnTo>
                  <a:lnTo>
                    <a:pt x="192377" y="275585"/>
                  </a:lnTo>
                  <a:lnTo>
                    <a:pt x="199869" y="279301"/>
                  </a:lnTo>
                  <a:lnTo>
                    <a:pt x="211665" y="277189"/>
                  </a:lnTo>
                  <a:lnTo>
                    <a:pt x="218762" y="274650"/>
                  </a:lnTo>
                  <a:lnTo>
                    <a:pt x="263913" y="232321"/>
                  </a:lnTo>
                  <a:lnTo>
                    <a:pt x="279419" y="214890"/>
                  </a:lnTo>
                  <a:lnTo>
                    <a:pt x="280865" y="211951"/>
                  </a:lnTo>
                  <a:lnTo>
                    <a:pt x="281123" y="210697"/>
                  </a:lnTo>
                  <a:lnTo>
                    <a:pt x="280590" y="210567"/>
                  </a:lnTo>
                  <a:lnTo>
                    <a:pt x="279528" y="211185"/>
                  </a:lnTo>
                  <a:lnTo>
                    <a:pt x="271292" y="222169"/>
                  </a:lnTo>
                  <a:lnTo>
                    <a:pt x="267634" y="232982"/>
                  </a:lnTo>
                  <a:lnTo>
                    <a:pt x="253942" y="280204"/>
                  </a:lnTo>
                  <a:lnTo>
                    <a:pt x="254707" y="281599"/>
                  </a:lnTo>
                  <a:lnTo>
                    <a:pt x="256630" y="281118"/>
                  </a:lnTo>
                  <a:lnTo>
                    <a:pt x="262527" y="276115"/>
                  </a:lnTo>
                  <a:lnTo>
                    <a:pt x="273781" y="259987"/>
                  </a:lnTo>
                  <a:lnTo>
                    <a:pt x="295870" y="219885"/>
                  </a:lnTo>
                  <a:lnTo>
                    <a:pt x="330207" y="174934"/>
                  </a:lnTo>
                  <a:lnTo>
                    <a:pt x="352317" y="154357"/>
                  </a:lnTo>
                  <a:lnTo>
                    <a:pt x="356980" y="151840"/>
                  </a:lnTo>
                  <a:lnTo>
                    <a:pt x="360089" y="151573"/>
                  </a:lnTo>
                  <a:lnTo>
                    <a:pt x="362161" y="152806"/>
                  </a:lnTo>
                  <a:lnTo>
                    <a:pt x="362837" y="156451"/>
                  </a:lnTo>
                  <a:lnTo>
                    <a:pt x="359712" y="175769"/>
                  </a:lnTo>
                  <a:lnTo>
                    <a:pt x="346372" y="215426"/>
                  </a:lnTo>
                  <a:lnTo>
                    <a:pt x="333519" y="257074"/>
                  </a:lnTo>
                  <a:lnTo>
                    <a:pt x="334330" y="271309"/>
                  </a:lnTo>
                  <a:lnTo>
                    <a:pt x="338689" y="280928"/>
                  </a:lnTo>
                  <a:lnTo>
                    <a:pt x="347256" y="2886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296"/>
            <p:cNvSpPr/>
            <p:nvPr>
              <p:custDataLst>
                <p:tags r:id="rId95"/>
              </p:custDataLst>
            </p:nvPr>
          </p:nvSpPr>
          <p:spPr>
            <a:xfrm>
              <a:off x="7018155" y="1799056"/>
              <a:ext cx="202436" cy="128113"/>
            </a:xfrm>
            <a:custGeom>
              <a:avLst/>
              <a:gdLst/>
              <a:ahLst/>
              <a:cxnLst/>
              <a:rect l="0" t="0" r="0" b="0"/>
              <a:pathLst>
                <a:path w="202436" h="128113">
                  <a:moveTo>
                    <a:pt x="17645" y="48794"/>
                  </a:moveTo>
                  <a:lnTo>
                    <a:pt x="17645" y="48794"/>
                  </a:lnTo>
                  <a:lnTo>
                    <a:pt x="10903" y="48794"/>
                  </a:lnTo>
                  <a:lnTo>
                    <a:pt x="5712" y="50675"/>
                  </a:lnTo>
                  <a:lnTo>
                    <a:pt x="3340" y="52165"/>
                  </a:lnTo>
                  <a:lnTo>
                    <a:pt x="1758" y="53863"/>
                  </a:lnTo>
                  <a:lnTo>
                    <a:pt x="0" y="57632"/>
                  </a:lnTo>
                  <a:lnTo>
                    <a:pt x="943" y="58920"/>
                  </a:lnTo>
                  <a:lnTo>
                    <a:pt x="5753" y="60350"/>
                  </a:lnTo>
                  <a:lnTo>
                    <a:pt x="12595" y="59104"/>
                  </a:lnTo>
                  <a:lnTo>
                    <a:pt x="31856" y="52555"/>
                  </a:lnTo>
                  <a:lnTo>
                    <a:pt x="41835" y="42940"/>
                  </a:lnTo>
                  <a:lnTo>
                    <a:pt x="61935" y="12170"/>
                  </a:lnTo>
                  <a:lnTo>
                    <a:pt x="62694" y="8151"/>
                  </a:lnTo>
                  <a:lnTo>
                    <a:pt x="62494" y="4765"/>
                  </a:lnTo>
                  <a:lnTo>
                    <a:pt x="60245" y="2508"/>
                  </a:lnTo>
                  <a:lnTo>
                    <a:pt x="52099" y="0"/>
                  </a:lnTo>
                  <a:lnTo>
                    <a:pt x="46965" y="2154"/>
                  </a:lnTo>
                  <a:lnTo>
                    <a:pt x="35614" y="12072"/>
                  </a:lnTo>
                  <a:lnTo>
                    <a:pt x="17325" y="36894"/>
                  </a:lnTo>
                  <a:lnTo>
                    <a:pt x="10447" y="56440"/>
                  </a:lnTo>
                  <a:lnTo>
                    <a:pt x="8456" y="85397"/>
                  </a:lnTo>
                  <a:lnTo>
                    <a:pt x="12150" y="102456"/>
                  </a:lnTo>
                  <a:lnTo>
                    <a:pt x="20847" y="117094"/>
                  </a:lnTo>
                  <a:lnTo>
                    <a:pt x="28952" y="120433"/>
                  </a:lnTo>
                  <a:lnTo>
                    <a:pt x="51127" y="120380"/>
                  </a:lnTo>
                  <a:lnTo>
                    <a:pt x="84637" y="109045"/>
                  </a:lnTo>
                  <a:lnTo>
                    <a:pt x="113537" y="85539"/>
                  </a:lnTo>
                  <a:lnTo>
                    <a:pt x="137036" y="44450"/>
                  </a:lnTo>
                  <a:lnTo>
                    <a:pt x="143643" y="26306"/>
                  </a:lnTo>
                  <a:lnTo>
                    <a:pt x="134235" y="34370"/>
                  </a:lnTo>
                  <a:lnTo>
                    <a:pt x="129434" y="46381"/>
                  </a:lnTo>
                  <a:lnTo>
                    <a:pt x="120905" y="93590"/>
                  </a:lnTo>
                  <a:lnTo>
                    <a:pt x="117856" y="114984"/>
                  </a:lnTo>
                  <a:lnTo>
                    <a:pt x="113875" y="128112"/>
                  </a:lnTo>
                  <a:lnTo>
                    <a:pt x="114958" y="127778"/>
                  </a:lnTo>
                  <a:lnTo>
                    <a:pt x="119927" y="123644"/>
                  </a:lnTo>
                  <a:lnTo>
                    <a:pt x="133638" y="82884"/>
                  </a:lnTo>
                  <a:lnTo>
                    <a:pt x="148909" y="49487"/>
                  </a:lnTo>
                  <a:lnTo>
                    <a:pt x="177401" y="8224"/>
                  </a:lnTo>
                  <a:lnTo>
                    <a:pt x="186484" y="2541"/>
                  </a:lnTo>
                  <a:lnTo>
                    <a:pt x="190882" y="2436"/>
                  </a:lnTo>
                  <a:lnTo>
                    <a:pt x="199532" y="6083"/>
                  </a:lnTo>
                  <a:lnTo>
                    <a:pt x="202435" y="23697"/>
                  </a:lnTo>
                  <a:lnTo>
                    <a:pt x="198222" y="59702"/>
                  </a:lnTo>
                  <a:lnTo>
                    <a:pt x="185932" y="106283"/>
                  </a:lnTo>
                  <a:lnTo>
                    <a:pt x="182745" y="1186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297"/>
            <p:cNvSpPr/>
            <p:nvPr>
              <p:custDataLst>
                <p:tags r:id="rId96"/>
              </p:custDataLst>
            </p:nvPr>
          </p:nvSpPr>
          <p:spPr>
            <a:xfrm>
              <a:off x="6865080" y="1779268"/>
              <a:ext cx="102522" cy="347625"/>
            </a:xfrm>
            <a:custGeom>
              <a:avLst/>
              <a:gdLst/>
              <a:ahLst/>
              <a:cxnLst/>
              <a:rect l="0" t="0" r="0" b="0"/>
              <a:pathLst>
                <a:path w="102522" h="347625">
                  <a:moveTo>
                    <a:pt x="31020" y="119382"/>
                  </a:moveTo>
                  <a:lnTo>
                    <a:pt x="31020" y="119382"/>
                  </a:lnTo>
                  <a:lnTo>
                    <a:pt x="31020" y="122753"/>
                  </a:lnTo>
                  <a:lnTo>
                    <a:pt x="20188" y="162428"/>
                  </a:lnTo>
                  <a:lnTo>
                    <a:pt x="11921" y="206254"/>
                  </a:lnTo>
                  <a:lnTo>
                    <a:pt x="5605" y="247663"/>
                  </a:lnTo>
                  <a:lnTo>
                    <a:pt x="3029" y="289330"/>
                  </a:lnTo>
                  <a:lnTo>
                    <a:pt x="1737" y="331222"/>
                  </a:lnTo>
                  <a:lnTo>
                    <a:pt x="0" y="346387"/>
                  </a:lnTo>
                  <a:lnTo>
                    <a:pt x="462" y="347624"/>
                  </a:lnTo>
                  <a:lnTo>
                    <a:pt x="1475" y="347038"/>
                  </a:lnTo>
                  <a:lnTo>
                    <a:pt x="2857" y="345236"/>
                  </a:lnTo>
                  <a:lnTo>
                    <a:pt x="14044" y="301925"/>
                  </a:lnTo>
                  <a:lnTo>
                    <a:pt x="21359" y="269657"/>
                  </a:lnTo>
                  <a:lnTo>
                    <a:pt x="29313" y="227093"/>
                  </a:lnTo>
                  <a:lnTo>
                    <a:pt x="32704" y="203184"/>
                  </a:lnTo>
                  <a:lnTo>
                    <a:pt x="35671" y="178072"/>
                  </a:lnTo>
                  <a:lnTo>
                    <a:pt x="38354" y="152158"/>
                  </a:lnTo>
                  <a:lnTo>
                    <a:pt x="46979" y="104551"/>
                  </a:lnTo>
                  <a:lnTo>
                    <a:pt x="57869" y="63402"/>
                  </a:lnTo>
                  <a:lnTo>
                    <a:pt x="75193" y="22519"/>
                  </a:lnTo>
                  <a:lnTo>
                    <a:pt x="84989" y="6717"/>
                  </a:lnTo>
                  <a:lnTo>
                    <a:pt x="88872" y="2644"/>
                  </a:lnTo>
                  <a:lnTo>
                    <a:pt x="92165" y="634"/>
                  </a:lnTo>
                  <a:lnTo>
                    <a:pt x="95067" y="0"/>
                  </a:lnTo>
                  <a:lnTo>
                    <a:pt x="97707" y="2400"/>
                  </a:lnTo>
                  <a:lnTo>
                    <a:pt x="102521" y="12592"/>
                  </a:lnTo>
                  <a:lnTo>
                    <a:pt x="102457" y="40938"/>
                  </a:lnTo>
                  <a:lnTo>
                    <a:pt x="91228" y="79520"/>
                  </a:lnTo>
                  <a:lnTo>
                    <a:pt x="69175" y="125959"/>
                  </a:lnTo>
                  <a:lnTo>
                    <a:pt x="54946" y="152062"/>
                  </a:lnTo>
                  <a:lnTo>
                    <a:pt x="37370" y="1701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298"/>
            <p:cNvSpPr/>
            <p:nvPr>
              <p:custDataLst>
                <p:tags r:id="rId97"/>
              </p:custDataLst>
            </p:nvPr>
          </p:nvSpPr>
          <p:spPr>
            <a:xfrm>
              <a:off x="6539438" y="1658295"/>
              <a:ext cx="312213" cy="350006"/>
            </a:xfrm>
            <a:custGeom>
              <a:avLst/>
              <a:gdLst/>
              <a:ahLst/>
              <a:cxnLst/>
              <a:rect l="0" t="0" r="0" b="0"/>
              <a:pathLst>
                <a:path w="312213" h="350006">
                  <a:moveTo>
                    <a:pt x="96312" y="246705"/>
                  </a:moveTo>
                  <a:lnTo>
                    <a:pt x="96312" y="246705"/>
                  </a:lnTo>
                  <a:lnTo>
                    <a:pt x="96312" y="220222"/>
                  </a:lnTo>
                  <a:lnTo>
                    <a:pt x="92549" y="213533"/>
                  </a:lnTo>
                  <a:lnTo>
                    <a:pt x="89570" y="209774"/>
                  </a:lnTo>
                  <a:lnTo>
                    <a:pt x="86172" y="207973"/>
                  </a:lnTo>
                  <a:lnTo>
                    <a:pt x="82497" y="207478"/>
                  </a:lnTo>
                  <a:lnTo>
                    <a:pt x="73239" y="209515"/>
                  </a:lnTo>
                  <a:lnTo>
                    <a:pt x="59717" y="215124"/>
                  </a:lnTo>
                  <a:lnTo>
                    <a:pt x="46181" y="229847"/>
                  </a:lnTo>
                  <a:lnTo>
                    <a:pt x="16873" y="277163"/>
                  </a:lnTo>
                  <a:lnTo>
                    <a:pt x="2376" y="312801"/>
                  </a:lnTo>
                  <a:lnTo>
                    <a:pt x="0" y="331114"/>
                  </a:lnTo>
                  <a:lnTo>
                    <a:pt x="354" y="338961"/>
                  </a:lnTo>
                  <a:lnTo>
                    <a:pt x="2001" y="344192"/>
                  </a:lnTo>
                  <a:lnTo>
                    <a:pt x="4510" y="347680"/>
                  </a:lnTo>
                  <a:lnTo>
                    <a:pt x="7593" y="350005"/>
                  </a:lnTo>
                  <a:lnTo>
                    <a:pt x="22309" y="346944"/>
                  </a:lnTo>
                  <a:lnTo>
                    <a:pt x="41549" y="337117"/>
                  </a:lnTo>
                  <a:lnTo>
                    <a:pt x="78779" y="298300"/>
                  </a:lnTo>
                  <a:lnTo>
                    <a:pt x="107580" y="253996"/>
                  </a:lnTo>
                  <a:lnTo>
                    <a:pt x="124603" y="217490"/>
                  </a:lnTo>
                  <a:lnTo>
                    <a:pt x="139224" y="175395"/>
                  </a:lnTo>
                  <a:lnTo>
                    <a:pt x="150896" y="132697"/>
                  </a:lnTo>
                  <a:lnTo>
                    <a:pt x="159377" y="91612"/>
                  </a:lnTo>
                  <a:lnTo>
                    <a:pt x="163147" y="54538"/>
                  </a:lnTo>
                  <a:lnTo>
                    <a:pt x="164861" y="11504"/>
                  </a:lnTo>
                  <a:lnTo>
                    <a:pt x="162527" y="1530"/>
                  </a:lnTo>
                  <a:lnTo>
                    <a:pt x="160916" y="0"/>
                  </a:lnTo>
                  <a:lnTo>
                    <a:pt x="159137" y="390"/>
                  </a:lnTo>
                  <a:lnTo>
                    <a:pt x="157245" y="2062"/>
                  </a:lnTo>
                  <a:lnTo>
                    <a:pt x="144070" y="36573"/>
                  </a:lnTo>
                  <a:lnTo>
                    <a:pt x="133432" y="81040"/>
                  </a:lnTo>
                  <a:lnTo>
                    <a:pt x="130448" y="115926"/>
                  </a:lnTo>
                  <a:lnTo>
                    <a:pt x="129122" y="150716"/>
                  </a:lnTo>
                  <a:lnTo>
                    <a:pt x="128533" y="184993"/>
                  </a:lnTo>
                  <a:lnTo>
                    <a:pt x="128271" y="219042"/>
                  </a:lnTo>
                  <a:lnTo>
                    <a:pt x="131494" y="263203"/>
                  </a:lnTo>
                  <a:lnTo>
                    <a:pt x="140289" y="292986"/>
                  </a:lnTo>
                  <a:lnTo>
                    <a:pt x="147842" y="304433"/>
                  </a:lnTo>
                  <a:lnTo>
                    <a:pt x="151833" y="308474"/>
                  </a:lnTo>
                  <a:lnTo>
                    <a:pt x="163792" y="312963"/>
                  </a:lnTo>
                  <a:lnTo>
                    <a:pt x="170931" y="314161"/>
                  </a:lnTo>
                  <a:lnTo>
                    <a:pt x="186391" y="309846"/>
                  </a:lnTo>
                  <a:lnTo>
                    <a:pt x="202669" y="299462"/>
                  </a:lnTo>
                  <a:lnTo>
                    <a:pt x="241176" y="254036"/>
                  </a:lnTo>
                  <a:lnTo>
                    <a:pt x="254319" y="219714"/>
                  </a:lnTo>
                  <a:lnTo>
                    <a:pt x="254567" y="209661"/>
                  </a:lnTo>
                  <a:lnTo>
                    <a:pt x="249196" y="192846"/>
                  </a:lnTo>
                  <a:lnTo>
                    <a:pt x="244801" y="187516"/>
                  </a:lnTo>
                  <a:lnTo>
                    <a:pt x="234274" y="181593"/>
                  </a:lnTo>
                  <a:lnTo>
                    <a:pt x="228503" y="182836"/>
                  </a:lnTo>
                  <a:lnTo>
                    <a:pt x="216447" y="191743"/>
                  </a:lnTo>
                  <a:lnTo>
                    <a:pt x="201130" y="215995"/>
                  </a:lnTo>
                  <a:lnTo>
                    <a:pt x="197697" y="237290"/>
                  </a:lnTo>
                  <a:lnTo>
                    <a:pt x="199933" y="259454"/>
                  </a:lnTo>
                  <a:lnTo>
                    <a:pt x="207983" y="278712"/>
                  </a:lnTo>
                  <a:lnTo>
                    <a:pt x="227785" y="302050"/>
                  </a:lnTo>
                  <a:lnTo>
                    <a:pt x="248155" y="315628"/>
                  </a:lnTo>
                  <a:lnTo>
                    <a:pt x="255396" y="316643"/>
                  </a:lnTo>
                  <a:lnTo>
                    <a:pt x="270967" y="314007"/>
                  </a:lnTo>
                  <a:lnTo>
                    <a:pt x="312212" y="2911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7" name="SMARTInkShape-299"/>
          <p:cNvSpPr/>
          <p:nvPr>
            <p:custDataLst>
              <p:tags r:id="rId2"/>
            </p:custDataLst>
          </p:nvPr>
        </p:nvSpPr>
        <p:spPr>
          <a:xfrm>
            <a:off x="8086241" y="1809750"/>
            <a:ext cx="3660" cy="6351"/>
          </a:xfrm>
          <a:custGeom>
            <a:avLst/>
            <a:gdLst/>
            <a:ahLst/>
            <a:cxnLst/>
            <a:rect l="0" t="0" r="0" b="0"/>
            <a:pathLst>
              <a:path w="3660" h="6351">
                <a:moveTo>
                  <a:pt x="3659" y="0"/>
                </a:moveTo>
                <a:lnTo>
                  <a:pt x="3659" y="0"/>
                </a:lnTo>
                <a:lnTo>
                  <a:pt x="288" y="3371"/>
                </a:lnTo>
                <a:lnTo>
                  <a:pt x="0" y="4364"/>
                </a:lnTo>
                <a:lnTo>
                  <a:pt x="514" y="5026"/>
                </a:lnTo>
                <a:lnTo>
                  <a:pt x="3659" y="63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1" name="SMARTInkShape-Group63"/>
          <p:cNvGrpSpPr/>
          <p:nvPr/>
        </p:nvGrpSpPr>
        <p:grpSpPr>
          <a:xfrm>
            <a:off x="1473200" y="2667000"/>
            <a:ext cx="494479" cy="234951"/>
            <a:chOff x="1473200" y="2667000"/>
            <a:chExt cx="494479" cy="234951"/>
          </a:xfrm>
        </p:grpSpPr>
        <p:sp>
          <p:nvSpPr>
            <p:cNvPr id="88" name="SMARTInkShape-300"/>
            <p:cNvSpPr/>
            <p:nvPr>
              <p:custDataLst>
                <p:tags r:id="rId89"/>
              </p:custDataLst>
            </p:nvPr>
          </p:nvSpPr>
          <p:spPr>
            <a:xfrm>
              <a:off x="1790700" y="2667000"/>
              <a:ext cx="176979" cy="228601"/>
            </a:xfrm>
            <a:custGeom>
              <a:avLst/>
              <a:gdLst/>
              <a:ahLst/>
              <a:cxnLst/>
              <a:rect l="0" t="0" r="0" b="0"/>
              <a:pathLst>
                <a:path w="176979" h="228601">
                  <a:moveTo>
                    <a:pt x="0" y="0"/>
                  </a:moveTo>
                  <a:lnTo>
                    <a:pt x="0" y="0"/>
                  </a:lnTo>
                  <a:lnTo>
                    <a:pt x="45190" y="6907"/>
                  </a:lnTo>
                  <a:lnTo>
                    <a:pt x="84651" y="14747"/>
                  </a:lnTo>
                  <a:lnTo>
                    <a:pt x="123859" y="27888"/>
                  </a:lnTo>
                  <a:lnTo>
                    <a:pt x="161971" y="51291"/>
                  </a:lnTo>
                  <a:lnTo>
                    <a:pt x="172646" y="65600"/>
                  </a:lnTo>
                  <a:lnTo>
                    <a:pt x="176481" y="73366"/>
                  </a:lnTo>
                  <a:lnTo>
                    <a:pt x="176978" y="91404"/>
                  </a:lnTo>
                  <a:lnTo>
                    <a:pt x="162429" y="135099"/>
                  </a:lnTo>
                  <a:lnTo>
                    <a:pt x="134103" y="178720"/>
                  </a:lnTo>
                  <a:lnTo>
                    <a:pt x="8255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301"/>
            <p:cNvSpPr/>
            <p:nvPr>
              <p:custDataLst>
                <p:tags r:id="rId90"/>
              </p:custDataLst>
            </p:nvPr>
          </p:nvSpPr>
          <p:spPr>
            <a:xfrm>
              <a:off x="1473200" y="2802399"/>
              <a:ext cx="482601" cy="23352"/>
            </a:xfrm>
            <a:custGeom>
              <a:avLst/>
              <a:gdLst/>
              <a:ahLst/>
              <a:cxnLst/>
              <a:rect l="0" t="0" r="0" b="0"/>
              <a:pathLst>
                <a:path w="482601" h="23352">
                  <a:moveTo>
                    <a:pt x="0" y="23351"/>
                  </a:moveTo>
                  <a:lnTo>
                    <a:pt x="0" y="23351"/>
                  </a:lnTo>
                  <a:lnTo>
                    <a:pt x="18031" y="18987"/>
                  </a:lnTo>
                  <a:lnTo>
                    <a:pt x="55594" y="16884"/>
                  </a:lnTo>
                  <a:lnTo>
                    <a:pt x="93618" y="13891"/>
                  </a:lnTo>
                  <a:lnTo>
                    <a:pt x="117445" y="11400"/>
                  </a:lnTo>
                  <a:lnTo>
                    <a:pt x="143914" y="8328"/>
                  </a:lnTo>
                  <a:lnTo>
                    <a:pt x="172142" y="4869"/>
                  </a:lnTo>
                  <a:lnTo>
                    <a:pt x="202956" y="2563"/>
                  </a:lnTo>
                  <a:lnTo>
                    <a:pt x="235493" y="1025"/>
                  </a:lnTo>
                  <a:lnTo>
                    <a:pt x="269179" y="0"/>
                  </a:lnTo>
                  <a:lnTo>
                    <a:pt x="301514" y="23"/>
                  </a:lnTo>
                  <a:lnTo>
                    <a:pt x="332948" y="743"/>
                  </a:lnTo>
                  <a:lnTo>
                    <a:pt x="363782" y="1929"/>
                  </a:lnTo>
                  <a:lnTo>
                    <a:pt x="389982" y="2720"/>
                  </a:lnTo>
                  <a:lnTo>
                    <a:pt x="434146" y="3598"/>
                  </a:lnTo>
                  <a:lnTo>
                    <a:pt x="482600" y="43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302"/>
            <p:cNvSpPr/>
            <p:nvPr>
              <p:custDataLst>
                <p:tags r:id="rId91"/>
              </p:custDataLst>
            </p:nvPr>
          </p:nvSpPr>
          <p:spPr>
            <a:xfrm>
              <a:off x="1619250" y="29019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2" name="SMARTInkShape-303"/>
          <p:cNvSpPr/>
          <p:nvPr>
            <p:custDataLst>
              <p:tags r:id="rId3"/>
            </p:custDataLst>
          </p:nvPr>
        </p:nvSpPr>
        <p:spPr>
          <a:xfrm>
            <a:off x="2477670" y="2590935"/>
            <a:ext cx="284581" cy="476602"/>
          </a:xfrm>
          <a:custGeom>
            <a:avLst/>
            <a:gdLst/>
            <a:ahLst/>
            <a:cxnLst/>
            <a:rect l="0" t="0" r="0" b="0"/>
            <a:pathLst>
              <a:path w="284581" h="476602">
                <a:moveTo>
                  <a:pt x="43280" y="31615"/>
                </a:moveTo>
                <a:lnTo>
                  <a:pt x="43280" y="31615"/>
                </a:lnTo>
                <a:lnTo>
                  <a:pt x="43280" y="40453"/>
                </a:lnTo>
                <a:lnTo>
                  <a:pt x="41869" y="42446"/>
                </a:lnTo>
                <a:lnTo>
                  <a:pt x="28974" y="52814"/>
                </a:lnTo>
                <a:lnTo>
                  <a:pt x="12152" y="59142"/>
                </a:lnTo>
                <a:lnTo>
                  <a:pt x="7711" y="59844"/>
                </a:lnTo>
                <a:lnTo>
                  <a:pt x="4751" y="59606"/>
                </a:lnTo>
                <a:lnTo>
                  <a:pt x="2777" y="58742"/>
                </a:lnTo>
                <a:lnTo>
                  <a:pt x="1461" y="57461"/>
                </a:lnTo>
                <a:lnTo>
                  <a:pt x="0" y="54156"/>
                </a:lnTo>
                <a:lnTo>
                  <a:pt x="1231" y="48454"/>
                </a:lnTo>
                <a:lnTo>
                  <a:pt x="4836" y="41215"/>
                </a:lnTo>
                <a:lnTo>
                  <a:pt x="36818" y="0"/>
                </a:lnTo>
                <a:lnTo>
                  <a:pt x="36927" y="41931"/>
                </a:lnTo>
                <a:lnTo>
                  <a:pt x="41999" y="80089"/>
                </a:lnTo>
                <a:lnTo>
                  <a:pt x="47055" y="116063"/>
                </a:lnTo>
                <a:lnTo>
                  <a:pt x="48867" y="156982"/>
                </a:lnTo>
                <a:lnTo>
                  <a:pt x="49404" y="196937"/>
                </a:lnTo>
                <a:lnTo>
                  <a:pt x="48857" y="239035"/>
                </a:lnTo>
                <a:lnTo>
                  <a:pt x="44541" y="277223"/>
                </a:lnTo>
                <a:lnTo>
                  <a:pt x="37382" y="306333"/>
                </a:lnTo>
                <a:lnTo>
                  <a:pt x="27959" y="321634"/>
                </a:lnTo>
                <a:lnTo>
                  <a:pt x="23188" y="325855"/>
                </a:lnTo>
                <a:lnTo>
                  <a:pt x="18596" y="327964"/>
                </a:lnTo>
                <a:lnTo>
                  <a:pt x="14124" y="328665"/>
                </a:lnTo>
                <a:lnTo>
                  <a:pt x="10437" y="327015"/>
                </a:lnTo>
                <a:lnTo>
                  <a:pt x="4459" y="319537"/>
                </a:lnTo>
                <a:lnTo>
                  <a:pt x="8858" y="297869"/>
                </a:lnTo>
                <a:lnTo>
                  <a:pt x="25320" y="257496"/>
                </a:lnTo>
                <a:lnTo>
                  <a:pt x="53216" y="212249"/>
                </a:lnTo>
                <a:lnTo>
                  <a:pt x="74211" y="176623"/>
                </a:lnTo>
                <a:lnTo>
                  <a:pt x="93837" y="135885"/>
                </a:lnTo>
                <a:lnTo>
                  <a:pt x="113058" y="95906"/>
                </a:lnTo>
                <a:lnTo>
                  <a:pt x="132741" y="50952"/>
                </a:lnTo>
                <a:lnTo>
                  <a:pt x="143142" y="23552"/>
                </a:lnTo>
                <a:lnTo>
                  <a:pt x="143721" y="22712"/>
                </a:lnTo>
                <a:lnTo>
                  <a:pt x="144108" y="22857"/>
                </a:lnTo>
                <a:lnTo>
                  <a:pt x="144365" y="23660"/>
                </a:lnTo>
                <a:lnTo>
                  <a:pt x="136023" y="65235"/>
                </a:lnTo>
                <a:lnTo>
                  <a:pt x="128949" y="95946"/>
                </a:lnTo>
                <a:lnTo>
                  <a:pt x="121101" y="133114"/>
                </a:lnTo>
                <a:lnTo>
                  <a:pt x="111028" y="175033"/>
                </a:lnTo>
                <a:lnTo>
                  <a:pt x="101613" y="218829"/>
                </a:lnTo>
                <a:lnTo>
                  <a:pt x="97428" y="261812"/>
                </a:lnTo>
                <a:lnTo>
                  <a:pt x="97450" y="304434"/>
                </a:lnTo>
                <a:lnTo>
                  <a:pt x="99811" y="346190"/>
                </a:lnTo>
                <a:lnTo>
                  <a:pt x="103212" y="385915"/>
                </a:lnTo>
                <a:lnTo>
                  <a:pt x="109094" y="430496"/>
                </a:lnTo>
                <a:lnTo>
                  <a:pt x="118676" y="462676"/>
                </a:lnTo>
                <a:lnTo>
                  <a:pt x="126413" y="473670"/>
                </a:lnTo>
                <a:lnTo>
                  <a:pt x="130452" y="476601"/>
                </a:lnTo>
                <a:lnTo>
                  <a:pt x="134556" y="475734"/>
                </a:lnTo>
                <a:lnTo>
                  <a:pt x="142878" y="467243"/>
                </a:lnTo>
                <a:lnTo>
                  <a:pt x="159719" y="427953"/>
                </a:lnTo>
                <a:lnTo>
                  <a:pt x="171698" y="387604"/>
                </a:lnTo>
                <a:lnTo>
                  <a:pt x="178618" y="345076"/>
                </a:lnTo>
                <a:lnTo>
                  <a:pt x="176827" y="306055"/>
                </a:lnTo>
                <a:lnTo>
                  <a:pt x="167911" y="260206"/>
                </a:lnTo>
                <a:lnTo>
                  <a:pt x="165878" y="256681"/>
                </a:lnTo>
                <a:lnTo>
                  <a:pt x="163818" y="255037"/>
                </a:lnTo>
                <a:lnTo>
                  <a:pt x="161738" y="254647"/>
                </a:lnTo>
                <a:lnTo>
                  <a:pt x="159647" y="255797"/>
                </a:lnTo>
                <a:lnTo>
                  <a:pt x="155441" y="260839"/>
                </a:lnTo>
                <a:lnTo>
                  <a:pt x="155449" y="264158"/>
                </a:lnTo>
                <a:lnTo>
                  <a:pt x="159220" y="271610"/>
                </a:lnTo>
                <a:lnTo>
                  <a:pt x="172647" y="283739"/>
                </a:lnTo>
                <a:lnTo>
                  <a:pt x="185914" y="288309"/>
                </a:lnTo>
                <a:lnTo>
                  <a:pt x="193402" y="289528"/>
                </a:lnTo>
                <a:lnTo>
                  <a:pt x="232180" y="281344"/>
                </a:lnTo>
                <a:lnTo>
                  <a:pt x="284580" y="26656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7" name="SMARTInkShape-Group65"/>
          <p:cNvGrpSpPr/>
          <p:nvPr/>
        </p:nvGrpSpPr>
        <p:grpSpPr>
          <a:xfrm>
            <a:off x="3321050" y="2581007"/>
            <a:ext cx="673101" cy="346344"/>
            <a:chOff x="3321050" y="2581007"/>
            <a:chExt cx="673101" cy="346344"/>
          </a:xfrm>
        </p:grpSpPr>
        <p:sp>
          <p:nvSpPr>
            <p:cNvPr id="93" name="SMARTInkShape-304"/>
            <p:cNvSpPr/>
            <p:nvPr>
              <p:custDataLst>
                <p:tags r:id="rId85"/>
              </p:custDataLst>
            </p:nvPr>
          </p:nvSpPr>
          <p:spPr>
            <a:xfrm>
              <a:off x="3987800" y="2876550"/>
              <a:ext cx="6351" cy="44451"/>
            </a:xfrm>
            <a:custGeom>
              <a:avLst/>
              <a:gdLst/>
              <a:ahLst/>
              <a:cxnLst/>
              <a:rect l="0" t="0" r="0" b="0"/>
              <a:pathLst>
                <a:path w="6351" h="44451">
                  <a:moveTo>
                    <a:pt x="6350" y="0"/>
                  </a:moveTo>
                  <a:lnTo>
                    <a:pt x="6350" y="0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305"/>
            <p:cNvSpPr/>
            <p:nvPr>
              <p:custDataLst>
                <p:tags r:id="rId86"/>
              </p:custDataLst>
            </p:nvPr>
          </p:nvSpPr>
          <p:spPr>
            <a:xfrm>
              <a:off x="3774614" y="2581007"/>
              <a:ext cx="124287" cy="114086"/>
            </a:xfrm>
            <a:custGeom>
              <a:avLst/>
              <a:gdLst/>
              <a:ahLst/>
              <a:cxnLst/>
              <a:rect l="0" t="0" r="0" b="0"/>
              <a:pathLst>
                <a:path w="124287" h="114086">
                  <a:moveTo>
                    <a:pt x="35386" y="66943"/>
                  </a:moveTo>
                  <a:lnTo>
                    <a:pt x="35386" y="66943"/>
                  </a:lnTo>
                  <a:lnTo>
                    <a:pt x="35386" y="63572"/>
                  </a:lnTo>
                  <a:lnTo>
                    <a:pt x="34680" y="62579"/>
                  </a:lnTo>
                  <a:lnTo>
                    <a:pt x="33504" y="61917"/>
                  </a:lnTo>
                  <a:lnTo>
                    <a:pt x="32015" y="61476"/>
                  </a:lnTo>
                  <a:lnTo>
                    <a:pt x="26597" y="66630"/>
                  </a:lnTo>
                  <a:lnTo>
                    <a:pt x="17495" y="81432"/>
                  </a:lnTo>
                  <a:lnTo>
                    <a:pt x="4958" y="114085"/>
                  </a:lnTo>
                  <a:lnTo>
                    <a:pt x="4517" y="113187"/>
                  </a:lnTo>
                  <a:lnTo>
                    <a:pt x="1805" y="72097"/>
                  </a:lnTo>
                  <a:lnTo>
                    <a:pt x="0" y="56534"/>
                  </a:lnTo>
                  <a:lnTo>
                    <a:pt x="1550" y="42561"/>
                  </a:lnTo>
                  <a:lnTo>
                    <a:pt x="9760" y="22795"/>
                  </a:lnTo>
                  <a:lnTo>
                    <a:pt x="21130" y="6903"/>
                  </a:lnTo>
                  <a:lnTo>
                    <a:pt x="29285" y="1453"/>
                  </a:lnTo>
                  <a:lnTo>
                    <a:pt x="33435" y="0"/>
                  </a:lnTo>
                  <a:lnTo>
                    <a:pt x="43691" y="2148"/>
                  </a:lnTo>
                  <a:lnTo>
                    <a:pt x="49389" y="4696"/>
                  </a:lnTo>
                  <a:lnTo>
                    <a:pt x="73743" y="29064"/>
                  </a:lnTo>
                  <a:lnTo>
                    <a:pt x="111043" y="74196"/>
                  </a:lnTo>
                  <a:lnTo>
                    <a:pt x="124286" y="923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306"/>
            <p:cNvSpPr/>
            <p:nvPr>
              <p:custDataLst>
                <p:tags r:id="rId87"/>
              </p:custDataLst>
            </p:nvPr>
          </p:nvSpPr>
          <p:spPr>
            <a:xfrm>
              <a:off x="3351511" y="2603500"/>
              <a:ext cx="140990" cy="323851"/>
            </a:xfrm>
            <a:custGeom>
              <a:avLst/>
              <a:gdLst/>
              <a:ahLst/>
              <a:cxnLst/>
              <a:rect l="0" t="0" r="0" b="0"/>
              <a:pathLst>
                <a:path w="140990" h="323851">
                  <a:moveTo>
                    <a:pt x="140989" y="0"/>
                  </a:moveTo>
                  <a:lnTo>
                    <a:pt x="140989" y="0"/>
                  </a:lnTo>
                  <a:lnTo>
                    <a:pt x="137618" y="0"/>
                  </a:lnTo>
                  <a:lnTo>
                    <a:pt x="136625" y="706"/>
                  </a:lnTo>
                  <a:lnTo>
                    <a:pt x="125380" y="23087"/>
                  </a:lnTo>
                  <a:lnTo>
                    <a:pt x="112088" y="65552"/>
                  </a:lnTo>
                  <a:lnTo>
                    <a:pt x="95501" y="107852"/>
                  </a:lnTo>
                  <a:lnTo>
                    <a:pt x="81967" y="142479"/>
                  </a:lnTo>
                  <a:lnTo>
                    <a:pt x="64192" y="179035"/>
                  </a:lnTo>
                  <a:lnTo>
                    <a:pt x="46415" y="214567"/>
                  </a:lnTo>
                  <a:lnTo>
                    <a:pt x="29812" y="247763"/>
                  </a:lnTo>
                  <a:lnTo>
                    <a:pt x="9975" y="288135"/>
                  </a:lnTo>
                  <a:lnTo>
                    <a:pt x="413" y="312327"/>
                  </a:lnTo>
                  <a:lnTo>
                    <a:pt x="0" y="316168"/>
                  </a:lnTo>
                  <a:lnTo>
                    <a:pt x="1289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307"/>
            <p:cNvSpPr/>
            <p:nvPr>
              <p:custDataLst>
                <p:tags r:id="rId88"/>
              </p:custDataLst>
            </p:nvPr>
          </p:nvSpPr>
          <p:spPr>
            <a:xfrm>
              <a:off x="3321050" y="2641600"/>
              <a:ext cx="197270" cy="266701"/>
            </a:xfrm>
            <a:custGeom>
              <a:avLst/>
              <a:gdLst/>
              <a:ahLst/>
              <a:cxnLst/>
              <a:rect l="0" t="0" r="0" b="0"/>
              <a:pathLst>
                <a:path w="197270" h="2667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29262" y="45150"/>
                  </a:lnTo>
                  <a:lnTo>
                    <a:pt x="71867" y="92174"/>
                  </a:lnTo>
                  <a:lnTo>
                    <a:pt x="110429" y="130557"/>
                  </a:lnTo>
                  <a:lnTo>
                    <a:pt x="149372" y="168035"/>
                  </a:lnTo>
                  <a:lnTo>
                    <a:pt x="184022" y="214833"/>
                  </a:lnTo>
                  <a:lnTo>
                    <a:pt x="196420" y="239103"/>
                  </a:lnTo>
                  <a:lnTo>
                    <a:pt x="197269" y="245480"/>
                  </a:lnTo>
                  <a:lnTo>
                    <a:pt x="19050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8" name="SMARTInkShape-308"/>
          <p:cNvSpPr/>
          <p:nvPr>
            <p:custDataLst>
              <p:tags r:id="rId4"/>
            </p:custDataLst>
          </p:nvPr>
        </p:nvSpPr>
        <p:spPr>
          <a:xfrm>
            <a:off x="3822700" y="2628900"/>
            <a:ext cx="18508" cy="241301"/>
          </a:xfrm>
          <a:custGeom>
            <a:avLst/>
            <a:gdLst/>
            <a:ahLst/>
            <a:cxnLst/>
            <a:rect l="0" t="0" r="0" b="0"/>
            <a:pathLst>
              <a:path w="18508" h="241301">
                <a:moveTo>
                  <a:pt x="0" y="0"/>
                </a:moveTo>
                <a:lnTo>
                  <a:pt x="0" y="0"/>
                </a:lnTo>
                <a:lnTo>
                  <a:pt x="705" y="10845"/>
                </a:lnTo>
                <a:lnTo>
                  <a:pt x="8838" y="48805"/>
                </a:lnTo>
                <a:lnTo>
                  <a:pt x="14927" y="90582"/>
                </a:lnTo>
                <a:lnTo>
                  <a:pt x="17218" y="122338"/>
                </a:lnTo>
                <a:lnTo>
                  <a:pt x="18507" y="168187"/>
                </a:lnTo>
                <a:lnTo>
                  <a:pt x="15572" y="214864"/>
                </a:lnTo>
                <a:lnTo>
                  <a:pt x="10213" y="227904"/>
                </a:lnTo>
                <a:lnTo>
                  <a:pt x="0" y="2413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1" name="SMARTInkShape-Group67"/>
          <p:cNvGrpSpPr/>
          <p:nvPr/>
        </p:nvGrpSpPr>
        <p:grpSpPr>
          <a:xfrm>
            <a:off x="4483016" y="2563066"/>
            <a:ext cx="252456" cy="364420"/>
            <a:chOff x="4483016" y="2563066"/>
            <a:chExt cx="252456" cy="364420"/>
          </a:xfrm>
        </p:grpSpPr>
        <p:sp>
          <p:nvSpPr>
            <p:cNvPr id="99" name="SMARTInkShape-309"/>
            <p:cNvSpPr/>
            <p:nvPr>
              <p:custDataLst>
                <p:tags r:id="rId83"/>
              </p:custDataLst>
            </p:nvPr>
          </p:nvSpPr>
          <p:spPr>
            <a:xfrm>
              <a:off x="4665831" y="2794000"/>
              <a:ext cx="69641" cy="109580"/>
            </a:xfrm>
            <a:custGeom>
              <a:avLst/>
              <a:gdLst/>
              <a:ahLst/>
              <a:cxnLst/>
              <a:rect l="0" t="0" r="0" b="0"/>
              <a:pathLst>
                <a:path w="69641" h="109580">
                  <a:moveTo>
                    <a:pt x="26819" y="0"/>
                  </a:moveTo>
                  <a:lnTo>
                    <a:pt x="26819" y="0"/>
                  </a:lnTo>
                  <a:lnTo>
                    <a:pt x="13004" y="8789"/>
                  </a:lnTo>
                  <a:lnTo>
                    <a:pt x="9142" y="12209"/>
                  </a:lnTo>
                  <a:lnTo>
                    <a:pt x="336" y="30507"/>
                  </a:lnTo>
                  <a:lnTo>
                    <a:pt x="0" y="57174"/>
                  </a:lnTo>
                  <a:lnTo>
                    <a:pt x="4370" y="80675"/>
                  </a:lnTo>
                  <a:lnTo>
                    <a:pt x="11902" y="92536"/>
                  </a:lnTo>
                  <a:lnTo>
                    <a:pt x="30615" y="108276"/>
                  </a:lnTo>
                  <a:lnTo>
                    <a:pt x="34993" y="109579"/>
                  </a:lnTo>
                  <a:lnTo>
                    <a:pt x="43622" y="109144"/>
                  </a:lnTo>
                  <a:lnTo>
                    <a:pt x="52161" y="102836"/>
                  </a:lnTo>
                  <a:lnTo>
                    <a:pt x="59954" y="92977"/>
                  </a:lnTo>
                  <a:lnTo>
                    <a:pt x="65770" y="81540"/>
                  </a:lnTo>
                  <a:lnTo>
                    <a:pt x="69640" y="59830"/>
                  </a:lnTo>
                  <a:lnTo>
                    <a:pt x="66782" y="45641"/>
                  </a:lnTo>
                  <a:lnTo>
                    <a:pt x="53449" y="19285"/>
                  </a:lnTo>
                  <a:lnTo>
                    <a:pt x="3316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310"/>
            <p:cNvSpPr/>
            <p:nvPr>
              <p:custDataLst>
                <p:tags r:id="rId84"/>
              </p:custDataLst>
            </p:nvPr>
          </p:nvSpPr>
          <p:spPr>
            <a:xfrm>
              <a:off x="4483016" y="2563066"/>
              <a:ext cx="133274" cy="364420"/>
            </a:xfrm>
            <a:custGeom>
              <a:avLst/>
              <a:gdLst/>
              <a:ahLst/>
              <a:cxnLst/>
              <a:rect l="0" t="0" r="0" b="0"/>
              <a:pathLst>
                <a:path w="133274" h="364420">
                  <a:moveTo>
                    <a:pt x="95334" y="249984"/>
                  </a:moveTo>
                  <a:lnTo>
                    <a:pt x="95334" y="249984"/>
                  </a:lnTo>
                  <a:lnTo>
                    <a:pt x="95334" y="243242"/>
                  </a:lnTo>
                  <a:lnTo>
                    <a:pt x="93452" y="238050"/>
                  </a:lnTo>
                  <a:lnTo>
                    <a:pt x="90970" y="233391"/>
                  </a:lnTo>
                  <a:lnTo>
                    <a:pt x="89867" y="228969"/>
                  </a:lnTo>
                  <a:lnTo>
                    <a:pt x="83732" y="224651"/>
                  </a:lnTo>
                  <a:lnTo>
                    <a:pt x="79132" y="222512"/>
                  </a:lnTo>
                  <a:lnTo>
                    <a:pt x="66496" y="222017"/>
                  </a:lnTo>
                  <a:lnTo>
                    <a:pt x="59175" y="222873"/>
                  </a:lnTo>
                  <a:lnTo>
                    <a:pt x="45397" y="231349"/>
                  </a:lnTo>
                  <a:lnTo>
                    <a:pt x="32218" y="246641"/>
                  </a:lnTo>
                  <a:lnTo>
                    <a:pt x="13603" y="282311"/>
                  </a:lnTo>
                  <a:lnTo>
                    <a:pt x="954" y="319300"/>
                  </a:lnTo>
                  <a:lnTo>
                    <a:pt x="0" y="341939"/>
                  </a:lnTo>
                  <a:lnTo>
                    <a:pt x="3809" y="356234"/>
                  </a:lnTo>
                  <a:lnTo>
                    <a:pt x="6801" y="361034"/>
                  </a:lnTo>
                  <a:lnTo>
                    <a:pt x="11617" y="363528"/>
                  </a:lnTo>
                  <a:lnTo>
                    <a:pt x="24495" y="364419"/>
                  </a:lnTo>
                  <a:lnTo>
                    <a:pt x="41507" y="354937"/>
                  </a:lnTo>
                  <a:lnTo>
                    <a:pt x="59417" y="337552"/>
                  </a:lnTo>
                  <a:lnTo>
                    <a:pt x="82105" y="299292"/>
                  </a:lnTo>
                  <a:lnTo>
                    <a:pt x="98156" y="268606"/>
                  </a:lnTo>
                  <a:lnTo>
                    <a:pt x="110935" y="232390"/>
                  </a:lnTo>
                  <a:lnTo>
                    <a:pt x="120612" y="190659"/>
                  </a:lnTo>
                  <a:lnTo>
                    <a:pt x="124180" y="166689"/>
                  </a:lnTo>
                  <a:lnTo>
                    <a:pt x="127265" y="141538"/>
                  </a:lnTo>
                  <a:lnTo>
                    <a:pt x="130692" y="94776"/>
                  </a:lnTo>
                  <a:lnTo>
                    <a:pt x="132215" y="54003"/>
                  </a:lnTo>
                  <a:lnTo>
                    <a:pt x="133193" y="6609"/>
                  </a:lnTo>
                  <a:lnTo>
                    <a:pt x="133273" y="950"/>
                  </a:lnTo>
                  <a:lnTo>
                    <a:pt x="131210" y="0"/>
                  </a:lnTo>
                  <a:lnTo>
                    <a:pt x="123273" y="6471"/>
                  </a:lnTo>
                  <a:lnTo>
                    <a:pt x="110276" y="36094"/>
                  </a:lnTo>
                  <a:lnTo>
                    <a:pt x="103621" y="67903"/>
                  </a:lnTo>
                  <a:lnTo>
                    <a:pt x="99017" y="104854"/>
                  </a:lnTo>
                  <a:lnTo>
                    <a:pt x="96971" y="142443"/>
                  </a:lnTo>
                  <a:lnTo>
                    <a:pt x="97943" y="180316"/>
                  </a:lnTo>
                  <a:lnTo>
                    <a:pt x="100726" y="216198"/>
                  </a:lnTo>
                  <a:lnTo>
                    <a:pt x="106261" y="258788"/>
                  </a:lnTo>
                  <a:lnTo>
                    <a:pt x="116333" y="297297"/>
                  </a:lnTo>
                  <a:lnTo>
                    <a:pt x="127084" y="3198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" name="SMARTInkShape-Group68"/>
          <p:cNvGrpSpPr/>
          <p:nvPr/>
        </p:nvGrpSpPr>
        <p:grpSpPr>
          <a:xfrm>
            <a:off x="5146787" y="2722577"/>
            <a:ext cx="244364" cy="148182"/>
            <a:chOff x="5146787" y="2722577"/>
            <a:chExt cx="244364" cy="148182"/>
          </a:xfrm>
        </p:grpSpPr>
        <p:sp>
          <p:nvSpPr>
            <p:cNvPr id="102" name="SMARTInkShape-311"/>
            <p:cNvSpPr/>
            <p:nvPr>
              <p:custDataLst>
                <p:tags r:id="rId81"/>
              </p:custDataLst>
            </p:nvPr>
          </p:nvSpPr>
          <p:spPr>
            <a:xfrm>
              <a:off x="5317759" y="2722577"/>
              <a:ext cx="73392" cy="147624"/>
            </a:xfrm>
            <a:custGeom>
              <a:avLst/>
              <a:gdLst/>
              <a:ahLst/>
              <a:cxnLst/>
              <a:rect l="0" t="0" r="0" b="0"/>
              <a:pathLst>
                <a:path w="73392" h="147624">
                  <a:moveTo>
                    <a:pt x="3541" y="96823"/>
                  </a:moveTo>
                  <a:lnTo>
                    <a:pt x="3541" y="96823"/>
                  </a:lnTo>
                  <a:lnTo>
                    <a:pt x="6912" y="96823"/>
                  </a:lnTo>
                  <a:lnTo>
                    <a:pt x="10448" y="94941"/>
                  </a:lnTo>
                  <a:lnTo>
                    <a:pt x="36949" y="69687"/>
                  </a:lnTo>
                  <a:lnTo>
                    <a:pt x="48091" y="51858"/>
                  </a:lnTo>
                  <a:lnTo>
                    <a:pt x="55860" y="29799"/>
                  </a:lnTo>
                  <a:lnTo>
                    <a:pt x="56662" y="17410"/>
                  </a:lnTo>
                  <a:lnTo>
                    <a:pt x="54667" y="7906"/>
                  </a:lnTo>
                  <a:lnTo>
                    <a:pt x="51428" y="1331"/>
                  </a:lnTo>
                  <a:lnTo>
                    <a:pt x="48166" y="0"/>
                  </a:lnTo>
                  <a:lnTo>
                    <a:pt x="38896" y="403"/>
                  </a:lnTo>
                  <a:lnTo>
                    <a:pt x="27721" y="6698"/>
                  </a:lnTo>
                  <a:lnTo>
                    <a:pt x="21778" y="11339"/>
                  </a:lnTo>
                  <a:lnTo>
                    <a:pt x="6671" y="34727"/>
                  </a:lnTo>
                  <a:lnTo>
                    <a:pt x="0" y="63999"/>
                  </a:lnTo>
                  <a:lnTo>
                    <a:pt x="1394" y="95015"/>
                  </a:lnTo>
                  <a:lnTo>
                    <a:pt x="8231" y="112247"/>
                  </a:lnTo>
                  <a:lnTo>
                    <a:pt x="23980" y="131967"/>
                  </a:lnTo>
                  <a:lnTo>
                    <a:pt x="29867" y="137186"/>
                  </a:lnTo>
                  <a:lnTo>
                    <a:pt x="45815" y="142984"/>
                  </a:lnTo>
                  <a:lnTo>
                    <a:pt x="73391" y="1476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312"/>
            <p:cNvSpPr/>
            <p:nvPr>
              <p:custDataLst>
                <p:tags r:id="rId82"/>
              </p:custDataLst>
            </p:nvPr>
          </p:nvSpPr>
          <p:spPr>
            <a:xfrm>
              <a:off x="5146787" y="2749158"/>
              <a:ext cx="119788" cy="121601"/>
            </a:xfrm>
            <a:custGeom>
              <a:avLst/>
              <a:gdLst/>
              <a:ahLst/>
              <a:cxnLst/>
              <a:rect l="0" t="0" r="0" b="0"/>
              <a:pathLst>
                <a:path w="119788" h="121601">
                  <a:moveTo>
                    <a:pt x="3063" y="6742"/>
                  </a:moveTo>
                  <a:lnTo>
                    <a:pt x="3063" y="6742"/>
                  </a:lnTo>
                  <a:lnTo>
                    <a:pt x="6434" y="0"/>
                  </a:lnTo>
                  <a:lnTo>
                    <a:pt x="6721" y="131"/>
                  </a:lnTo>
                  <a:lnTo>
                    <a:pt x="1458" y="46685"/>
                  </a:lnTo>
                  <a:lnTo>
                    <a:pt x="0" y="77138"/>
                  </a:lnTo>
                  <a:lnTo>
                    <a:pt x="5829" y="108920"/>
                  </a:lnTo>
                  <a:lnTo>
                    <a:pt x="11722" y="120821"/>
                  </a:lnTo>
                  <a:lnTo>
                    <a:pt x="15186" y="121600"/>
                  </a:lnTo>
                  <a:lnTo>
                    <a:pt x="24679" y="118703"/>
                  </a:lnTo>
                  <a:lnTo>
                    <a:pt x="32190" y="110830"/>
                  </a:lnTo>
                  <a:lnTo>
                    <a:pt x="52563" y="72173"/>
                  </a:lnTo>
                  <a:lnTo>
                    <a:pt x="53702" y="72235"/>
                  </a:lnTo>
                  <a:lnTo>
                    <a:pt x="56848" y="74185"/>
                  </a:lnTo>
                  <a:lnTo>
                    <a:pt x="89979" y="108479"/>
                  </a:lnTo>
                  <a:lnTo>
                    <a:pt x="94168" y="109844"/>
                  </a:lnTo>
                  <a:lnTo>
                    <a:pt x="102586" y="109480"/>
                  </a:lnTo>
                  <a:lnTo>
                    <a:pt x="106101" y="107690"/>
                  </a:lnTo>
                  <a:lnTo>
                    <a:pt x="111887" y="101937"/>
                  </a:lnTo>
                  <a:lnTo>
                    <a:pt x="119111" y="87394"/>
                  </a:lnTo>
                  <a:lnTo>
                    <a:pt x="119787" y="73867"/>
                  </a:lnTo>
                  <a:lnTo>
                    <a:pt x="117363" y="257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SMARTInkShape-Group69"/>
          <p:cNvGrpSpPr/>
          <p:nvPr/>
        </p:nvGrpSpPr>
        <p:grpSpPr>
          <a:xfrm>
            <a:off x="5725352" y="2580039"/>
            <a:ext cx="440615" cy="273393"/>
            <a:chOff x="5725352" y="2580039"/>
            <a:chExt cx="440615" cy="273393"/>
          </a:xfrm>
        </p:grpSpPr>
        <p:sp>
          <p:nvSpPr>
            <p:cNvPr id="105" name="SMARTInkShape-313"/>
            <p:cNvSpPr/>
            <p:nvPr>
              <p:custDataLst>
                <p:tags r:id="rId78"/>
              </p:custDataLst>
            </p:nvPr>
          </p:nvSpPr>
          <p:spPr>
            <a:xfrm>
              <a:off x="6070570" y="2712333"/>
              <a:ext cx="95397" cy="126341"/>
            </a:xfrm>
            <a:custGeom>
              <a:avLst/>
              <a:gdLst/>
              <a:ahLst/>
              <a:cxnLst/>
              <a:rect l="0" t="0" r="0" b="0"/>
              <a:pathLst>
                <a:path w="95397" h="126341">
                  <a:moveTo>
                    <a:pt x="82580" y="5467"/>
                  </a:moveTo>
                  <a:lnTo>
                    <a:pt x="82580" y="5467"/>
                  </a:lnTo>
                  <a:lnTo>
                    <a:pt x="79209" y="2096"/>
                  </a:lnTo>
                  <a:lnTo>
                    <a:pt x="63629" y="0"/>
                  </a:lnTo>
                  <a:lnTo>
                    <a:pt x="41138" y="6120"/>
                  </a:lnTo>
                  <a:lnTo>
                    <a:pt x="19971" y="20242"/>
                  </a:lnTo>
                  <a:lnTo>
                    <a:pt x="3665" y="44574"/>
                  </a:lnTo>
                  <a:lnTo>
                    <a:pt x="0" y="64005"/>
                  </a:lnTo>
                  <a:lnTo>
                    <a:pt x="9" y="74126"/>
                  </a:lnTo>
                  <a:lnTo>
                    <a:pt x="13508" y="108595"/>
                  </a:lnTo>
                  <a:lnTo>
                    <a:pt x="20304" y="116552"/>
                  </a:lnTo>
                  <a:lnTo>
                    <a:pt x="35381" y="125394"/>
                  </a:lnTo>
                  <a:lnTo>
                    <a:pt x="42646" y="126340"/>
                  </a:lnTo>
                  <a:lnTo>
                    <a:pt x="56366" y="123629"/>
                  </a:lnTo>
                  <a:lnTo>
                    <a:pt x="69518" y="113957"/>
                  </a:lnTo>
                  <a:lnTo>
                    <a:pt x="86941" y="92646"/>
                  </a:lnTo>
                  <a:lnTo>
                    <a:pt x="91838" y="84753"/>
                  </a:lnTo>
                  <a:lnTo>
                    <a:pt x="95396" y="66575"/>
                  </a:lnTo>
                  <a:lnTo>
                    <a:pt x="91931" y="29532"/>
                  </a:lnTo>
                  <a:lnTo>
                    <a:pt x="86501" y="17809"/>
                  </a:lnTo>
                  <a:lnTo>
                    <a:pt x="76230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314"/>
            <p:cNvSpPr/>
            <p:nvPr>
              <p:custDataLst>
                <p:tags r:id="rId79"/>
              </p:custDataLst>
            </p:nvPr>
          </p:nvSpPr>
          <p:spPr>
            <a:xfrm>
              <a:off x="5988215" y="2715312"/>
              <a:ext cx="63336" cy="138120"/>
            </a:xfrm>
            <a:custGeom>
              <a:avLst/>
              <a:gdLst/>
              <a:ahLst/>
              <a:cxnLst/>
              <a:rect l="0" t="0" r="0" b="0"/>
              <a:pathLst>
                <a:path w="63336" h="138120">
                  <a:moveTo>
                    <a:pt x="63335" y="8838"/>
                  </a:moveTo>
                  <a:lnTo>
                    <a:pt x="63335" y="8838"/>
                  </a:lnTo>
                  <a:lnTo>
                    <a:pt x="59964" y="5467"/>
                  </a:lnTo>
                  <a:lnTo>
                    <a:pt x="44384" y="0"/>
                  </a:lnTo>
                  <a:lnTo>
                    <a:pt x="21893" y="653"/>
                  </a:lnTo>
                  <a:lnTo>
                    <a:pt x="9403" y="5435"/>
                  </a:lnTo>
                  <a:lnTo>
                    <a:pt x="4097" y="8686"/>
                  </a:lnTo>
                  <a:lnTo>
                    <a:pt x="1266" y="12970"/>
                  </a:lnTo>
                  <a:lnTo>
                    <a:pt x="0" y="23375"/>
                  </a:lnTo>
                  <a:lnTo>
                    <a:pt x="6626" y="41132"/>
                  </a:lnTo>
                  <a:lnTo>
                    <a:pt x="38907" y="88728"/>
                  </a:lnTo>
                  <a:lnTo>
                    <a:pt x="52321" y="117413"/>
                  </a:lnTo>
                  <a:lnTo>
                    <a:pt x="53031" y="126003"/>
                  </a:lnTo>
                  <a:lnTo>
                    <a:pt x="52232" y="129281"/>
                  </a:lnTo>
                  <a:lnTo>
                    <a:pt x="49583" y="132172"/>
                  </a:lnTo>
                  <a:lnTo>
                    <a:pt x="40996" y="137266"/>
                  </a:lnTo>
                  <a:lnTo>
                    <a:pt x="30123" y="138119"/>
                  </a:lnTo>
                  <a:lnTo>
                    <a:pt x="24260" y="137359"/>
                  </a:lnTo>
                  <a:lnTo>
                    <a:pt x="20352" y="135441"/>
                  </a:lnTo>
                  <a:lnTo>
                    <a:pt x="17746" y="132751"/>
                  </a:lnTo>
                  <a:lnTo>
                    <a:pt x="12535" y="1231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315"/>
            <p:cNvSpPr/>
            <p:nvPr>
              <p:custDataLst>
                <p:tags r:id="rId80"/>
              </p:custDataLst>
            </p:nvPr>
          </p:nvSpPr>
          <p:spPr>
            <a:xfrm>
              <a:off x="5725352" y="2580039"/>
              <a:ext cx="224599" cy="268009"/>
            </a:xfrm>
            <a:custGeom>
              <a:avLst/>
              <a:gdLst/>
              <a:ahLst/>
              <a:cxnLst/>
              <a:rect l="0" t="0" r="0" b="0"/>
              <a:pathLst>
                <a:path w="224599" h="268009">
                  <a:moveTo>
                    <a:pt x="84898" y="188561"/>
                  </a:moveTo>
                  <a:lnTo>
                    <a:pt x="84898" y="188561"/>
                  </a:lnTo>
                  <a:lnTo>
                    <a:pt x="84193" y="160723"/>
                  </a:lnTo>
                  <a:lnTo>
                    <a:pt x="81527" y="152435"/>
                  </a:lnTo>
                  <a:lnTo>
                    <a:pt x="74228" y="145929"/>
                  </a:lnTo>
                  <a:lnTo>
                    <a:pt x="69318" y="143206"/>
                  </a:lnTo>
                  <a:lnTo>
                    <a:pt x="58219" y="142062"/>
                  </a:lnTo>
                  <a:lnTo>
                    <a:pt x="52295" y="142745"/>
                  </a:lnTo>
                  <a:lnTo>
                    <a:pt x="30474" y="157190"/>
                  </a:lnTo>
                  <a:lnTo>
                    <a:pt x="9505" y="186086"/>
                  </a:lnTo>
                  <a:lnTo>
                    <a:pt x="0" y="218088"/>
                  </a:lnTo>
                  <a:lnTo>
                    <a:pt x="555" y="243171"/>
                  </a:lnTo>
                  <a:lnTo>
                    <a:pt x="7196" y="255401"/>
                  </a:lnTo>
                  <a:lnTo>
                    <a:pt x="11930" y="260638"/>
                  </a:lnTo>
                  <a:lnTo>
                    <a:pt x="24716" y="266456"/>
                  </a:lnTo>
                  <a:lnTo>
                    <a:pt x="32076" y="268008"/>
                  </a:lnTo>
                  <a:lnTo>
                    <a:pt x="47781" y="264087"/>
                  </a:lnTo>
                  <a:lnTo>
                    <a:pt x="63462" y="254584"/>
                  </a:lnTo>
                  <a:lnTo>
                    <a:pt x="83486" y="232661"/>
                  </a:lnTo>
                  <a:lnTo>
                    <a:pt x="106330" y="185598"/>
                  </a:lnTo>
                  <a:lnTo>
                    <a:pt x="108534" y="180188"/>
                  </a:lnTo>
                  <a:lnTo>
                    <a:pt x="109122" y="179451"/>
                  </a:lnTo>
                  <a:lnTo>
                    <a:pt x="109514" y="179666"/>
                  </a:lnTo>
                  <a:lnTo>
                    <a:pt x="109776" y="180514"/>
                  </a:lnTo>
                  <a:lnTo>
                    <a:pt x="106536" y="193426"/>
                  </a:lnTo>
                  <a:lnTo>
                    <a:pt x="113035" y="226326"/>
                  </a:lnTo>
                  <a:lnTo>
                    <a:pt x="118805" y="235449"/>
                  </a:lnTo>
                  <a:lnTo>
                    <a:pt x="122319" y="238870"/>
                  </a:lnTo>
                  <a:lnTo>
                    <a:pt x="127484" y="240445"/>
                  </a:lnTo>
                  <a:lnTo>
                    <a:pt x="140750" y="240313"/>
                  </a:lnTo>
                  <a:lnTo>
                    <a:pt x="154171" y="232258"/>
                  </a:lnTo>
                  <a:lnTo>
                    <a:pt x="180034" y="200720"/>
                  </a:lnTo>
                  <a:lnTo>
                    <a:pt x="192422" y="164098"/>
                  </a:lnTo>
                  <a:lnTo>
                    <a:pt x="199949" y="132533"/>
                  </a:lnTo>
                  <a:lnTo>
                    <a:pt x="207292" y="98043"/>
                  </a:lnTo>
                  <a:lnTo>
                    <a:pt x="212910" y="63899"/>
                  </a:lnTo>
                  <a:lnTo>
                    <a:pt x="220037" y="19685"/>
                  </a:lnTo>
                  <a:lnTo>
                    <a:pt x="220689" y="4144"/>
                  </a:lnTo>
                  <a:lnTo>
                    <a:pt x="219875" y="0"/>
                  </a:lnTo>
                  <a:lnTo>
                    <a:pt x="218628" y="59"/>
                  </a:lnTo>
                  <a:lnTo>
                    <a:pt x="212795" y="16449"/>
                  </a:lnTo>
                  <a:lnTo>
                    <a:pt x="203148" y="57210"/>
                  </a:lnTo>
                  <a:lnTo>
                    <a:pt x="197897" y="93729"/>
                  </a:lnTo>
                  <a:lnTo>
                    <a:pt x="195092" y="129715"/>
                  </a:lnTo>
                  <a:lnTo>
                    <a:pt x="194551" y="163113"/>
                  </a:lnTo>
                  <a:lnTo>
                    <a:pt x="198919" y="204304"/>
                  </a:lnTo>
                  <a:lnTo>
                    <a:pt x="208836" y="233599"/>
                  </a:lnTo>
                  <a:lnTo>
                    <a:pt x="224598" y="2584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" name="SMARTInkShape-Group70"/>
          <p:cNvGrpSpPr/>
          <p:nvPr/>
        </p:nvGrpSpPr>
        <p:grpSpPr>
          <a:xfrm>
            <a:off x="6572250" y="2534533"/>
            <a:ext cx="527051" cy="315827"/>
            <a:chOff x="6572250" y="2534533"/>
            <a:chExt cx="527051" cy="315827"/>
          </a:xfrm>
        </p:grpSpPr>
        <p:sp>
          <p:nvSpPr>
            <p:cNvPr id="109" name="SMARTInkShape-316"/>
            <p:cNvSpPr/>
            <p:nvPr>
              <p:custDataLst>
                <p:tags r:id="rId74"/>
              </p:custDataLst>
            </p:nvPr>
          </p:nvSpPr>
          <p:spPr>
            <a:xfrm>
              <a:off x="6959600" y="2669990"/>
              <a:ext cx="139701" cy="117661"/>
            </a:xfrm>
            <a:custGeom>
              <a:avLst/>
              <a:gdLst/>
              <a:ahLst/>
              <a:cxnLst/>
              <a:rect l="0" t="0" r="0" b="0"/>
              <a:pathLst>
                <a:path w="139701" h="117661">
                  <a:moveTo>
                    <a:pt x="0" y="73210"/>
                  </a:moveTo>
                  <a:lnTo>
                    <a:pt x="0" y="73210"/>
                  </a:lnTo>
                  <a:lnTo>
                    <a:pt x="3370" y="76581"/>
                  </a:lnTo>
                  <a:lnTo>
                    <a:pt x="8789" y="78236"/>
                  </a:lnTo>
                  <a:lnTo>
                    <a:pt x="12209" y="78677"/>
                  </a:lnTo>
                  <a:lnTo>
                    <a:pt x="21654" y="75405"/>
                  </a:lnTo>
                  <a:lnTo>
                    <a:pt x="38871" y="63747"/>
                  </a:lnTo>
                  <a:lnTo>
                    <a:pt x="51142" y="49954"/>
                  </a:lnTo>
                  <a:lnTo>
                    <a:pt x="67129" y="18655"/>
                  </a:lnTo>
                  <a:lnTo>
                    <a:pt x="69111" y="7100"/>
                  </a:lnTo>
                  <a:lnTo>
                    <a:pt x="67241" y="3737"/>
                  </a:lnTo>
                  <a:lnTo>
                    <a:pt x="63877" y="1495"/>
                  </a:lnTo>
                  <a:lnTo>
                    <a:pt x="59518" y="0"/>
                  </a:lnTo>
                  <a:lnTo>
                    <a:pt x="47148" y="2102"/>
                  </a:lnTo>
                  <a:lnTo>
                    <a:pt x="32243" y="9151"/>
                  </a:lnTo>
                  <a:lnTo>
                    <a:pt x="16212" y="21691"/>
                  </a:lnTo>
                  <a:lnTo>
                    <a:pt x="5324" y="40435"/>
                  </a:lnTo>
                  <a:lnTo>
                    <a:pt x="1433" y="51360"/>
                  </a:lnTo>
                  <a:lnTo>
                    <a:pt x="872" y="72906"/>
                  </a:lnTo>
                  <a:lnTo>
                    <a:pt x="2698" y="83591"/>
                  </a:lnTo>
                  <a:lnTo>
                    <a:pt x="7443" y="92125"/>
                  </a:lnTo>
                  <a:lnTo>
                    <a:pt x="22123" y="105370"/>
                  </a:lnTo>
                  <a:lnTo>
                    <a:pt x="46051" y="112198"/>
                  </a:lnTo>
                  <a:lnTo>
                    <a:pt x="139700" y="1176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317"/>
            <p:cNvSpPr/>
            <p:nvPr>
              <p:custDataLst>
                <p:tags r:id="rId75"/>
              </p:custDataLst>
            </p:nvPr>
          </p:nvSpPr>
          <p:spPr>
            <a:xfrm>
              <a:off x="6859716" y="2692400"/>
              <a:ext cx="80835" cy="109285"/>
            </a:xfrm>
            <a:custGeom>
              <a:avLst/>
              <a:gdLst/>
              <a:ahLst/>
              <a:cxnLst/>
              <a:rect l="0" t="0" r="0" b="0"/>
              <a:pathLst>
                <a:path w="80835" h="109285">
                  <a:moveTo>
                    <a:pt x="10984" y="19050"/>
                  </a:moveTo>
                  <a:lnTo>
                    <a:pt x="10984" y="19050"/>
                  </a:lnTo>
                  <a:lnTo>
                    <a:pt x="0" y="64553"/>
                  </a:lnTo>
                  <a:lnTo>
                    <a:pt x="674" y="87331"/>
                  </a:lnTo>
                  <a:lnTo>
                    <a:pt x="5342" y="103722"/>
                  </a:lnTo>
                  <a:lnTo>
                    <a:pt x="7222" y="107248"/>
                  </a:lnTo>
                  <a:lnTo>
                    <a:pt x="9182" y="108893"/>
                  </a:lnTo>
                  <a:lnTo>
                    <a:pt x="11193" y="109284"/>
                  </a:lnTo>
                  <a:lnTo>
                    <a:pt x="13240" y="108839"/>
                  </a:lnTo>
                  <a:lnTo>
                    <a:pt x="26233" y="94729"/>
                  </a:lnTo>
                  <a:lnTo>
                    <a:pt x="50744" y="52761"/>
                  </a:lnTo>
                  <a:lnTo>
                    <a:pt x="8083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318"/>
            <p:cNvSpPr/>
            <p:nvPr>
              <p:custDataLst>
                <p:tags r:id="rId76"/>
              </p:custDataLst>
            </p:nvPr>
          </p:nvSpPr>
          <p:spPr>
            <a:xfrm>
              <a:off x="6692237" y="2698063"/>
              <a:ext cx="134014" cy="120905"/>
            </a:xfrm>
            <a:custGeom>
              <a:avLst/>
              <a:gdLst/>
              <a:ahLst/>
              <a:cxnLst/>
              <a:rect l="0" t="0" r="0" b="0"/>
              <a:pathLst>
                <a:path w="134014" h="120905">
                  <a:moveTo>
                    <a:pt x="102263" y="38787"/>
                  </a:moveTo>
                  <a:lnTo>
                    <a:pt x="102263" y="38787"/>
                  </a:lnTo>
                  <a:lnTo>
                    <a:pt x="84587" y="15643"/>
                  </a:lnTo>
                  <a:lnTo>
                    <a:pt x="65668" y="2845"/>
                  </a:lnTo>
                  <a:lnTo>
                    <a:pt x="50250" y="0"/>
                  </a:lnTo>
                  <a:lnTo>
                    <a:pt x="42187" y="229"/>
                  </a:lnTo>
                  <a:lnTo>
                    <a:pt x="35401" y="2498"/>
                  </a:lnTo>
                  <a:lnTo>
                    <a:pt x="24098" y="10664"/>
                  </a:lnTo>
                  <a:lnTo>
                    <a:pt x="9802" y="33904"/>
                  </a:lnTo>
                  <a:lnTo>
                    <a:pt x="0" y="66503"/>
                  </a:lnTo>
                  <a:lnTo>
                    <a:pt x="2485" y="86853"/>
                  </a:lnTo>
                  <a:lnTo>
                    <a:pt x="10645" y="103894"/>
                  </a:lnTo>
                  <a:lnTo>
                    <a:pt x="21328" y="116172"/>
                  </a:lnTo>
                  <a:lnTo>
                    <a:pt x="27139" y="119305"/>
                  </a:lnTo>
                  <a:lnTo>
                    <a:pt x="39240" y="120904"/>
                  </a:lnTo>
                  <a:lnTo>
                    <a:pt x="45432" y="118226"/>
                  </a:lnTo>
                  <a:lnTo>
                    <a:pt x="70576" y="93650"/>
                  </a:lnTo>
                  <a:lnTo>
                    <a:pt x="92554" y="61619"/>
                  </a:lnTo>
                  <a:lnTo>
                    <a:pt x="96066" y="50580"/>
                  </a:lnTo>
                  <a:lnTo>
                    <a:pt x="95958" y="44163"/>
                  </a:lnTo>
                  <a:lnTo>
                    <a:pt x="95943" y="44488"/>
                  </a:lnTo>
                  <a:lnTo>
                    <a:pt x="90447" y="71595"/>
                  </a:lnTo>
                  <a:lnTo>
                    <a:pt x="94807" y="99805"/>
                  </a:lnTo>
                  <a:lnTo>
                    <a:pt x="100446" y="114330"/>
                  </a:lnTo>
                  <a:lnTo>
                    <a:pt x="104512" y="118223"/>
                  </a:lnTo>
                  <a:lnTo>
                    <a:pt x="107290" y="117850"/>
                  </a:lnTo>
                  <a:lnTo>
                    <a:pt x="114141" y="113672"/>
                  </a:lnTo>
                  <a:lnTo>
                    <a:pt x="134013" y="895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319"/>
            <p:cNvSpPr/>
            <p:nvPr>
              <p:custDataLst>
                <p:tags r:id="rId77"/>
              </p:custDataLst>
            </p:nvPr>
          </p:nvSpPr>
          <p:spPr>
            <a:xfrm>
              <a:off x="6572250" y="2534533"/>
              <a:ext cx="95251" cy="315827"/>
            </a:xfrm>
            <a:custGeom>
              <a:avLst/>
              <a:gdLst/>
              <a:ahLst/>
              <a:cxnLst/>
              <a:rect l="0" t="0" r="0" b="0"/>
              <a:pathLst>
                <a:path w="95251" h="315827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0" y="43931"/>
                  </a:lnTo>
                  <a:lnTo>
                    <a:pt x="0" y="77831"/>
                  </a:lnTo>
                  <a:lnTo>
                    <a:pt x="0" y="118297"/>
                  </a:lnTo>
                  <a:lnTo>
                    <a:pt x="0" y="160742"/>
                  </a:lnTo>
                  <a:lnTo>
                    <a:pt x="0" y="200772"/>
                  </a:lnTo>
                  <a:lnTo>
                    <a:pt x="0" y="237849"/>
                  </a:lnTo>
                  <a:lnTo>
                    <a:pt x="0" y="284811"/>
                  </a:lnTo>
                  <a:lnTo>
                    <a:pt x="0" y="315826"/>
                  </a:lnTo>
                  <a:lnTo>
                    <a:pt x="5069" y="274118"/>
                  </a:lnTo>
                  <a:lnTo>
                    <a:pt x="12948" y="234959"/>
                  </a:lnTo>
                  <a:lnTo>
                    <a:pt x="30804" y="199759"/>
                  </a:lnTo>
                  <a:lnTo>
                    <a:pt x="40972" y="187539"/>
                  </a:lnTo>
                  <a:lnTo>
                    <a:pt x="50195" y="181638"/>
                  </a:lnTo>
                  <a:lnTo>
                    <a:pt x="54629" y="180064"/>
                  </a:lnTo>
                  <a:lnTo>
                    <a:pt x="58997" y="181132"/>
                  </a:lnTo>
                  <a:lnTo>
                    <a:pt x="67613" y="187962"/>
                  </a:lnTo>
                  <a:lnTo>
                    <a:pt x="77026" y="210450"/>
                  </a:lnTo>
                  <a:lnTo>
                    <a:pt x="80914" y="252940"/>
                  </a:lnTo>
                  <a:lnTo>
                    <a:pt x="83638" y="292358"/>
                  </a:lnTo>
                  <a:lnTo>
                    <a:pt x="95250" y="310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SMARTInkShape-Group71"/>
          <p:cNvGrpSpPr/>
          <p:nvPr/>
        </p:nvGrpSpPr>
        <p:grpSpPr>
          <a:xfrm>
            <a:off x="7576433" y="2557940"/>
            <a:ext cx="596018" cy="318611"/>
            <a:chOff x="7576433" y="2557940"/>
            <a:chExt cx="596018" cy="318611"/>
          </a:xfrm>
        </p:grpSpPr>
        <p:sp>
          <p:nvSpPr>
            <p:cNvPr id="114" name="SMARTInkShape-320"/>
            <p:cNvSpPr/>
            <p:nvPr>
              <p:custDataLst>
                <p:tags r:id="rId71"/>
              </p:custDataLst>
            </p:nvPr>
          </p:nvSpPr>
          <p:spPr>
            <a:xfrm>
              <a:off x="8036430" y="2557940"/>
              <a:ext cx="136021" cy="100873"/>
            </a:xfrm>
            <a:custGeom>
              <a:avLst/>
              <a:gdLst/>
              <a:ahLst/>
              <a:cxnLst/>
              <a:rect l="0" t="0" r="0" b="0"/>
              <a:pathLst>
                <a:path w="136021" h="100873">
                  <a:moveTo>
                    <a:pt x="28070" y="64610"/>
                  </a:moveTo>
                  <a:lnTo>
                    <a:pt x="28070" y="64610"/>
                  </a:lnTo>
                  <a:lnTo>
                    <a:pt x="24699" y="61239"/>
                  </a:lnTo>
                  <a:lnTo>
                    <a:pt x="22294" y="60952"/>
                  </a:lnTo>
                  <a:lnTo>
                    <a:pt x="15860" y="62514"/>
                  </a:lnTo>
                  <a:lnTo>
                    <a:pt x="10179" y="67441"/>
                  </a:lnTo>
                  <a:lnTo>
                    <a:pt x="3013" y="80030"/>
                  </a:lnTo>
                  <a:lnTo>
                    <a:pt x="0" y="89808"/>
                  </a:lnTo>
                  <a:lnTo>
                    <a:pt x="2179" y="100872"/>
                  </a:lnTo>
                  <a:lnTo>
                    <a:pt x="2342" y="100779"/>
                  </a:lnTo>
                  <a:lnTo>
                    <a:pt x="3278" y="96572"/>
                  </a:lnTo>
                  <a:lnTo>
                    <a:pt x="17411" y="53147"/>
                  </a:lnTo>
                  <a:lnTo>
                    <a:pt x="36099" y="10706"/>
                  </a:lnTo>
                  <a:lnTo>
                    <a:pt x="41751" y="2317"/>
                  </a:lnTo>
                  <a:lnTo>
                    <a:pt x="44247" y="504"/>
                  </a:lnTo>
                  <a:lnTo>
                    <a:pt x="46615" y="0"/>
                  </a:lnTo>
                  <a:lnTo>
                    <a:pt x="48900" y="370"/>
                  </a:lnTo>
                  <a:lnTo>
                    <a:pt x="90955" y="41558"/>
                  </a:lnTo>
                  <a:lnTo>
                    <a:pt x="136020" y="900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321"/>
            <p:cNvSpPr/>
            <p:nvPr>
              <p:custDataLst>
                <p:tags r:id="rId72"/>
              </p:custDataLst>
            </p:nvPr>
          </p:nvSpPr>
          <p:spPr>
            <a:xfrm>
              <a:off x="7712284" y="2589547"/>
              <a:ext cx="47417" cy="287004"/>
            </a:xfrm>
            <a:custGeom>
              <a:avLst/>
              <a:gdLst/>
              <a:ahLst/>
              <a:cxnLst/>
              <a:rect l="0" t="0" r="0" b="0"/>
              <a:pathLst>
                <a:path w="47417" h="287004">
                  <a:moveTo>
                    <a:pt x="47416" y="33003"/>
                  </a:moveTo>
                  <a:lnTo>
                    <a:pt x="47416" y="33003"/>
                  </a:lnTo>
                  <a:lnTo>
                    <a:pt x="47416" y="432"/>
                  </a:lnTo>
                  <a:lnTo>
                    <a:pt x="45299" y="0"/>
                  </a:lnTo>
                  <a:lnTo>
                    <a:pt x="37303" y="3283"/>
                  </a:lnTo>
                  <a:lnTo>
                    <a:pt x="24272" y="16436"/>
                  </a:lnTo>
                  <a:lnTo>
                    <a:pt x="12296" y="44913"/>
                  </a:lnTo>
                  <a:lnTo>
                    <a:pt x="5017" y="81478"/>
                  </a:lnTo>
                  <a:lnTo>
                    <a:pt x="0" y="129048"/>
                  </a:lnTo>
                  <a:lnTo>
                    <a:pt x="989" y="166588"/>
                  </a:lnTo>
                  <a:lnTo>
                    <a:pt x="3281" y="207060"/>
                  </a:lnTo>
                  <a:lnTo>
                    <a:pt x="13056" y="254274"/>
                  </a:lnTo>
                  <a:lnTo>
                    <a:pt x="17032" y="276696"/>
                  </a:lnTo>
                  <a:lnTo>
                    <a:pt x="22016" y="2870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322"/>
            <p:cNvSpPr/>
            <p:nvPr>
              <p:custDataLst>
                <p:tags r:id="rId73"/>
              </p:custDataLst>
            </p:nvPr>
          </p:nvSpPr>
          <p:spPr>
            <a:xfrm>
              <a:off x="7576433" y="2586215"/>
              <a:ext cx="126118" cy="163336"/>
            </a:xfrm>
            <a:custGeom>
              <a:avLst/>
              <a:gdLst/>
              <a:ahLst/>
              <a:cxnLst/>
              <a:rect l="0" t="0" r="0" b="0"/>
              <a:pathLst>
                <a:path w="126118" h="163336">
                  <a:moveTo>
                    <a:pt x="5467" y="10935"/>
                  </a:moveTo>
                  <a:lnTo>
                    <a:pt x="5467" y="10935"/>
                  </a:lnTo>
                  <a:lnTo>
                    <a:pt x="0" y="0"/>
                  </a:lnTo>
                  <a:lnTo>
                    <a:pt x="36731" y="40971"/>
                  </a:lnTo>
                  <a:lnTo>
                    <a:pt x="67407" y="83164"/>
                  </a:lnTo>
                  <a:lnTo>
                    <a:pt x="90687" y="125313"/>
                  </a:lnTo>
                  <a:lnTo>
                    <a:pt x="108875" y="149971"/>
                  </a:lnTo>
                  <a:lnTo>
                    <a:pt x="126117" y="1633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8" name="SMARTInkShape-323"/>
          <p:cNvSpPr/>
          <p:nvPr>
            <p:custDataLst>
              <p:tags r:id="rId5"/>
            </p:custDataLst>
          </p:nvPr>
        </p:nvSpPr>
        <p:spPr>
          <a:xfrm>
            <a:off x="8070850" y="2617083"/>
            <a:ext cx="12701" cy="240418"/>
          </a:xfrm>
          <a:custGeom>
            <a:avLst/>
            <a:gdLst/>
            <a:ahLst/>
            <a:cxnLst/>
            <a:rect l="0" t="0" r="0" b="0"/>
            <a:pathLst>
              <a:path w="12701" h="240418">
                <a:moveTo>
                  <a:pt x="0" y="5467"/>
                </a:moveTo>
                <a:lnTo>
                  <a:pt x="0" y="5467"/>
                </a:lnTo>
                <a:lnTo>
                  <a:pt x="10934" y="0"/>
                </a:lnTo>
                <a:lnTo>
                  <a:pt x="11523" y="411"/>
                </a:lnTo>
                <a:lnTo>
                  <a:pt x="12177" y="2750"/>
                </a:lnTo>
                <a:lnTo>
                  <a:pt x="10750" y="42765"/>
                </a:lnTo>
                <a:lnTo>
                  <a:pt x="9010" y="79899"/>
                </a:lnTo>
                <a:lnTo>
                  <a:pt x="10590" y="112867"/>
                </a:lnTo>
                <a:lnTo>
                  <a:pt x="12074" y="159193"/>
                </a:lnTo>
                <a:lnTo>
                  <a:pt x="12577" y="203180"/>
                </a:lnTo>
                <a:lnTo>
                  <a:pt x="12700" y="24041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1" name="SMARTInkShape-Group73"/>
          <p:cNvGrpSpPr/>
          <p:nvPr/>
        </p:nvGrpSpPr>
        <p:grpSpPr>
          <a:xfrm>
            <a:off x="8705593" y="2606780"/>
            <a:ext cx="340671" cy="326921"/>
            <a:chOff x="8705593" y="2606780"/>
            <a:chExt cx="340671" cy="326921"/>
          </a:xfrm>
        </p:grpSpPr>
        <p:sp>
          <p:nvSpPr>
            <p:cNvPr id="119" name="SMARTInkShape-324"/>
            <p:cNvSpPr/>
            <p:nvPr>
              <p:custDataLst>
                <p:tags r:id="rId69"/>
              </p:custDataLst>
            </p:nvPr>
          </p:nvSpPr>
          <p:spPr>
            <a:xfrm>
              <a:off x="8907807" y="2669173"/>
              <a:ext cx="138457" cy="258178"/>
            </a:xfrm>
            <a:custGeom>
              <a:avLst/>
              <a:gdLst/>
              <a:ahLst/>
              <a:cxnLst/>
              <a:rect l="0" t="0" r="0" b="0"/>
              <a:pathLst>
                <a:path w="138457" h="258178">
                  <a:moveTo>
                    <a:pt x="121893" y="162927"/>
                  </a:moveTo>
                  <a:lnTo>
                    <a:pt x="121893" y="162927"/>
                  </a:lnTo>
                  <a:lnTo>
                    <a:pt x="118522" y="162927"/>
                  </a:lnTo>
                  <a:lnTo>
                    <a:pt x="114986" y="161046"/>
                  </a:lnTo>
                  <a:lnTo>
                    <a:pt x="97322" y="144629"/>
                  </a:lnTo>
                  <a:lnTo>
                    <a:pt x="93334" y="135039"/>
                  </a:lnTo>
                  <a:lnTo>
                    <a:pt x="90773" y="108264"/>
                  </a:lnTo>
                  <a:lnTo>
                    <a:pt x="99701" y="62707"/>
                  </a:lnTo>
                  <a:lnTo>
                    <a:pt x="108185" y="34063"/>
                  </a:lnTo>
                  <a:lnTo>
                    <a:pt x="122770" y="13267"/>
                  </a:lnTo>
                  <a:lnTo>
                    <a:pt x="138271" y="0"/>
                  </a:lnTo>
                  <a:lnTo>
                    <a:pt x="138456" y="1392"/>
                  </a:lnTo>
                  <a:lnTo>
                    <a:pt x="136780" y="8584"/>
                  </a:lnTo>
                  <a:lnTo>
                    <a:pt x="107250" y="52204"/>
                  </a:lnTo>
                  <a:lnTo>
                    <a:pt x="79454" y="87787"/>
                  </a:lnTo>
                  <a:lnTo>
                    <a:pt x="48170" y="125141"/>
                  </a:lnTo>
                  <a:lnTo>
                    <a:pt x="15686" y="172318"/>
                  </a:lnTo>
                  <a:lnTo>
                    <a:pt x="2151" y="204907"/>
                  </a:lnTo>
                  <a:lnTo>
                    <a:pt x="0" y="218744"/>
                  </a:lnTo>
                  <a:lnTo>
                    <a:pt x="414" y="223422"/>
                  </a:lnTo>
                  <a:lnTo>
                    <a:pt x="3513" y="227952"/>
                  </a:lnTo>
                  <a:lnTo>
                    <a:pt x="14481" y="236747"/>
                  </a:lnTo>
                  <a:lnTo>
                    <a:pt x="60929" y="253549"/>
                  </a:lnTo>
                  <a:lnTo>
                    <a:pt x="109193" y="2581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325"/>
            <p:cNvSpPr/>
            <p:nvPr>
              <p:custDataLst>
                <p:tags r:id="rId70"/>
              </p:custDataLst>
            </p:nvPr>
          </p:nvSpPr>
          <p:spPr>
            <a:xfrm>
              <a:off x="8705593" y="2606780"/>
              <a:ext cx="127258" cy="326921"/>
            </a:xfrm>
            <a:custGeom>
              <a:avLst/>
              <a:gdLst/>
              <a:ahLst/>
              <a:cxnLst/>
              <a:rect l="0" t="0" r="0" b="0"/>
              <a:pathLst>
                <a:path w="127258" h="326921">
                  <a:moveTo>
                    <a:pt x="82807" y="9420"/>
                  </a:moveTo>
                  <a:lnTo>
                    <a:pt x="82807" y="9420"/>
                  </a:lnTo>
                  <a:lnTo>
                    <a:pt x="79436" y="6049"/>
                  </a:lnTo>
                  <a:lnTo>
                    <a:pt x="77780" y="2513"/>
                  </a:lnTo>
                  <a:lnTo>
                    <a:pt x="77339" y="582"/>
                  </a:lnTo>
                  <a:lnTo>
                    <a:pt x="74928" y="0"/>
                  </a:lnTo>
                  <a:lnTo>
                    <a:pt x="66605" y="1235"/>
                  </a:lnTo>
                  <a:lnTo>
                    <a:pt x="55851" y="11662"/>
                  </a:lnTo>
                  <a:lnTo>
                    <a:pt x="28328" y="57213"/>
                  </a:lnTo>
                  <a:lnTo>
                    <a:pt x="16026" y="91810"/>
                  </a:lnTo>
                  <a:lnTo>
                    <a:pt x="6559" y="129999"/>
                  </a:lnTo>
                  <a:lnTo>
                    <a:pt x="0" y="168138"/>
                  </a:lnTo>
                  <a:lnTo>
                    <a:pt x="378" y="202493"/>
                  </a:lnTo>
                  <a:lnTo>
                    <a:pt x="10405" y="247720"/>
                  </a:lnTo>
                  <a:lnTo>
                    <a:pt x="28665" y="284168"/>
                  </a:lnTo>
                  <a:lnTo>
                    <a:pt x="44633" y="302274"/>
                  </a:lnTo>
                  <a:lnTo>
                    <a:pt x="63489" y="315025"/>
                  </a:lnTo>
                  <a:lnTo>
                    <a:pt x="109539" y="324571"/>
                  </a:lnTo>
                  <a:lnTo>
                    <a:pt x="127257" y="3269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4" name="SMARTInkShape-Group74"/>
          <p:cNvGrpSpPr/>
          <p:nvPr/>
        </p:nvGrpSpPr>
        <p:grpSpPr>
          <a:xfrm>
            <a:off x="9429750" y="2708969"/>
            <a:ext cx="1684978" cy="281882"/>
            <a:chOff x="9429750" y="2708969"/>
            <a:chExt cx="1684978" cy="281882"/>
          </a:xfrm>
        </p:grpSpPr>
        <p:sp>
          <p:nvSpPr>
            <p:cNvPr id="122" name="SMARTInkShape-326"/>
            <p:cNvSpPr/>
            <p:nvPr>
              <p:custDataLst>
                <p:tags r:id="rId57"/>
              </p:custDataLst>
            </p:nvPr>
          </p:nvSpPr>
          <p:spPr>
            <a:xfrm>
              <a:off x="10953750" y="2737733"/>
              <a:ext cx="160978" cy="253118"/>
            </a:xfrm>
            <a:custGeom>
              <a:avLst/>
              <a:gdLst/>
              <a:ahLst/>
              <a:cxnLst/>
              <a:rect l="0" t="0" r="0" b="0"/>
              <a:pathLst>
                <a:path w="160978" h="253118">
                  <a:moveTo>
                    <a:pt x="146050" y="5467"/>
                  </a:moveTo>
                  <a:lnTo>
                    <a:pt x="146050" y="5467"/>
                  </a:lnTo>
                  <a:lnTo>
                    <a:pt x="146050" y="2096"/>
                  </a:lnTo>
                  <a:lnTo>
                    <a:pt x="146755" y="1103"/>
                  </a:lnTo>
                  <a:lnTo>
                    <a:pt x="147931" y="441"/>
                  </a:lnTo>
                  <a:lnTo>
                    <a:pt x="149421" y="0"/>
                  </a:lnTo>
                  <a:lnTo>
                    <a:pt x="151119" y="1116"/>
                  </a:lnTo>
                  <a:lnTo>
                    <a:pt x="154888" y="6120"/>
                  </a:lnTo>
                  <a:lnTo>
                    <a:pt x="160977" y="23613"/>
                  </a:lnTo>
                  <a:lnTo>
                    <a:pt x="157135" y="60154"/>
                  </a:lnTo>
                  <a:lnTo>
                    <a:pt x="147061" y="103358"/>
                  </a:lnTo>
                  <a:lnTo>
                    <a:pt x="129801" y="136463"/>
                  </a:lnTo>
                  <a:lnTo>
                    <a:pt x="105668" y="170227"/>
                  </a:lnTo>
                  <a:lnTo>
                    <a:pt x="63609" y="211624"/>
                  </a:lnTo>
                  <a:lnTo>
                    <a:pt x="21355" y="239568"/>
                  </a:lnTo>
                  <a:lnTo>
                    <a:pt x="0" y="253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327"/>
            <p:cNvSpPr/>
            <p:nvPr>
              <p:custDataLst>
                <p:tags r:id="rId58"/>
              </p:custDataLst>
            </p:nvPr>
          </p:nvSpPr>
          <p:spPr>
            <a:xfrm>
              <a:off x="10818616" y="2771121"/>
              <a:ext cx="147835" cy="137180"/>
            </a:xfrm>
            <a:custGeom>
              <a:avLst/>
              <a:gdLst/>
              <a:ahLst/>
              <a:cxnLst/>
              <a:rect l="0" t="0" r="0" b="0"/>
              <a:pathLst>
                <a:path w="147835" h="137180">
                  <a:moveTo>
                    <a:pt x="122434" y="41929"/>
                  </a:moveTo>
                  <a:lnTo>
                    <a:pt x="122434" y="41929"/>
                  </a:lnTo>
                  <a:lnTo>
                    <a:pt x="111590" y="27426"/>
                  </a:lnTo>
                  <a:lnTo>
                    <a:pt x="83742" y="5987"/>
                  </a:lnTo>
                  <a:lnTo>
                    <a:pt x="71370" y="1260"/>
                  </a:lnTo>
                  <a:lnTo>
                    <a:pt x="65108" y="0"/>
                  </a:lnTo>
                  <a:lnTo>
                    <a:pt x="59522" y="571"/>
                  </a:lnTo>
                  <a:lnTo>
                    <a:pt x="49553" y="4968"/>
                  </a:lnTo>
                  <a:lnTo>
                    <a:pt x="29264" y="18748"/>
                  </a:lnTo>
                  <a:lnTo>
                    <a:pt x="12121" y="42978"/>
                  </a:lnTo>
                  <a:lnTo>
                    <a:pt x="1475" y="72500"/>
                  </a:lnTo>
                  <a:lnTo>
                    <a:pt x="0" y="89383"/>
                  </a:lnTo>
                  <a:lnTo>
                    <a:pt x="594" y="96848"/>
                  </a:lnTo>
                  <a:lnTo>
                    <a:pt x="5017" y="107025"/>
                  </a:lnTo>
                  <a:lnTo>
                    <a:pt x="8173" y="110726"/>
                  </a:lnTo>
                  <a:lnTo>
                    <a:pt x="12393" y="112488"/>
                  </a:lnTo>
                  <a:lnTo>
                    <a:pt x="22727" y="112565"/>
                  </a:lnTo>
                  <a:lnTo>
                    <a:pt x="67939" y="94171"/>
                  </a:lnTo>
                  <a:lnTo>
                    <a:pt x="105729" y="69550"/>
                  </a:lnTo>
                  <a:lnTo>
                    <a:pt x="111011" y="68316"/>
                  </a:lnTo>
                  <a:lnTo>
                    <a:pt x="112703" y="68693"/>
                  </a:lnTo>
                  <a:lnTo>
                    <a:pt x="113829" y="69649"/>
                  </a:lnTo>
                  <a:lnTo>
                    <a:pt x="114582" y="70992"/>
                  </a:lnTo>
                  <a:lnTo>
                    <a:pt x="119322" y="99958"/>
                  </a:lnTo>
                  <a:lnTo>
                    <a:pt x="128254" y="115019"/>
                  </a:lnTo>
                  <a:lnTo>
                    <a:pt x="147834" y="1371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328"/>
            <p:cNvSpPr/>
            <p:nvPr>
              <p:custDataLst>
                <p:tags r:id="rId59"/>
              </p:custDataLst>
            </p:nvPr>
          </p:nvSpPr>
          <p:spPr>
            <a:xfrm>
              <a:off x="10716467" y="2762851"/>
              <a:ext cx="46784" cy="130830"/>
            </a:xfrm>
            <a:custGeom>
              <a:avLst/>
              <a:gdLst/>
              <a:ahLst/>
              <a:cxnLst/>
              <a:rect l="0" t="0" r="0" b="0"/>
              <a:pathLst>
                <a:path w="46784" h="130830">
                  <a:moveTo>
                    <a:pt x="46783" y="18449"/>
                  </a:moveTo>
                  <a:lnTo>
                    <a:pt x="46783" y="18449"/>
                  </a:lnTo>
                  <a:lnTo>
                    <a:pt x="43412" y="15078"/>
                  </a:lnTo>
                  <a:lnTo>
                    <a:pt x="41756" y="9660"/>
                  </a:lnTo>
                  <a:lnTo>
                    <a:pt x="41316" y="6240"/>
                  </a:lnTo>
                  <a:lnTo>
                    <a:pt x="39610" y="3959"/>
                  </a:lnTo>
                  <a:lnTo>
                    <a:pt x="33952" y="1426"/>
                  </a:lnTo>
                  <a:lnTo>
                    <a:pt x="19462" y="0"/>
                  </a:lnTo>
                  <a:lnTo>
                    <a:pt x="11592" y="1547"/>
                  </a:lnTo>
                  <a:lnTo>
                    <a:pt x="8506" y="2948"/>
                  </a:lnTo>
                  <a:lnTo>
                    <a:pt x="3195" y="8267"/>
                  </a:lnTo>
                  <a:lnTo>
                    <a:pt x="790" y="11661"/>
                  </a:lnTo>
                  <a:lnTo>
                    <a:pt x="0" y="21076"/>
                  </a:lnTo>
                  <a:lnTo>
                    <a:pt x="11035" y="63053"/>
                  </a:lnTo>
                  <a:lnTo>
                    <a:pt x="24382" y="87624"/>
                  </a:lnTo>
                  <a:lnTo>
                    <a:pt x="38725" y="108679"/>
                  </a:lnTo>
                  <a:lnTo>
                    <a:pt x="41411" y="114586"/>
                  </a:lnTo>
                  <a:lnTo>
                    <a:pt x="41790" y="119229"/>
                  </a:lnTo>
                  <a:lnTo>
                    <a:pt x="40632" y="123030"/>
                  </a:lnTo>
                  <a:lnTo>
                    <a:pt x="38449" y="126270"/>
                  </a:lnTo>
                  <a:lnTo>
                    <a:pt x="34877" y="128429"/>
                  </a:lnTo>
                  <a:lnTo>
                    <a:pt x="25263" y="130829"/>
                  </a:lnTo>
                  <a:lnTo>
                    <a:pt x="15817" y="130014"/>
                  </a:lnTo>
                  <a:lnTo>
                    <a:pt x="7621" y="127300"/>
                  </a:lnTo>
                  <a:lnTo>
                    <a:pt x="1626" y="123742"/>
                  </a:lnTo>
                  <a:lnTo>
                    <a:pt x="451" y="120395"/>
                  </a:lnTo>
                  <a:lnTo>
                    <a:pt x="2333" y="1009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329"/>
            <p:cNvSpPr/>
            <p:nvPr>
              <p:custDataLst>
                <p:tags r:id="rId60"/>
              </p:custDataLst>
            </p:nvPr>
          </p:nvSpPr>
          <p:spPr>
            <a:xfrm>
              <a:off x="10542766" y="2762250"/>
              <a:ext cx="125235" cy="124705"/>
            </a:xfrm>
            <a:custGeom>
              <a:avLst/>
              <a:gdLst/>
              <a:ahLst/>
              <a:cxnLst/>
              <a:rect l="0" t="0" r="0" b="0"/>
              <a:pathLst>
                <a:path w="125235" h="124705">
                  <a:moveTo>
                    <a:pt x="10934" y="12700"/>
                  </a:moveTo>
                  <a:lnTo>
                    <a:pt x="10934" y="12700"/>
                  </a:lnTo>
                  <a:lnTo>
                    <a:pt x="0" y="7233"/>
                  </a:lnTo>
                  <a:lnTo>
                    <a:pt x="116" y="7644"/>
                  </a:lnTo>
                  <a:lnTo>
                    <a:pt x="25397" y="42081"/>
                  </a:lnTo>
                  <a:lnTo>
                    <a:pt x="33965" y="74060"/>
                  </a:lnTo>
                  <a:lnTo>
                    <a:pt x="35316" y="110621"/>
                  </a:lnTo>
                  <a:lnTo>
                    <a:pt x="32824" y="119250"/>
                  </a:lnTo>
                  <a:lnTo>
                    <a:pt x="31172" y="121833"/>
                  </a:lnTo>
                  <a:lnTo>
                    <a:pt x="27454" y="124704"/>
                  </a:lnTo>
                  <a:lnTo>
                    <a:pt x="26887" y="124058"/>
                  </a:lnTo>
                  <a:lnTo>
                    <a:pt x="31736" y="98723"/>
                  </a:lnTo>
                  <a:lnTo>
                    <a:pt x="59822" y="51980"/>
                  </a:lnTo>
                  <a:lnTo>
                    <a:pt x="93231" y="15573"/>
                  </a:lnTo>
                  <a:lnTo>
                    <a:pt x="105366" y="6921"/>
                  </a:lnTo>
                  <a:lnTo>
                    <a:pt x="12523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330"/>
            <p:cNvSpPr/>
            <p:nvPr>
              <p:custDataLst>
                <p:tags r:id="rId61"/>
              </p:custDataLst>
            </p:nvPr>
          </p:nvSpPr>
          <p:spPr>
            <a:xfrm>
              <a:off x="10382250" y="2767192"/>
              <a:ext cx="107951" cy="117105"/>
            </a:xfrm>
            <a:custGeom>
              <a:avLst/>
              <a:gdLst/>
              <a:ahLst/>
              <a:cxnLst/>
              <a:rect l="0" t="0" r="0" b="0"/>
              <a:pathLst>
                <a:path w="107951" h="117105">
                  <a:moveTo>
                    <a:pt x="0" y="58558"/>
                  </a:moveTo>
                  <a:lnTo>
                    <a:pt x="0" y="58558"/>
                  </a:lnTo>
                  <a:lnTo>
                    <a:pt x="6742" y="61929"/>
                  </a:lnTo>
                  <a:lnTo>
                    <a:pt x="13815" y="61702"/>
                  </a:lnTo>
                  <a:lnTo>
                    <a:pt x="43447" y="48833"/>
                  </a:lnTo>
                  <a:lnTo>
                    <a:pt x="76067" y="28759"/>
                  </a:lnTo>
                  <a:lnTo>
                    <a:pt x="79639" y="23875"/>
                  </a:lnTo>
                  <a:lnTo>
                    <a:pt x="81314" y="18503"/>
                  </a:lnTo>
                  <a:lnTo>
                    <a:pt x="81726" y="12805"/>
                  </a:lnTo>
                  <a:lnTo>
                    <a:pt x="80589" y="8300"/>
                  </a:lnTo>
                  <a:lnTo>
                    <a:pt x="75564" y="1414"/>
                  </a:lnTo>
                  <a:lnTo>
                    <a:pt x="70836" y="0"/>
                  </a:lnTo>
                  <a:lnTo>
                    <a:pt x="58059" y="312"/>
                  </a:lnTo>
                  <a:lnTo>
                    <a:pt x="46737" y="6565"/>
                  </a:lnTo>
                  <a:lnTo>
                    <a:pt x="24597" y="31198"/>
                  </a:lnTo>
                  <a:lnTo>
                    <a:pt x="17987" y="48750"/>
                  </a:lnTo>
                  <a:lnTo>
                    <a:pt x="15756" y="66899"/>
                  </a:lnTo>
                  <a:lnTo>
                    <a:pt x="17115" y="82021"/>
                  </a:lnTo>
                  <a:lnTo>
                    <a:pt x="23834" y="95797"/>
                  </a:lnTo>
                  <a:lnTo>
                    <a:pt x="37636" y="111690"/>
                  </a:lnTo>
                  <a:lnTo>
                    <a:pt x="42024" y="115146"/>
                  </a:lnTo>
                  <a:lnTo>
                    <a:pt x="56308" y="117104"/>
                  </a:lnTo>
                  <a:lnTo>
                    <a:pt x="73708" y="114918"/>
                  </a:lnTo>
                  <a:lnTo>
                    <a:pt x="107950" y="103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331"/>
            <p:cNvSpPr/>
            <p:nvPr>
              <p:custDataLst>
                <p:tags r:id="rId62"/>
              </p:custDataLst>
            </p:nvPr>
          </p:nvSpPr>
          <p:spPr>
            <a:xfrm>
              <a:off x="10217150" y="2762250"/>
              <a:ext cx="139701" cy="124564"/>
            </a:xfrm>
            <a:custGeom>
              <a:avLst/>
              <a:gdLst/>
              <a:ahLst/>
              <a:cxnLst/>
              <a:rect l="0" t="0" r="0" b="0"/>
              <a:pathLst>
                <a:path w="139701" h="124564">
                  <a:moveTo>
                    <a:pt x="0" y="31750"/>
                  </a:moveTo>
                  <a:lnTo>
                    <a:pt x="0" y="31750"/>
                  </a:lnTo>
                  <a:lnTo>
                    <a:pt x="5026" y="19816"/>
                  </a:lnTo>
                  <a:lnTo>
                    <a:pt x="5468" y="17444"/>
                  </a:lnTo>
                  <a:lnTo>
                    <a:pt x="9459" y="10735"/>
                  </a:lnTo>
                  <a:lnTo>
                    <a:pt x="13142" y="8299"/>
                  </a:lnTo>
                  <a:lnTo>
                    <a:pt x="15110" y="7649"/>
                  </a:lnTo>
                  <a:lnTo>
                    <a:pt x="16424" y="7922"/>
                  </a:lnTo>
                  <a:lnTo>
                    <a:pt x="17300" y="8809"/>
                  </a:lnTo>
                  <a:lnTo>
                    <a:pt x="22075" y="25415"/>
                  </a:lnTo>
                  <a:lnTo>
                    <a:pt x="26843" y="65941"/>
                  </a:lnTo>
                  <a:lnTo>
                    <a:pt x="34152" y="102944"/>
                  </a:lnTo>
                  <a:lnTo>
                    <a:pt x="40108" y="114662"/>
                  </a:lnTo>
                  <a:lnTo>
                    <a:pt x="43673" y="118775"/>
                  </a:lnTo>
                  <a:lnTo>
                    <a:pt x="53277" y="123344"/>
                  </a:lnTo>
                  <a:lnTo>
                    <a:pt x="58800" y="124563"/>
                  </a:lnTo>
                  <a:lnTo>
                    <a:pt x="63895" y="123259"/>
                  </a:lnTo>
                  <a:lnTo>
                    <a:pt x="73318" y="116165"/>
                  </a:lnTo>
                  <a:lnTo>
                    <a:pt x="95230" y="88589"/>
                  </a:lnTo>
                  <a:lnTo>
                    <a:pt x="113878" y="49902"/>
                  </a:lnTo>
                  <a:lnTo>
                    <a:pt x="132755" y="6681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332"/>
            <p:cNvSpPr/>
            <p:nvPr>
              <p:custDataLst>
                <p:tags r:id="rId63"/>
              </p:custDataLst>
            </p:nvPr>
          </p:nvSpPr>
          <p:spPr>
            <a:xfrm>
              <a:off x="10039350" y="2838450"/>
              <a:ext cx="44451" cy="6351"/>
            </a:xfrm>
            <a:custGeom>
              <a:avLst/>
              <a:gdLst/>
              <a:ahLst/>
              <a:cxnLst/>
              <a:rect l="0" t="0" r="0" b="0"/>
              <a:pathLst>
                <a:path w="44451" h="6351">
                  <a:moveTo>
                    <a:pt x="0" y="0"/>
                  </a:moveTo>
                  <a:lnTo>
                    <a:pt x="0" y="0"/>
                  </a:lnTo>
                  <a:lnTo>
                    <a:pt x="6481" y="705"/>
                  </a:lnTo>
                  <a:lnTo>
                    <a:pt x="444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333"/>
            <p:cNvSpPr/>
            <p:nvPr>
              <p:custDataLst>
                <p:tags r:id="rId64"/>
              </p:custDataLst>
            </p:nvPr>
          </p:nvSpPr>
          <p:spPr>
            <a:xfrm>
              <a:off x="9856343" y="2766013"/>
              <a:ext cx="106808" cy="101615"/>
            </a:xfrm>
            <a:custGeom>
              <a:avLst/>
              <a:gdLst/>
              <a:ahLst/>
              <a:cxnLst/>
              <a:rect l="0" t="0" r="0" b="0"/>
              <a:pathLst>
                <a:path w="106808" h="101615">
                  <a:moveTo>
                    <a:pt x="11557" y="40687"/>
                  </a:moveTo>
                  <a:lnTo>
                    <a:pt x="11557" y="40687"/>
                  </a:lnTo>
                  <a:lnTo>
                    <a:pt x="8186" y="40687"/>
                  </a:lnTo>
                  <a:lnTo>
                    <a:pt x="4650" y="42568"/>
                  </a:lnTo>
                  <a:lnTo>
                    <a:pt x="0" y="46154"/>
                  </a:lnTo>
                  <a:lnTo>
                    <a:pt x="3128" y="46645"/>
                  </a:lnTo>
                  <a:lnTo>
                    <a:pt x="20005" y="46959"/>
                  </a:lnTo>
                  <a:lnTo>
                    <a:pt x="59562" y="29354"/>
                  </a:lnTo>
                  <a:lnTo>
                    <a:pt x="70051" y="21304"/>
                  </a:lnTo>
                  <a:lnTo>
                    <a:pt x="73837" y="17182"/>
                  </a:lnTo>
                  <a:lnTo>
                    <a:pt x="75654" y="13728"/>
                  </a:lnTo>
                  <a:lnTo>
                    <a:pt x="76161" y="10720"/>
                  </a:lnTo>
                  <a:lnTo>
                    <a:pt x="75793" y="8009"/>
                  </a:lnTo>
                  <a:lnTo>
                    <a:pt x="73502" y="3115"/>
                  </a:lnTo>
                  <a:lnTo>
                    <a:pt x="71904" y="822"/>
                  </a:lnTo>
                  <a:lnTo>
                    <a:pt x="68722" y="0"/>
                  </a:lnTo>
                  <a:lnTo>
                    <a:pt x="59541" y="967"/>
                  </a:lnTo>
                  <a:lnTo>
                    <a:pt x="42472" y="12220"/>
                  </a:lnTo>
                  <a:lnTo>
                    <a:pt x="19153" y="39349"/>
                  </a:lnTo>
                  <a:lnTo>
                    <a:pt x="11876" y="52792"/>
                  </a:lnTo>
                  <a:lnTo>
                    <a:pt x="7183" y="75632"/>
                  </a:lnTo>
                  <a:lnTo>
                    <a:pt x="7935" y="81622"/>
                  </a:lnTo>
                  <a:lnTo>
                    <a:pt x="12534" y="90160"/>
                  </a:lnTo>
                  <a:lnTo>
                    <a:pt x="23045" y="96306"/>
                  </a:lnTo>
                  <a:lnTo>
                    <a:pt x="37830" y="100684"/>
                  </a:lnTo>
                  <a:lnTo>
                    <a:pt x="76065" y="101614"/>
                  </a:lnTo>
                  <a:lnTo>
                    <a:pt x="106807" y="978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334"/>
            <p:cNvSpPr/>
            <p:nvPr>
              <p:custDataLst>
                <p:tags r:id="rId65"/>
              </p:custDataLst>
            </p:nvPr>
          </p:nvSpPr>
          <p:spPr>
            <a:xfrm>
              <a:off x="9730796" y="2751111"/>
              <a:ext cx="67255" cy="128782"/>
            </a:xfrm>
            <a:custGeom>
              <a:avLst/>
              <a:gdLst/>
              <a:ahLst/>
              <a:cxnLst/>
              <a:rect l="0" t="0" r="0" b="0"/>
              <a:pathLst>
                <a:path w="67255" h="128782">
                  <a:moveTo>
                    <a:pt x="67254" y="30189"/>
                  </a:moveTo>
                  <a:lnTo>
                    <a:pt x="67254" y="30189"/>
                  </a:lnTo>
                  <a:lnTo>
                    <a:pt x="66549" y="9232"/>
                  </a:lnTo>
                  <a:lnTo>
                    <a:pt x="63883" y="3706"/>
                  </a:lnTo>
                  <a:lnTo>
                    <a:pt x="60774" y="1951"/>
                  </a:lnTo>
                  <a:lnTo>
                    <a:pt x="51674" y="0"/>
                  </a:lnTo>
                  <a:lnTo>
                    <a:pt x="40573" y="4777"/>
                  </a:lnTo>
                  <a:lnTo>
                    <a:pt x="29290" y="14661"/>
                  </a:lnTo>
                  <a:lnTo>
                    <a:pt x="6167" y="55469"/>
                  </a:lnTo>
                  <a:lnTo>
                    <a:pt x="0" y="82443"/>
                  </a:lnTo>
                  <a:lnTo>
                    <a:pt x="1544" y="104938"/>
                  </a:lnTo>
                  <a:lnTo>
                    <a:pt x="8417" y="116562"/>
                  </a:lnTo>
                  <a:lnTo>
                    <a:pt x="17821" y="125022"/>
                  </a:lnTo>
                  <a:lnTo>
                    <a:pt x="26704" y="128781"/>
                  </a:lnTo>
                  <a:lnTo>
                    <a:pt x="67254" y="119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335"/>
            <p:cNvSpPr/>
            <p:nvPr>
              <p:custDataLst>
                <p:tags r:id="rId66"/>
              </p:custDataLst>
            </p:nvPr>
          </p:nvSpPr>
          <p:spPr>
            <a:xfrm>
              <a:off x="9652883" y="2708969"/>
              <a:ext cx="11818" cy="15182"/>
            </a:xfrm>
            <a:custGeom>
              <a:avLst/>
              <a:gdLst/>
              <a:ahLst/>
              <a:cxnLst/>
              <a:rect l="0" t="0" r="0" b="0"/>
              <a:pathLst>
                <a:path w="11818" h="15182">
                  <a:moveTo>
                    <a:pt x="5467" y="15181"/>
                  </a:moveTo>
                  <a:lnTo>
                    <a:pt x="5467" y="15181"/>
                  </a:lnTo>
                  <a:lnTo>
                    <a:pt x="441" y="3248"/>
                  </a:lnTo>
                  <a:lnTo>
                    <a:pt x="0" y="875"/>
                  </a:lnTo>
                  <a:lnTo>
                    <a:pt x="410" y="0"/>
                  </a:lnTo>
                  <a:lnTo>
                    <a:pt x="1391" y="121"/>
                  </a:lnTo>
                  <a:lnTo>
                    <a:pt x="2749" y="908"/>
                  </a:lnTo>
                  <a:lnTo>
                    <a:pt x="11817" y="151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336"/>
            <p:cNvSpPr/>
            <p:nvPr>
              <p:custDataLst>
                <p:tags r:id="rId67"/>
              </p:custDataLst>
            </p:nvPr>
          </p:nvSpPr>
          <p:spPr>
            <a:xfrm>
              <a:off x="9639300" y="2777929"/>
              <a:ext cx="1" cy="85922"/>
            </a:xfrm>
            <a:custGeom>
              <a:avLst/>
              <a:gdLst/>
              <a:ahLst/>
              <a:cxnLst/>
              <a:rect l="0" t="0" r="0" b="0"/>
              <a:pathLst>
                <a:path w="1" h="85922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0" y="42533"/>
                  </a:lnTo>
                  <a:lnTo>
                    <a:pt x="0" y="859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337"/>
            <p:cNvSpPr/>
            <p:nvPr>
              <p:custDataLst>
                <p:tags r:id="rId68"/>
              </p:custDataLst>
            </p:nvPr>
          </p:nvSpPr>
          <p:spPr>
            <a:xfrm>
              <a:off x="9429750" y="2755900"/>
              <a:ext cx="127001" cy="165729"/>
            </a:xfrm>
            <a:custGeom>
              <a:avLst/>
              <a:gdLst/>
              <a:ahLst/>
              <a:cxnLst/>
              <a:rect l="0" t="0" r="0" b="0"/>
              <a:pathLst>
                <a:path w="127001" h="165729">
                  <a:moveTo>
                    <a:pt x="0" y="44450"/>
                  </a:moveTo>
                  <a:lnTo>
                    <a:pt x="0" y="44450"/>
                  </a:lnTo>
                  <a:lnTo>
                    <a:pt x="0" y="32894"/>
                  </a:lnTo>
                  <a:lnTo>
                    <a:pt x="705" y="33218"/>
                  </a:lnTo>
                  <a:lnTo>
                    <a:pt x="3370" y="35460"/>
                  </a:lnTo>
                  <a:lnTo>
                    <a:pt x="12209" y="50802"/>
                  </a:lnTo>
                  <a:lnTo>
                    <a:pt x="23474" y="91409"/>
                  </a:lnTo>
                  <a:lnTo>
                    <a:pt x="38556" y="136432"/>
                  </a:lnTo>
                  <a:lnTo>
                    <a:pt x="51752" y="162808"/>
                  </a:lnTo>
                  <a:lnTo>
                    <a:pt x="54962" y="164983"/>
                  </a:lnTo>
                  <a:lnTo>
                    <a:pt x="58514" y="165728"/>
                  </a:lnTo>
                  <a:lnTo>
                    <a:pt x="62292" y="165518"/>
                  </a:lnTo>
                  <a:lnTo>
                    <a:pt x="66223" y="162557"/>
                  </a:lnTo>
                  <a:lnTo>
                    <a:pt x="74353" y="151740"/>
                  </a:lnTo>
                  <a:lnTo>
                    <a:pt x="91776" y="110955"/>
                  </a:lnTo>
                  <a:lnTo>
                    <a:pt x="107391" y="71054"/>
                  </a:lnTo>
                  <a:lnTo>
                    <a:pt x="119703" y="26813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9" name="SMARTInkShape-Group75"/>
          <p:cNvGrpSpPr/>
          <p:nvPr/>
        </p:nvGrpSpPr>
        <p:grpSpPr>
          <a:xfrm>
            <a:off x="2203450" y="3649619"/>
            <a:ext cx="546101" cy="223882"/>
            <a:chOff x="2203450" y="3649619"/>
            <a:chExt cx="546101" cy="223882"/>
          </a:xfrm>
        </p:grpSpPr>
        <p:sp>
          <p:nvSpPr>
            <p:cNvPr id="135" name="SMARTInkShape-338"/>
            <p:cNvSpPr/>
            <p:nvPr>
              <p:custDataLst>
                <p:tags r:id="rId53"/>
              </p:custDataLst>
            </p:nvPr>
          </p:nvSpPr>
          <p:spPr>
            <a:xfrm>
              <a:off x="2571750" y="3649619"/>
              <a:ext cx="177801" cy="124940"/>
            </a:xfrm>
            <a:custGeom>
              <a:avLst/>
              <a:gdLst/>
              <a:ahLst/>
              <a:cxnLst/>
              <a:rect l="0" t="0" r="0" b="0"/>
              <a:pathLst>
                <a:path w="177801" h="124940">
                  <a:moveTo>
                    <a:pt x="0" y="77831"/>
                  </a:moveTo>
                  <a:lnTo>
                    <a:pt x="0" y="77831"/>
                  </a:lnTo>
                  <a:lnTo>
                    <a:pt x="3371" y="81202"/>
                  </a:lnTo>
                  <a:lnTo>
                    <a:pt x="8789" y="82857"/>
                  </a:lnTo>
                  <a:lnTo>
                    <a:pt x="16606" y="82887"/>
                  </a:lnTo>
                  <a:lnTo>
                    <a:pt x="32907" y="78231"/>
                  </a:lnTo>
                  <a:lnTo>
                    <a:pt x="50438" y="67523"/>
                  </a:lnTo>
                  <a:lnTo>
                    <a:pt x="73757" y="39209"/>
                  </a:lnTo>
                  <a:lnTo>
                    <a:pt x="85177" y="15639"/>
                  </a:lnTo>
                  <a:lnTo>
                    <a:pt x="87245" y="8327"/>
                  </a:lnTo>
                  <a:lnTo>
                    <a:pt x="86386" y="5389"/>
                  </a:lnTo>
                  <a:lnTo>
                    <a:pt x="81668" y="244"/>
                  </a:lnTo>
                  <a:lnTo>
                    <a:pt x="77728" y="0"/>
                  </a:lnTo>
                  <a:lnTo>
                    <a:pt x="67707" y="3493"/>
                  </a:lnTo>
                  <a:lnTo>
                    <a:pt x="50165" y="20135"/>
                  </a:lnTo>
                  <a:lnTo>
                    <a:pt x="34933" y="46311"/>
                  </a:lnTo>
                  <a:lnTo>
                    <a:pt x="28224" y="76409"/>
                  </a:lnTo>
                  <a:lnTo>
                    <a:pt x="30418" y="95308"/>
                  </a:lnTo>
                  <a:lnTo>
                    <a:pt x="32979" y="104299"/>
                  </a:lnTo>
                  <a:lnTo>
                    <a:pt x="41468" y="116171"/>
                  </a:lnTo>
                  <a:lnTo>
                    <a:pt x="46696" y="120324"/>
                  </a:lnTo>
                  <a:lnTo>
                    <a:pt x="61911" y="124939"/>
                  </a:lnTo>
                  <a:lnTo>
                    <a:pt x="107166" y="124530"/>
                  </a:lnTo>
                  <a:lnTo>
                    <a:pt x="149189" y="112834"/>
                  </a:lnTo>
                  <a:lnTo>
                    <a:pt x="177800" y="1032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339"/>
            <p:cNvSpPr/>
            <p:nvPr>
              <p:custDataLst>
                <p:tags r:id="rId54"/>
              </p:custDataLst>
            </p:nvPr>
          </p:nvSpPr>
          <p:spPr>
            <a:xfrm>
              <a:off x="2444750" y="3670300"/>
              <a:ext cx="107951" cy="141571"/>
            </a:xfrm>
            <a:custGeom>
              <a:avLst/>
              <a:gdLst/>
              <a:ahLst/>
              <a:cxnLst/>
              <a:rect l="0" t="0" r="0" b="0"/>
              <a:pathLst>
                <a:path w="107951" h="141571">
                  <a:moveTo>
                    <a:pt x="0" y="25400"/>
                  </a:moveTo>
                  <a:lnTo>
                    <a:pt x="0" y="25400"/>
                  </a:lnTo>
                  <a:lnTo>
                    <a:pt x="0" y="11094"/>
                  </a:lnTo>
                  <a:lnTo>
                    <a:pt x="706" y="9513"/>
                  </a:lnTo>
                  <a:lnTo>
                    <a:pt x="1881" y="8458"/>
                  </a:lnTo>
                  <a:lnTo>
                    <a:pt x="3371" y="7756"/>
                  </a:lnTo>
                  <a:lnTo>
                    <a:pt x="5070" y="7993"/>
                  </a:lnTo>
                  <a:lnTo>
                    <a:pt x="8838" y="10137"/>
                  </a:lnTo>
                  <a:lnTo>
                    <a:pt x="18298" y="22054"/>
                  </a:lnTo>
                  <a:lnTo>
                    <a:pt x="26667" y="45732"/>
                  </a:lnTo>
                  <a:lnTo>
                    <a:pt x="32157" y="85338"/>
                  </a:lnTo>
                  <a:lnTo>
                    <a:pt x="45923" y="130930"/>
                  </a:lnTo>
                  <a:lnTo>
                    <a:pt x="50514" y="139330"/>
                  </a:lnTo>
                  <a:lnTo>
                    <a:pt x="52726" y="141570"/>
                  </a:lnTo>
                  <a:lnTo>
                    <a:pt x="54906" y="140946"/>
                  </a:lnTo>
                  <a:lnTo>
                    <a:pt x="59210" y="134610"/>
                  </a:lnTo>
                  <a:lnTo>
                    <a:pt x="72792" y="98086"/>
                  </a:lnTo>
                  <a:lnTo>
                    <a:pt x="87182" y="51987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340"/>
            <p:cNvSpPr/>
            <p:nvPr>
              <p:custDataLst>
                <p:tags r:id="rId55"/>
              </p:custDataLst>
            </p:nvPr>
          </p:nvSpPr>
          <p:spPr>
            <a:xfrm>
              <a:off x="2286009" y="3664366"/>
              <a:ext cx="31742" cy="209135"/>
            </a:xfrm>
            <a:custGeom>
              <a:avLst/>
              <a:gdLst/>
              <a:ahLst/>
              <a:cxnLst/>
              <a:rect l="0" t="0" r="0" b="0"/>
              <a:pathLst>
                <a:path w="31742" h="209135">
                  <a:moveTo>
                    <a:pt x="12691" y="18634"/>
                  </a:moveTo>
                  <a:lnTo>
                    <a:pt x="12691" y="18634"/>
                  </a:lnTo>
                  <a:lnTo>
                    <a:pt x="330" y="0"/>
                  </a:lnTo>
                  <a:lnTo>
                    <a:pt x="0" y="30102"/>
                  </a:lnTo>
                  <a:lnTo>
                    <a:pt x="6899" y="76737"/>
                  </a:lnTo>
                  <a:lnTo>
                    <a:pt x="14918" y="118305"/>
                  </a:lnTo>
                  <a:lnTo>
                    <a:pt x="23296" y="159077"/>
                  </a:lnTo>
                  <a:lnTo>
                    <a:pt x="31741" y="2091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341"/>
            <p:cNvSpPr/>
            <p:nvPr>
              <p:custDataLst>
                <p:tags r:id="rId56"/>
              </p:custDataLst>
            </p:nvPr>
          </p:nvSpPr>
          <p:spPr>
            <a:xfrm>
              <a:off x="2203450" y="3749556"/>
              <a:ext cx="190501" cy="9645"/>
            </a:xfrm>
            <a:custGeom>
              <a:avLst/>
              <a:gdLst/>
              <a:ahLst/>
              <a:cxnLst/>
              <a:rect l="0" t="0" r="0" b="0"/>
              <a:pathLst>
                <a:path w="190501" h="9645">
                  <a:moveTo>
                    <a:pt x="0" y="9644"/>
                  </a:moveTo>
                  <a:lnTo>
                    <a:pt x="0" y="9644"/>
                  </a:lnTo>
                  <a:lnTo>
                    <a:pt x="42376" y="7762"/>
                  </a:lnTo>
                  <a:lnTo>
                    <a:pt x="79348" y="4618"/>
                  </a:lnTo>
                  <a:lnTo>
                    <a:pt x="119701" y="3686"/>
                  </a:lnTo>
                  <a:lnTo>
                    <a:pt x="161150" y="0"/>
                  </a:lnTo>
                  <a:lnTo>
                    <a:pt x="174163" y="184"/>
                  </a:lnTo>
                  <a:lnTo>
                    <a:pt x="190500" y="32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9" name="SMARTInkShape-Group76"/>
          <p:cNvGrpSpPr/>
          <p:nvPr/>
        </p:nvGrpSpPr>
        <p:grpSpPr>
          <a:xfrm>
            <a:off x="3144050" y="3574953"/>
            <a:ext cx="1328046" cy="323948"/>
            <a:chOff x="3144050" y="3574953"/>
            <a:chExt cx="1328046" cy="323948"/>
          </a:xfrm>
        </p:grpSpPr>
        <p:sp>
          <p:nvSpPr>
            <p:cNvPr id="140" name="SMARTInkShape-342"/>
            <p:cNvSpPr/>
            <p:nvPr>
              <p:custDataLst>
                <p:tags r:id="rId44"/>
              </p:custDataLst>
            </p:nvPr>
          </p:nvSpPr>
          <p:spPr>
            <a:xfrm>
              <a:off x="4368800" y="3705475"/>
              <a:ext cx="103296" cy="110876"/>
            </a:xfrm>
            <a:custGeom>
              <a:avLst/>
              <a:gdLst/>
              <a:ahLst/>
              <a:cxnLst/>
              <a:rect l="0" t="0" r="0" b="0"/>
              <a:pathLst>
                <a:path w="103296" h="110876">
                  <a:moveTo>
                    <a:pt x="0" y="15625"/>
                  </a:moveTo>
                  <a:lnTo>
                    <a:pt x="0" y="15625"/>
                  </a:lnTo>
                  <a:lnTo>
                    <a:pt x="3371" y="18996"/>
                  </a:lnTo>
                  <a:lnTo>
                    <a:pt x="3144" y="26295"/>
                  </a:lnTo>
                  <a:lnTo>
                    <a:pt x="276" y="67361"/>
                  </a:lnTo>
                  <a:lnTo>
                    <a:pt x="16" y="104699"/>
                  </a:lnTo>
                  <a:lnTo>
                    <a:pt x="717" y="106757"/>
                  </a:lnTo>
                  <a:lnTo>
                    <a:pt x="1889" y="108130"/>
                  </a:lnTo>
                  <a:lnTo>
                    <a:pt x="3376" y="109045"/>
                  </a:lnTo>
                  <a:lnTo>
                    <a:pt x="5073" y="108244"/>
                  </a:lnTo>
                  <a:lnTo>
                    <a:pt x="8840" y="103591"/>
                  </a:lnTo>
                  <a:lnTo>
                    <a:pt x="27888" y="62469"/>
                  </a:lnTo>
                  <a:lnTo>
                    <a:pt x="47069" y="30916"/>
                  </a:lnTo>
                  <a:lnTo>
                    <a:pt x="75463" y="1712"/>
                  </a:lnTo>
                  <a:lnTo>
                    <a:pt x="81353" y="0"/>
                  </a:lnTo>
                  <a:lnTo>
                    <a:pt x="86691" y="975"/>
                  </a:lnTo>
                  <a:lnTo>
                    <a:pt x="91660" y="3742"/>
                  </a:lnTo>
                  <a:lnTo>
                    <a:pt x="99063" y="16223"/>
                  </a:lnTo>
                  <a:lnTo>
                    <a:pt x="103295" y="34235"/>
                  </a:lnTo>
                  <a:lnTo>
                    <a:pt x="100262" y="78411"/>
                  </a:lnTo>
                  <a:lnTo>
                    <a:pt x="95250" y="110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343"/>
            <p:cNvSpPr/>
            <p:nvPr>
              <p:custDataLst>
                <p:tags r:id="rId45"/>
              </p:custDataLst>
            </p:nvPr>
          </p:nvSpPr>
          <p:spPr>
            <a:xfrm>
              <a:off x="4262974" y="3715012"/>
              <a:ext cx="49966" cy="107756"/>
            </a:xfrm>
            <a:custGeom>
              <a:avLst/>
              <a:gdLst/>
              <a:ahLst/>
              <a:cxnLst/>
              <a:rect l="0" t="0" r="0" b="0"/>
              <a:pathLst>
                <a:path w="49966" h="107756">
                  <a:moveTo>
                    <a:pt x="29626" y="6088"/>
                  </a:moveTo>
                  <a:lnTo>
                    <a:pt x="29626" y="6088"/>
                  </a:lnTo>
                  <a:lnTo>
                    <a:pt x="29626" y="2717"/>
                  </a:lnTo>
                  <a:lnTo>
                    <a:pt x="28920" y="1724"/>
                  </a:lnTo>
                  <a:lnTo>
                    <a:pt x="26255" y="621"/>
                  </a:lnTo>
                  <a:lnTo>
                    <a:pt x="20788" y="0"/>
                  </a:lnTo>
                  <a:lnTo>
                    <a:pt x="18795" y="1323"/>
                  </a:lnTo>
                  <a:lnTo>
                    <a:pt x="11914" y="11340"/>
                  </a:lnTo>
                  <a:lnTo>
                    <a:pt x="2662" y="32260"/>
                  </a:lnTo>
                  <a:lnTo>
                    <a:pt x="0" y="59782"/>
                  </a:lnTo>
                  <a:lnTo>
                    <a:pt x="4071" y="84713"/>
                  </a:lnTo>
                  <a:lnTo>
                    <a:pt x="10272" y="96536"/>
                  </a:lnTo>
                  <a:lnTo>
                    <a:pt x="19613" y="104613"/>
                  </a:lnTo>
                  <a:lnTo>
                    <a:pt x="25067" y="107755"/>
                  </a:lnTo>
                  <a:lnTo>
                    <a:pt x="30115" y="107733"/>
                  </a:lnTo>
                  <a:lnTo>
                    <a:pt x="34890" y="105601"/>
                  </a:lnTo>
                  <a:lnTo>
                    <a:pt x="39485" y="102063"/>
                  </a:lnTo>
                  <a:lnTo>
                    <a:pt x="46473" y="90607"/>
                  </a:lnTo>
                  <a:lnTo>
                    <a:pt x="49324" y="83600"/>
                  </a:lnTo>
                  <a:lnTo>
                    <a:pt x="49965" y="56885"/>
                  </a:lnTo>
                  <a:lnTo>
                    <a:pt x="43861" y="23439"/>
                  </a:lnTo>
                  <a:lnTo>
                    <a:pt x="35976" y="6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344"/>
            <p:cNvSpPr/>
            <p:nvPr>
              <p:custDataLst>
                <p:tags r:id="rId46"/>
              </p:custDataLst>
            </p:nvPr>
          </p:nvSpPr>
          <p:spPr>
            <a:xfrm>
              <a:off x="3927913" y="3574953"/>
              <a:ext cx="320238" cy="292499"/>
            </a:xfrm>
            <a:custGeom>
              <a:avLst/>
              <a:gdLst/>
              <a:ahLst/>
              <a:cxnLst/>
              <a:rect l="0" t="0" r="0" b="0"/>
              <a:pathLst>
                <a:path w="320238" h="292499">
                  <a:moveTo>
                    <a:pt x="53537" y="203297"/>
                  </a:moveTo>
                  <a:lnTo>
                    <a:pt x="53537" y="203297"/>
                  </a:lnTo>
                  <a:lnTo>
                    <a:pt x="48468" y="197522"/>
                  </a:lnTo>
                  <a:lnTo>
                    <a:pt x="44699" y="191087"/>
                  </a:lnTo>
                  <a:lnTo>
                    <a:pt x="42000" y="188807"/>
                  </a:lnTo>
                  <a:lnTo>
                    <a:pt x="35239" y="186274"/>
                  </a:lnTo>
                  <a:lnTo>
                    <a:pt x="32166" y="187009"/>
                  </a:lnTo>
                  <a:lnTo>
                    <a:pt x="13180" y="202101"/>
                  </a:lnTo>
                  <a:lnTo>
                    <a:pt x="9699" y="207439"/>
                  </a:lnTo>
                  <a:lnTo>
                    <a:pt x="282" y="240967"/>
                  </a:lnTo>
                  <a:lnTo>
                    <a:pt x="0" y="250143"/>
                  </a:lnTo>
                  <a:lnTo>
                    <a:pt x="2226" y="256573"/>
                  </a:lnTo>
                  <a:lnTo>
                    <a:pt x="5567" y="261782"/>
                  </a:lnTo>
                  <a:lnTo>
                    <a:pt x="8151" y="262748"/>
                  </a:lnTo>
                  <a:lnTo>
                    <a:pt x="14786" y="261940"/>
                  </a:lnTo>
                  <a:lnTo>
                    <a:pt x="17120" y="260737"/>
                  </a:lnTo>
                  <a:lnTo>
                    <a:pt x="18676" y="259229"/>
                  </a:lnTo>
                  <a:lnTo>
                    <a:pt x="27914" y="248369"/>
                  </a:lnTo>
                  <a:lnTo>
                    <a:pt x="39281" y="240092"/>
                  </a:lnTo>
                  <a:lnTo>
                    <a:pt x="48216" y="236542"/>
                  </a:lnTo>
                  <a:lnTo>
                    <a:pt x="54935" y="237593"/>
                  </a:lnTo>
                  <a:lnTo>
                    <a:pt x="58702" y="238861"/>
                  </a:lnTo>
                  <a:lnTo>
                    <a:pt x="64770" y="244033"/>
                  </a:lnTo>
                  <a:lnTo>
                    <a:pt x="77785" y="258851"/>
                  </a:lnTo>
                  <a:lnTo>
                    <a:pt x="85715" y="263265"/>
                  </a:lnTo>
                  <a:lnTo>
                    <a:pt x="89806" y="264442"/>
                  </a:lnTo>
                  <a:lnTo>
                    <a:pt x="99996" y="261988"/>
                  </a:lnTo>
                  <a:lnTo>
                    <a:pt x="105676" y="259358"/>
                  </a:lnTo>
                  <a:lnTo>
                    <a:pt x="123784" y="238801"/>
                  </a:lnTo>
                  <a:lnTo>
                    <a:pt x="145926" y="200254"/>
                  </a:lnTo>
                  <a:lnTo>
                    <a:pt x="162097" y="167372"/>
                  </a:lnTo>
                  <a:lnTo>
                    <a:pt x="177986" y="132297"/>
                  </a:lnTo>
                  <a:lnTo>
                    <a:pt x="192103" y="97894"/>
                  </a:lnTo>
                  <a:lnTo>
                    <a:pt x="201670" y="65669"/>
                  </a:lnTo>
                  <a:lnTo>
                    <a:pt x="209141" y="25405"/>
                  </a:lnTo>
                  <a:lnTo>
                    <a:pt x="211665" y="0"/>
                  </a:lnTo>
                  <a:lnTo>
                    <a:pt x="211873" y="32"/>
                  </a:lnTo>
                  <a:lnTo>
                    <a:pt x="212103" y="5713"/>
                  </a:lnTo>
                  <a:lnTo>
                    <a:pt x="197748" y="48296"/>
                  </a:lnTo>
                  <a:lnTo>
                    <a:pt x="189127" y="80785"/>
                  </a:lnTo>
                  <a:lnTo>
                    <a:pt x="180592" y="120155"/>
                  </a:lnTo>
                  <a:lnTo>
                    <a:pt x="172800" y="161406"/>
                  </a:lnTo>
                  <a:lnTo>
                    <a:pt x="166985" y="198554"/>
                  </a:lnTo>
                  <a:lnTo>
                    <a:pt x="159745" y="244460"/>
                  </a:lnTo>
                  <a:lnTo>
                    <a:pt x="159873" y="278131"/>
                  </a:lnTo>
                  <a:lnTo>
                    <a:pt x="161822" y="284937"/>
                  </a:lnTo>
                  <a:lnTo>
                    <a:pt x="164533" y="289473"/>
                  </a:lnTo>
                  <a:lnTo>
                    <a:pt x="167751" y="292498"/>
                  </a:lnTo>
                  <a:lnTo>
                    <a:pt x="171307" y="292398"/>
                  </a:lnTo>
                  <a:lnTo>
                    <a:pt x="179022" y="286642"/>
                  </a:lnTo>
                  <a:lnTo>
                    <a:pt x="194669" y="261388"/>
                  </a:lnTo>
                  <a:lnTo>
                    <a:pt x="205969" y="227094"/>
                  </a:lnTo>
                  <a:lnTo>
                    <a:pt x="207044" y="190122"/>
                  </a:lnTo>
                  <a:lnTo>
                    <a:pt x="200785" y="170630"/>
                  </a:lnTo>
                  <a:lnTo>
                    <a:pt x="196152" y="162469"/>
                  </a:lnTo>
                  <a:lnTo>
                    <a:pt x="189536" y="157029"/>
                  </a:lnTo>
                  <a:lnTo>
                    <a:pt x="172777" y="150983"/>
                  </a:lnTo>
                  <a:lnTo>
                    <a:pt x="146880" y="150951"/>
                  </a:lnTo>
                  <a:lnTo>
                    <a:pt x="131445" y="155410"/>
                  </a:lnTo>
                  <a:lnTo>
                    <a:pt x="126969" y="159201"/>
                  </a:lnTo>
                  <a:lnTo>
                    <a:pt x="125774" y="161200"/>
                  </a:lnTo>
                  <a:lnTo>
                    <a:pt x="127096" y="163237"/>
                  </a:lnTo>
                  <a:lnTo>
                    <a:pt x="134207" y="167383"/>
                  </a:lnTo>
                  <a:lnTo>
                    <a:pt x="156853" y="166942"/>
                  </a:lnTo>
                  <a:lnTo>
                    <a:pt x="187179" y="162210"/>
                  </a:lnTo>
                  <a:lnTo>
                    <a:pt x="234716" y="153493"/>
                  </a:lnTo>
                  <a:lnTo>
                    <a:pt x="269320" y="147598"/>
                  </a:lnTo>
                  <a:lnTo>
                    <a:pt x="273593" y="149231"/>
                  </a:lnTo>
                  <a:lnTo>
                    <a:pt x="276441" y="152436"/>
                  </a:lnTo>
                  <a:lnTo>
                    <a:pt x="278340" y="156689"/>
                  </a:lnTo>
                  <a:lnTo>
                    <a:pt x="276686" y="170823"/>
                  </a:lnTo>
                  <a:lnTo>
                    <a:pt x="265322" y="213079"/>
                  </a:lnTo>
                  <a:lnTo>
                    <a:pt x="257113" y="251103"/>
                  </a:lnTo>
                  <a:lnTo>
                    <a:pt x="277023" y="208467"/>
                  </a:lnTo>
                  <a:lnTo>
                    <a:pt x="285979" y="178078"/>
                  </a:lnTo>
                  <a:lnTo>
                    <a:pt x="298426" y="141524"/>
                  </a:lnTo>
                  <a:lnTo>
                    <a:pt x="320237" y="826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345"/>
            <p:cNvSpPr/>
            <p:nvPr>
              <p:custDataLst>
                <p:tags r:id="rId47"/>
              </p:custDataLst>
            </p:nvPr>
          </p:nvSpPr>
          <p:spPr>
            <a:xfrm>
              <a:off x="3858573" y="3587750"/>
              <a:ext cx="14928" cy="311151"/>
            </a:xfrm>
            <a:custGeom>
              <a:avLst/>
              <a:gdLst/>
              <a:ahLst/>
              <a:cxnLst/>
              <a:rect l="0" t="0" r="0" b="0"/>
              <a:pathLst>
                <a:path w="14928" h="311151">
                  <a:moveTo>
                    <a:pt x="14927" y="0"/>
                  </a:moveTo>
                  <a:lnTo>
                    <a:pt x="14927" y="0"/>
                  </a:lnTo>
                  <a:lnTo>
                    <a:pt x="11556" y="0"/>
                  </a:lnTo>
                  <a:lnTo>
                    <a:pt x="8020" y="5644"/>
                  </a:lnTo>
                  <a:lnTo>
                    <a:pt x="0" y="36628"/>
                  </a:lnTo>
                  <a:lnTo>
                    <a:pt x="469" y="78037"/>
                  </a:lnTo>
                  <a:lnTo>
                    <a:pt x="1446" y="111589"/>
                  </a:lnTo>
                  <a:lnTo>
                    <a:pt x="1880" y="146962"/>
                  </a:lnTo>
                  <a:lnTo>
                    <a:pt x="2073" y="181498"/>
                  </a:lnTo>
                  <a:lnTo>
                    <a:pt x="2158" y="213780"/>
                  </a:lnTo>
                  <a:lnTo>
                    <a:pt x="4088" y="255959"/>
                  </a:lnTo>
                  <a:lnTo>
                    <a:pt x="12350" y="300432"/>
                  </a:lnTo>
                  <a:lnTo>
                    <a:pt x="14927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346"/>
            <p:cNvSpPr/>
            <p:nvPr>
              <p:custDataLst>
                <p:tags r:id="rId48"/>
              </p:custDataLst>
            </p:nvPr>
          </p:nvSpPr>
          <p:spPr>
            <a:xfrm>
              <a:off x="3698391" y="3710873"/>
              <a:ext cx="117960" cy="149854"/>
            </a:xfrm>
            <a:custGeom>
              <a:avLst/>
              <a:gdLst/>
              <a:ahLst/>
              <a:cxnLst/>
              <a:rect l="0" t="0" r="0" b="0"/>
              <a:pathLst>
                <a:path w="117960" h="149854">
                  <a:moveTo>
                    <a:pt x="3659" y="41977"/>
                  </a:moveTo>
                  <a:lnTo>
                    <a:pt x="3659" y="41977"/>
                  </a:lnTo>
                  <a:lnTo>
                    <a:pt x="288" y="45348"/>
                  </a:lnTo>
                  <a:lnTo>
                    <a:pt x="0" y="46341"/>
                  </a:lnTo>
                  <a:lnTo>
                    <a:pt x="515" y="47003"/>
                  </a:lnTo>
                  <a:lnTo>
                    <a:pt x="2967" y="47738"/>
                  </a:lnTo>
                  <a:lnTo>
                    <a:pt x="6408" y="48065"/>
                  </a:lnTo>
                  <a:lnTo>
                    <a:pt x="39579" y="39466"/>
                  </a:lnTo>
                  <a:lnTo>
                    <a:pt x="49727" y="33570"/>
                  </a:lnTo>
                  <a:lnTo>
                    <a:pt x="59407" y="22317"/>
                  </a:lnTo>
                  <a:lnTo>
                    <a:pt x="61991" y="18287"/>
                  </a:lnTo>
                  <a:lnTo>
                    <a:pt x="63008" y="14189"/>
                  </a:lnTo>
                  <a:lnTo>
                    <a:pt x="62256" y="5873"/>
                  </a:lnTo>
                  <a:lnTo>
                    <a:pt x="60363" y="3091"/>
                  </a:lnTo>
                  <a:lnTo>
                    <a:pt x="57689" y="1236"/>
                  </a:lnTo>
                  <a:lnTo>
                    <a:pt x="54496" y="0"/>
                  </a:lnTo>
                  <a:lnTo>
                    <a:pt x="45303" y="2389"/>
                  </a:lnTo>
                  <a:lnTo>
                    <a:pt x="34162" y="9565"/>
                  </a:lnTo>
                  <a:lnTo>
                    <a:pt x="22154" y="22163"/>
                  </a:lnTo>
                  <a:lnTo>
                    <a:pt x="10237" y="51864"/>
                  </a:lnTo>
                  <a:lnTo>
                    <a:pt x="5608" y="87475"/>
                  </a:lnTo>
                  <a:lnTo>
                    <a:pt x="10978" y="118096"/>
                  </a:lnTo>
                  <a:lnTo>
                    <a:pt x="21506" y="138300"/>
                  </a:lnTo>
                  <a:lnTo>
                    <a:pt x="35110" y="146641"/>
                  </a:lnTo>
                  <a:lnTo>
                    <a:pt x="43676" y="149853"/>
                  </a:lnTo>
                  <a:lnTo>
                    <a:pt x="60720" y="149659"/>
                  </a:lnTo>
                  <a:lnTo>
                    <a:pt x="88064" y="139735"/>
                  </a:lnTo>
                  <a:lnTo>
                    <a:pt x="117959" y="1245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347"/>
            <p:cNvSpPr/>
            <p:nvPr>
              <p:custDataLst>
                <p:tags r:id="rId49"/>
              </p:custDataLst>
            </p:nvPr>
          </p:nvSpPr>
          <p:spPr>
            <a:xfrm>
              <a:off x="3543300" y="3708400"/>
              <a:ext cx="101601" cy="133247"/>
            </a:xfrm>
            <a:custGeom>
              <a:avLst/>
              <a:gdLst/>
              <a:ahLst/>
              <a:cxnLst/>
              <a:rect l="0" t="0" r="0" b="0"/>
              <a:pathLst>
                <a:path w="101601" h="133247">
                  <a:moveTo>
                    <a:pt x="0" y="12700"/>
                  </a:moveTo>
                  <a:lnTo>
                    <a:pt x="0" y="12700"/>
                  </a:lnTo>
                  <a:lnTo>
                    <a:pt x="3371" y="12700"/>
                  </a:lnTo>
                  <a:lnTo>
                    <a:pt x="6907" y="10818"/>
                  </a:lnTo>
                  <a:lnTo>
                    <a:pt x="8838" y="9329"/>
                  </a:lnTo>
                  <a:lnTo>
                    <a:pt x="14747" y="7674"/>
                  </a:lnTo>
                  <a:lnTo>
                    <a:pt x="18298" y="7233"/>
                  </a:lnTo>
                  <a:lnTo>
                    <a:pt x="27888" y="10505"/>
                  </a:lnTo>
                  <a:lnTo>
                    <a:pt x="33408" y="13353"/>
                  </a:lnTo>
                  <a:lnTo>
                    <a:pt x="43305" y="24044"/>
                  </a:lnTo>
                  <a:lnTo>
                    <a:pt x="47920" y="30846"/>
                  </a:lnTo>
                  <a:lnTo>
                    <a:pt x="54415" y="57274"/>
                  </a:lnTo>
                  <a:lnTo>
                    <a:pt x="52968" y="87447"/>
                  </a:lnTo>
                  <a:lnTo>
                    <a:pt x="36685" y="129294"/>
                  </a:lnTo>
                  <a:lnTo>
                    <a:pt x="34334" y="132057"/>
                  </a:lnTo>
                  <a:lnTo>
                    <a:pt x="32062" y="133194"/>
                  </a:lnTo>
                  <a:lnTo>
                    <a:pt x="29841" y="133246"/>
                  </a:lnTo>
                  <a:lnTo>
                    <a:pt x="28361" y="131164"/>
                  </a:lnTo>
                  <a:lnTo>
                    <a:pt x="26716" y="123206"/>
                  </a:lnTo>
                  <a:lnTo>
                    <a:pt x="35902" y="96713"/>
                  </a:lnTo>
                  <a:lnTo>
                    <a:pt x="62334" y="50540"/>
                  </a:lnTo>
                  <a:lnTo>
                    <a:pt x="86788" y="14243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348"/>
            <p:cNvSpPr/>
            <p:nvPr>
              <p:custDataLst>
                <p:tags r:id="rId50"/>
              </p:custDataLst>
            </p:nvPr>
          </p:nvSpPr>
          <p:spPr>
            <a:xfrm>
              <a:off x="3378200" y="3714750"/>
              <a:ext cx="139701" cy="130008"/>
            </a:xfrm>
            <a:custGeom>
              <a:avLst/>
              <a:gdLst/>
              <a:ahLst/>
              <a:cxnLst/>
              <a:rect l="0" t="0" r="0" b="0"/>
              <a:pathLst>
                <a:path w="139701" h="130008">
                  <a:moveTo>
                    <a:pt x="0" y="25400"/>
                  </a:moveTo>
                  <a:lnTo>
                    <a:pt x="0" y="25400"/>
                  </a:lnTo>
                  <a:lnTo>
                    <a:pt x="0" y="4385"/>
                  </a:lnTo>
                  <a:lnTo>
                    <a:pt x="1411" y="2923"/>
                  </a:lnTo>
                  <a:lnTo>
                    <a:pt x="6742" y="1300"/>
                  </a:lnTo>
                  <a:lnTo>
                    <a:pt x="21047" y="3756"/>
                  </a:lnTo>
                  <a:lnTo>
                    <a:pt x="32638" y="12723"/>
                  </a:lnTo>
                  <a:lnTo>
                    <a:pt x="67981" y="54592"/>
                  </a:lnTo>
                  <a:lnTo>
                    <a:pt x="86229" y="84458"/>
                  </a:lnTo>
                  <a:lnTo>
                    <a:pt x="91241" y="102683"/>
                  </a:lnTo>
                  <a:lnTo>
                    <a:pt x="89705" y="116428"/>
                  </a:lnTo>
                  <a:lnTo>
                    <a:pt x="85024" y="125829"/>
                  </a:lnTo>
                  <a:lnTo>
                    <a:pt x="80592" y="130007"/>
                  </a:lnTo>
                  <a:lnTo>
                    <a:pt x="77717" y="129005"/>
                  </a:lnTo>
                  <a:lnTo>
                    <a:pt x="70759" y="122246"/>
                  </a:lnTo>
                  <a:lnTo>
                    <a:pt x="66726" y="108424"/>
                  </a:lnTo>
                  <a:lnTo>
                    <a:pt x="66345" y="89816"/>
                  </a:lnTo>
                  <a:lnTo>
                    <a:pt x="74769" y="56951"/>
                  </a:lnTo>
                  <a:lnTo>
                    <a:pt x="84736" y="37776"/>
                  </a:lnTo>
                  <a:lnTo>
                    <a:pt x="98103" y="23609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349"/>
            <p:cNvSpPr/>
            <p:nvPr>
              <p:custDataLst>
                <p:tags r:id="rId51"/>
              </p:custDataLst>
            </p:nvPr>
          </p:nvSpPr>
          <p:spPr>
            <a:xfrm>
              <a:off x="3278784" y="3722865"/>
              <a:ext cx="83562" cy="121975"/>
            </a:xfrm>
            <a:custGeom>
              <a:avLst/>
              <a:gdLst/>
              <a:ahLst/>
              <a:cxnLst/>
              <a:rect l="0" t="0" r="0" b="0"/>
              <a:pathLst>
                <a:path w="83562" h="121975">
                  <a:moveTo>
                    <a:pt x="54966" y="10935"/>
                  </a:moveTo>
                  <a:lnTo>
                    <a:pt x="54966" y="10935"/>
                  </a:lnTo>
                  <a:lnTo>
                    <a:pt x="51595" y="4193"/>
                  </a:lnTo>
                  <a:lnTo>
                    <a:pt x="48485" y="2207"/>
                  </a:lnTo>
                  <a:lnTo>
                    <a:pt x="39386" y="0"/>
                  </a:lnTo>
                  <a:lnTo>
                    <a:pt x="18991" y="5500"/>
                  </a:lnTo>
                  <a:lnTo>
                    <a:pt x="8873" y="14164"/>
                  </a:lnTo>
                  <a:lnTo>
                    <a:pt x="5188" y="19437"/>
                  </a:lnTo>
                  <a:lnTo>
                    <a:pt x="0" y="43714"/>
                  </a:lnTo>
                  <a:lnTo>
                    <a:pt x="1834" y="69879"/>
                  </a:lnTo>
                  <a:lnTo>
                    <a:pt x="10217" y="95506"/>
                  </a:lnTo>
                  <a:lnTo>
                    <a:pt x="19555" y="108729"/>
                  </a:lnTo>
                  <a:lnTo>
                    <a:pt x="30761" y="117899"/>
                  </a:lnTo>
                  <a:lnTo>
                    <a:pt x="42797" y="121974"/>
                  </a:lnTo>
                  <a:lnTo>
                    <a:pt x="55202" y="120023"/>
                  </a:lnTo>
                  <a:lnTo>
                    <a:pt x="61473" y="117527"/>
                  </a:lnTo>
                  <a:lnTo>
                    <a:pt x="72204" y="107228"/>
                  </a:lnTo>
                  <a:lnTo>
                    <a:pt x="77041" y="100530"/>
                  </a:lnTo>
                  <a:lnTo>
                    <a:pt x="82416" y="83681"/>
                  </a:lnTo>
                  <a:lnTo>
                    <a:pt x="83561" y="56243"/>
                  </a:lnTo>
                  <a:lnTo>
                    <a:pt x="80375" y="40244"/>
                  </a:lnTo>
                  <a:lnTo>
                    <a:pt x="74255" y="28430"/>
                  </a:lnTo>
                  <a:lnTo>
                    <a:pt x="70648" y="24715"/>
                  </a:lnTo>
                  <a:lnTo>
                    <a:pt x="54966" y="17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350"/>
            <p:cNvSpPr/>
            <p:nvPr>
              <p:custDataLst>
                <p:tags r:id="rId52"/>
              </p:custDataLst>
            </p:nvPr>
          </p:nvSpPr>
          <p:spPr>
            <a:xfrm>
              <a:off x="3144050" y="3676989"/>
              <a:ext cx="88101" cy="171112"/>
            </a:xfrm>
            <a:custGeom>
              <a:avLst/>
              <a:gdLst/>
              <a:ahLst/>
              <a:cxnLst/>
              <a:rect l="0" t="0" r="0" b="0"/>
              <a:pathLst>
                <a:path w="88101" h="171112">
                  <a:moveTo>
                    <a:pt x="62700" y="12361"/>
                  </a:moveTo>
                  <a:lnTo>
                    <a:pt x="62700" y="12361"/>
                  </a:lnTo>
                  <a:lnTo>
                    <a:pt x="74255" y="805"/>
                  </a:lnTo>
                  <a:lnTo>
                    <a:pt x="73226" y="424"/>
                  </a:lnTo>
                  <a:lnTo>
                    <a:pt x="68319" y="0"/>
                  </a:lnTo>
                  <a:lnTo>
                    <a:pt x="54252" y="3132"/>
                  </a:lnTo>
                  <a:lnTo>
                    <a:pt x="36679" y="18642"/>
                  </a:lnTo>
                  <a:lnTo>
                    <a:pt x="12483" y="54942"/>
                  </a:lnTo>
                  <a:lnTo>
                    <a:pt x="0" y="89888"/>
                  </a:lnTo>
                  <a:lnTo>
                    <a:pt x="534" y="124937"/>
                  </a:lnTo>
                  <a:lnTo>
                    <a:pt x="5908" y="142122"/>
                  </a:lnTo>
                  <a:lnTo>
                    <a:pt x="18645" y="154934"/>
                  </a:lnTo>
                  <a:lnTo>
                    <a:pt x="26980" y="160327"/>
                  </a:lnTo>
                  <a:lnTo>
                    <a:pt x="70905" y="168981"/>
                  </a:lnTo>
                  <a:lnTo>
                    <a:pt x="88100" y="1711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3" name="SMARTInkShape-Group77"/>
          <p:cNvGrpSpPr/>
          <p:nvPr/>
        </p:nvGrpSpPr>
        <p:grpSpPr>
          <a:xfrm>
            <a:off x="4724400" y="3667230"/>
            <a:ext cx="303422" cy="193571"/>
            <a:chOff x="4724400" y="3667230"/>
            <a:chExt cx="303422" cy="193571"/>
          </a:xfrm>
        </p:grpSpPr>
        <p:sp>
          <p:nvSpPr>
            <p:cNvPr id="150" name="SMARTInkShape-351"/>
            <p:cNvSpPr/>
            <p:nvPr>
              <p:custDataLst>
                <p:tags r:id="rId41"/>
              </p:custDataLst>
            </p:nvPr>
          </p:nvSpPr>
          <p:spPr>
            <a:xfrm>
              <a:off x="4949710" y="3667230"/>
              <a:ext cx="78112" cy="193571"/>
            </a:xfrm>
            <a:custGeom>
              <a:avLst/>
              <a:gdLst/>
              <a:ahLst/>
              <a:cxnLst/>
              <a:rect l="0" t="0" r="0" b="0"/>
              <a:pathLst>
                <a:path w="78112" h="193571">
                  <a:moveTo>
                    <a:pt x="22340" y="9420"/>
                  </a:moveTo>
                  <a:lnTo>
                    <a:pt x="22340" y="9420"/>
                  </a:lnTo>
                  <a:lnTo>
                    <a:pt x="4884" y="4351"/>
                  </a:lnTo>
                  <a:lnTo>
                    <a:pt x="470" y="582"/>
                  </a:lnTo>
                  <a:lnTo>
                    <a:pt x="0" y="0"/>
                  </a:lnTo>
                  <a:lnTo>
                    <a:pt x="47312" y="29423"/>
                  </a:lnTo>
                  <a:lnTo>
                    <a:pt x="71132" y="54544"/>
                  </a:lnTo>
                  <a:lnTo>
                    <a:pt x="77422" y="74160"/>
                  </a:lnTo>
                  <a:lnTo>
                    <a:pt x="78111" y="84330"/>
                  </a:lnTo>
                  <a:lnTo>
                    <a:pt x="71351" y="106919"/>
                  </a:lnTo>
                  <a:lnTo>
                    <a:pt x="49796" y="141555"/>
                  </a:lnTo>
                  <a:lnTo>
                    <a:pt x="3290" y="1935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352"/>
            <p:cNvSpPr/>
            <p:nvPr>
              <p:custDataLst>
                <p:tags r:id="rId42"/>
              </p:custDataLst>
            </p:nvPr>
          </p:nvSpPr>
          <p:spPr>
            <a:xfrm>
              <a:off x="4775200" y="3790950"/>
              <a:ext cx="228601" cy="57151"/>
            </a:xfrm>
            <a:custGeom>
              <a:avLst/>
              <a:gdLst/>
              <a:ahLst/>
              <a:cxnLst/>
              <a:rect l="0" t="0" r="0" b="0"/>
              <a:pathLst>
                <a:path w="228601" h="57151">
                  <a:moveTo>
                    <a:pt x="0" y="57150"/>
                  </a:moveTo>
                  <a:lnTo>
                    <a:pt x="0" y="57150"/>
                  </a:lnTo>
                  <a:lnTo>
                    <a:pt x="38300" y="50242"/>
                  </a:lnTo>
                  <a:lnTo>
                    <a:pt x="83786" y="42403"/>
                  </a:lnTo>
                  <a:lnTo>
                    <a:pt x="121199" y="35073"/>
                  </a:lnTo>
                  <a:lnTo>
                    <a:pt x="158994" y="27112"/>
                  </a:lnTo>
                  <a:lnTo>
                    <a:pt x="202488" y="11326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353"/>
            <p:cNvSpPr/>
            <p:nvPr>
              <p:custDataLst>
                <p:tags r:id="rId43"/>
              </p:custDataLst>
            </p:nvPr>
          </p:nvSpPr>
          <p:spPr>
            <a:xfrm>
              <a:off x="4724400" y="3750420"/>
              <a:ext cx="260351" cy="21481"/>
            </a:xfrm>
            <a:custGeom>
              <a:avLst/>
              <a:gdLst/>
              <a:ahLst/>
              <a:cxnLst/>
              <a:rect l="0" t="0" r="0" b="0"/>
              <a:pathLst>
                <a:path w="260351" h="21481">
                  <a:moveTo>
                    <a:pt x="0" y="21480"/>
                  </a:moveTo>
                  <a:lnTo>
                    <a:pt x="0" y="21480"/>
                  </a:lnTo>
                  <a:lnTo>
                    <a:pt x="3371" y="18109"/>
                  </a:lnTo>
                  <a:lnTo>
                    <a:pt x="39231" y="11759"/>
                  </a:lnTo>
                  <a:lnTo>
                    <a:pt x="85942" y="3313"/>
                  </a:lnTo>
                  <a:lnTo>
                    <a:pt x="126391" y="0"/>
                  </a:lnTo>
                  <a:lnTo>
                    <a:pt x="167887" y="880"/>
                  </a:lnTo>
                  <a:lnTo>
                    <a:pt x="206084" y="3622"/>
                  </a:lnTo>
                  <a:lnTo>
                    <a:pt x="260350" y="87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4" name="SMARTInkShape-354"/>
          <p:cNvSpPr/>
          <p:nvPr>
            <p:custDataLst>
              <p:tags r:id="rId6"/>
            </p:custDataLst>
          </p:nvPr>
        </p:nvSpPr>
        <p:spPr>
          <a:xfrm>
            <a:off x="5491497" y="3596722"/>
            <a:ext cx="280654" cy="401252"/>
          </a:xfrm>
          <a:custGeom>
            <a:avLst/>
            <a:gdLst/>
            <a:ahLst/>
            <a:cxnLst/>
            <a:rect l="0" t="0" r="0" b="0"/>
            <a:pathLst>
              <a:path w="280654" h="401252">
                <a:moveTo>
                  <a:pt x="33003" y="79928"/>
                </a:moveTo>
                <a:lnTo>
                  <a:pt x="33003" y="79928"/>
                </a:lnTo>
                <a:lnTo>
                  <a:pt x="9859" y="71090"/>
                </a:lnTo>
                <a:lnTo>
                  <a:pt x="3197" y="61419"/>
                </a:lnTo>
                <a:lnTo>
                  <a:pt x="432" y="54888"/>
                </a:lnTo>
                <a:lnTo>
                  <a:pt x="0" y="48418"/>
                </a:lnTo>
                <a:lnTo>
                  <a:pt x="3283" y="35585"/>
                </a:lnTo>
                <a:lnTo>
                  <a:pt x="13209" y="24707"/>
                </a:lnTo>
                <a:lnTo>
                  <a:pt x="45605" y="3276"/>
                </a:lnTo>
                <a:lnTo>
                  <a:pt x="58359" y="0"/>
                </a:lnTo>
                <a:lnTo>
                  <a:pt x="69202" y="425"/>
                </a:lnTo>
                <a:lnTo>
                  <a:pt x="74069" y="1526"/>
                </a:lnTo>
                <a:lnTo>
                  <a:pt x="78019" y="5788"/>
                </a:lnTo>
                <a:lnTo>
                  <a:pt x="84290" y="19930"/>
                </a:lnTo>
                <a:lnTo>
                  <a:pt x="88416" y="54468"/>
                </a:lnTo>
                <a:lnTo>
                  <a:pt x="86267" y="99352"/>
                </a:lnTo>
                <a:lnTo>
                  <a:pt x="81162" y="145029"/>
                </a:lnTo>
                <a:lnTo>
                  <a:pt x="68439" y="189841"/>
                </a:lnTo>
                <a:lnTo>
                  <a:pt x="47893" y="234399"/>
                </a:lnTo>
                <a:lnTo>
                  <a:pt x="30874" y="266943"/>
                </a:lnTo>
                <a:lnTo>
                  <a:pt x="25471" y="272407"/>
                </a:lnTo>
                <a:lnTo>
                  <a:pt x="25865" y="270336"/>
                </a:lnTo>
                <a:lnTo>
                  <a:pt x="50643" y="225461"/>
                </a:lnTo>
                <a:lnTo>
                  <a:pt x="80798" y="184353"/>
                </a:lnTo>
                <a:lnTo>
                  <a:pt x="116544" y="140894"/>
                </a:lnTo>
                <a:lnTo>
                  <a:pt x="153947" y="100109"/>
                </a:lnTo>
                <a:lnTo>
                  <a:pt x="185098" y="61213"/>
                </a:lnTo>
                <a:lnTo>
                  <a:pt x="211956" y="16881"/>
                </a:lnTo>
                <a:lnTo>
                  <a:pt x="213688" y="12497"/>
                </a:lnTo>
                <a:lnTo>
                  <a:pt x="212727" y="11691"/>
                </a:lnTo>
                <a:lnTo>
                  <a:pt x="206013" y="16439"/>
                </a:lnTo>
                <a:lnTo>
                  <a:pt x="179387" y="59129"/>
                </a:lnTo>
                <a:lnTo>
                  <a:pt x="163444" y="94202"/>
                </a:lnTo>
                <a:lnTo>
                  <a:pt x="146951" y="137072"/>
                </a:lnTo>
                <a:lnTo>
                  <a:pt x="130919" y="183642"/>
                </a:lnTo>
                <a:lnTo>
                  <a:pt x="116738" y="230210"/>
                </a:lnTo>
                <a:lnTo>
                  <a:pt x="109993" y="254199"/>
                </a:lnTo>
                <a:lnTo>
                  <a:pt x="103379" y="278659"/>
                </a:lnTo>
                <a:lnTo>
                  <a:pt x="92504" y="324181"/>
                </a:lnTo>
                <a:lnTo>
                  <a:pt x="87086" y="371492"/>
                </a:lnTo>
                <a:lnTo>
                  <a:pt x="88320" y="391545"/>
                </a:lnTo>
                <a:lnTo>
                  <a:pt x="91753" y="397034"/>
                </a:lnTo>
                <a:lnTo>
                  <a:pt x="96864" y="399988"/>
                </a:lnTo>
                <a:lnTo>
                  <a:pt x="103094" y="401251"/>
                </a:lnTo>
                <a:lnTo>
                  <a:pt x="109364" y="399271"/>
                </a:lnTo>
                <a:lnTo>
                  <a:pt x="121974" y="389545"/>
                </a:lnTo>
                <a:lnTo>
                  <a:pt x="147716" y="354719"/>
                </a:lnTo>
                <a:lnTo>
                  <a:pt x="167573" y="312023"/>
                </a:lnTo>
                <a:lnTo>
                  <a:pt x="175651" y="268092"/>
                </a:lnTo>
                <a:lnTo>
                  <a:pt x="174674" y="237280"/>
                </a:lnTo>
                <a:lnTo>
                  <a:pt x="171697" y="227474"/>
                </a:lnTo>
                <a:lnTo>
                  <a:pt x="167409" y="221178"/>
                </a:lnTo>
                <a:lnTo>
                  <a:pt x="170037" y="226829"/>
                </a:lnTo>
                <a:lnTo>
                  <a:pt x="177162" y="231765"/>
                </a:lnTo>
                <a:lnTo>
                  <a:pt x="182026" y="234070"/>
                </a:lnTo>
                <a:lnTo>
                  <a:pt x="221660" y="237062"/>
                </a:lnTo>
                <a:lnTo>
                  <a:pt x="280653" y="23232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7" name="SMARTInkShape-Group79"/>
          <p:cNvGrpSpPr/>
          <p:nvPr/>
        </p:nvGrpSpPr>
        <p:grpSpPr>
          <a:xfrm>
            <a:off x="6159500" y="3603429"/>
            <a:ext cx="196851" cy="257372"/>
            <a:chOff x="6159500" y="3603429"/>
            <a:chExt cx="196851" cy="257372"/>
          </a:xfrm>
        </p:grpSpPr>
        <p:sp>
          <p:nvSpPr>
            <p:cNvPr id="155" name="SMARTInkShape-355"/>
            <p:cNvSpPr/>
            <p:nvPr>
              <p:custDataLst>
                <p:tags r:id="rId39"/>
              </p:custDataLst>
            </p:nvPr>
          </p:nvSpPr>
          <p:spPr>
            <a:xfrm>
              <a:off x="6216324" y="3603429"/>
              <a:ext cx="127327" cy="257372"/>
            </a:xfrm>
            <a:custGeom>
              <a:avLst/>
              <a:gdLst/>
              <a:ahLst/>
              <a:cxnLst/>
              <a:rect l="0" t="0" r="0" b="0"/>
              <a:pathLst>
                <a:path w="127327" h="257372">
                  <a:moveTo>
                    <a:pt x="127326" y="3371"/>
                  </a:moveTo>
                  <a:lnTo>
                    <a:pt x="127326" y="3371"/>
                  </a:lnTo>
                  <a:lnTo>
                    <a:pt x="120584" y="0"/>
                  </a:lnTo>
                  <a:lnTo>
                    <a:pt x="117187" y="418"/>
                  </a:lnTo>
                  <a:lnTo>
                    <a:pt x="109650" y="4646"/>
                  </a:lnTo>
                  <a:lnTo>
                    <a:pt x="76576" y="49234"/>
                  </a:lnTo>
                  <a:lnTo>
                    <a:pt x="46672" y="96453"/>
                  </a:lnTo>
                  <a:lnTo>
                    <a:pt x="30096" y="131524"/>
                  </a:lnTo>
                  <a:lnTo>
                    <a:pt x="18026" y="165926"/>
                  </a:lnTo>
                  <a:lnTo>
                    <a:pt x="7957" y="198149"/>
                  </a:lnTo>
                  <a:lnTo>
                    <a:pt x="0" y="234650"/>
                  </a:lnTo>
                  <a:lnTo>
                    <a:pt x="326" y="257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356"/>
            <p:cNvSpPr/>
            <p:nvPr>
              <p:custDataLst>
                <p:tags r:id="rId40"/>
              </p:custDataLst>
            </p:nvPr>
          </p:nvSpPr>
          <p:spPr>
            <a:xfrm>
              <a:off x="6159500" y="3647879"/>
              <a:ext cx="196851" cy="181172"/>
            </a:xfrm>
            <a:custGeom>
              <a:avLst/>
              <a:gdLst/>
              <a:ahLst/>
              <a:cxnLst/>
              <a:rect l="0" t="0" r="0" b="0"/>
              <a:pathLst>
                <a:path w="196851" h="181172">
                  <a:moveTo>
                    <a:pt x="0" y="3371"/>
                  </a:moveTo>
                  <a:lnTo>
                    <a:pt x="0" y="3371"/>
                  </a:lnTo>
                  <a:lnTo>
                    <a:pt x="3371" y="0"/>
                  </a:lnTo>
                  <a:lnTo>
                    <a:pt x="12552" y="5871"/>
                  </a:lnTo>
                  <a:lnTo>
                    <a:pt x="56686" y="47001"/>
                  </a:lnTo>
                  <a:lnTo>
                    <a:pt x="99660" y="86070"/>
                  </a:lnTo>
                  <a:lnTo>
                    <a:pt x="141869" y="126809"/>
                  </a:lnTo>
                  <a:lnTo>
                    <a:pt x="188794" y="173170"/>
                  </a:lnTo>
                  <a:lnTo>
                    <a:pt x="196850" y="1811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1" name="SMARTInkShape-Group80"/>
          <p:cNvGrpSpPr/>
          <p:nvPr/>
        </p:nvGrpSpPr>
        <p:grpSpPr>
          <a:xfrm>
            <a:off x="6639702" y="3555049"/>
            <a:ext cx="332599" cy="312102"/>
            <a:chOff x="6639702" y="3555049"/>
            <a:chExt cx="332599" cy="312102"/>
          </a:xfrm>
        </p:grpSpPr>
        <p:sp>
          <p:nvSpPr>
            <p:cNvPr id="158" name="SMARTInkShape-357"/>
            <p:cNvSpPr/>
            <p:nvPr>
              <p:custDataLst>
                <p:tags r:id="rId36"/>
              </p:custDataLst>
            </p:nvPr>
          </p:nvSpPr>
          <p:spPr>
            <a:xfrm>
              <a:off x="6953250" y="3854450"/>
              <a:ext cx="19051" cy="12701"/>
            </a:xfrm>
            <a:custGeom>
              <a:avLst/>
              <a:gdLst/>
              <a:ahLst/>
              <a:cxnLst/>
              <a:rect l="0" t="0" r="0" b="0"/>
              <a:pathLst>
                <a:path w="19051" h="12701">
                  <a:moveTo>
                    <a:pt x="19050" y="0"/>
                  </a:moveTo>
                  <a:lnTo>
                    <a:pt x="19050" y="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358"/>
            <p:cNvSpPr/>
            <p:nvPr>
              <p:custDataLst>
                <p:tags r:id="rId37"/>
              </p:custDataLst>
            </p:nvPr>
          </p:nvSpPr>
          <p:spPr>
            <a:xfrm>
              <a:off x="6639702" y="3555049"/>
              <a:ext cx="123049" cy="115252"/>
            </a:xfrm>
            <a:custGeom>
              <a:avLst/>
              <a:gdLst/>
              <a:ahLst/>
              <a:cxnLst/>
              <a:rect l="0" t="0" r="0" b="0"/>
              <a:pathLst>
                <a:path w="123049" h="115252">
                  <a:moveTo>
                    <a:pt x="59548" y="64451"/>
                  </a:moveTo>
                  <a:lnTo>
                    <a:pt x="59548" y="64451"/>
                  </a:lnTo>
                  <a:lnTo>
                    <a:pt x="49434" y="61080"/>
                  </a:lnTo>
                  <a:lnTo>
                    <a:pt x="40707" y="61307"/>
                  </a:lnTo>
                  <a:lnTo>
                    <a:pt x="31419" y="64465"/>
                  </a:lnTo>
                  <a:lnTo>
                    <a:pt x="15700" y="74176"/>
                  </a:lnTo>
                  <a:lnTo>
                    <a:pt x="3353" y="90099"/>
                  </a:lnTo>
                  <a:lnTo>
                    <a:pt x="0" y="97017"/>
                  </a:lnTo>
                  <a:lnTo>
                    <a:pt x="93" y="98862"/>
                  </a:lnTo>
                  <a:lnTo>
                    <a:pt x="861" y="100091"/>
                  </a:lnTo>
                  <a:lnTo>
                    <a:pt x="1373" y="99500"/>
                  </a:lnTo>
                  <a:lnTo>
                    <a:pt x="5959" y="84649"/>
                  </a:lnTo>
                  <a:lnTo>
                    <a:pt x="24033" y="42469"/>
                  </a:lnTo>
                  <a:lnTo>
                    <a:pt x="37109" y="18270"/>
                  </a:lnTo>
                  <a:lnTo>
                    <a:pt x="58251" y="2699"/>
                  </a:lnTo>
                  <a:lnTo>
                    <a:pt x="62917" y="0"/>
                  </a:lnTo>
                  <a:lnTo>
                    <a:pt x="67438" y="1022"/>
                  </a:lnTo>
                  <a:lnTo>
                    <a:pt x="76225" y="9685"/>
                  </a:lnTo>
                  <a:lnTo>
                    <a:pt x="97615" y="53180"/>
                  </a:lnTo>
                  <a:lnTo>
                    <a:pt x="114574" y="94367"/>
                  </a:lnTo>
                  <a:lnTo>
                    <a:pt x="123048" y="1152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359"/>
            <p:cNvSpPr/>
            <p:nvPr>
              <p:custDataLst>
                <p:tags r:id="rId38"/>
              </p:custDataLst>
            </p:nvPr>
          </p:nvSpPr>
          <p:spPr>
            <a:xfrm>
              <a:off x="6680200" y="3613150"/>
              <a:ext cx="30399" cy="209551"/>
            </a:xfrm>
            <a:custGeom>
              <a:avLst/>
              <a:gdLst/>
              <a:ahLst/>
              <a:cxnLst/>
              <a:rect l="0" t="0" r="0" b="0"/>
              <a:pathLst>
                <a:path w="30399" h="209551">
                  <a:moveTo>
                    <a:pt x="12700" y="0"/>
                  </a:moveTo>
                  <a:lnTo>
                    <a:pt x="12700" y="0"/>
                  </a:lnTo>
                  <a:lnTo>
                    <a:pt x="27189" y="38974"/>
                  </a:lnTo>
                  <a:lnTo>
                    <a:pt x="30398" y="73401"/>
                  </a:lnTo>
                  <a:lnTo>
                    <a:pt x="29938" y="117312"/>
                  </a:lnTo>
                  <a:lnTo>
                    <a:pt x="21492" y="157055"/>
                  </a:lnTo>
                  <a:lnTo>
                    <a:pt x="3501" y="203048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2" name="SMARTInkShape-360"/>
          <p:cNvSpPr/>
          <p:nvPr>
            <p:custDataLst>
              <p:tags r:id="rId7"/>
            </p:custDataLst>
          </p:nvPr>
        </p:nvSpPr>
        <p:spPr>
          <a:xfrm>
            <a:off x="7337188" y="3525133"/>
            <a:ext cx="495544" cy="347570"/>
          </a:xfrm>
          <a:custGeom>
            <a:avLst/>
            <a:gdLst/>
            <a:ahLst/>
            <a:cxnLst/>
            <a:rect l="0" t="0" r="0" b="0"/>
            <a:pathLst>
              <a:path w="495544" h="347570">
                <a:moveTo>
                  <a:pt x="92312" y="5467"/>
                </a:moveTo>
                <a:lnTo>
                  <a:pt x="92312" y="5467"/>
                </a:lnTo>
                <a:lnTo>
                  <a:pt x="88941" y="2096"/>
                </a:lnTo>
                <a:lnTo>
                  <a:pt x="88653" y="1103"/>
                </a:lnTo>
                <a:lnTo>
                  <a:pt x="89167" y="441"/>
                </a:lnTo>
                <a:lnTo>
                  <a:pt x="90216" y="0"/>
                </a:lnTo>
                <a:lnTo>
                  <a:pt x="76690" y="42670"/>
                </a:lnTo>
                <a:lnTo>
                  <a:pt x="65613" y="83385"/>
                </a:lnTo>
                <a:lnTo>
                  <a:pt x="55517" y="129702"/>
                </a:lnTo>
                <a:lnTo>
                  <a:pt x="50848" y="153907"/>
                </a:lnTo>
                <a:lnTo>
                  <a:pt x="46325" y="178510"/>
                </a:lnTo>
                <a:lnTo>
                  <a:pt x="41899" y="203379"/>
                </a:lnTo>
                <a:lnTo>
                  <a:pt x="35334" y="250061"/>
                </a:lnTo>
                <a:lnTo>
                  <a:pt x="34767" y="287272"/>
                </a:lnTo>
                <a:lnTo>
                  <a:pt x="38416" y="329245"/>
                </a:lnTo>
                <a:lnTo>
                  <a:pt x="41565" y="337736"/>
                </a:lnTo>
                <a:lnTo>
                  <a:pt x="45781" y="343396"/>
                </a:lnTo>
                <a:lnTo>
                  <a:pt x="50708" y="347170"/>
                </a:lnTo>
                <a:lnTo>
                  <a:pt x="56109" y="347569"/>
                </a:lnTo>
                <a:lnTo>
                  <a:pt x="67755" y="342368"/>
                </a:lnTo>
                <a:lnTo>
                  <a:pt x="76224" y="327356"/>
                </a:lnTo>
                <a:lnTo>
                  <a:pt x="79470" y="317427"/>
                </a:lnTo>
                <a:lnTo>
                  <a:pt x="77297" y="273112"/>
                </a:lnTo>
                <a:lnTo>
                  <a:pt x="64344" y="226508"/>
                </a:lnTo>
                <a:lnTo>
                  <a:pt x="43730" y="188161"/>
                </a:lnTo>
                <a:lnTo>
                  <a:pt x="17255" y="159513"/>
                </a:lnTo>
                <a:lnTo>
                  <a:pt x="0" y="147195"/>
                </a:lnTo>
                <a:lnTo>
                  <a:pt x="432" y="145814"/>
                </a:lnTo>
                <a:lnTo>
                  <a:pt x="4674" y="142397"/>
                </a:lnTo>
                <a:lnTo>
                  <a:pt x="45510" y="126736"/>
                </a:lnTo>
                <a:lnTo>
                  <a:pt x="84559" y="103488"/>
                </a:lnTo>
                <a:lnTo>
                  <a:pt x="116383" y="83604"/>
                </a:lnTo>
                <a:lnTo>
                  <a:pt x="151694" y="60655"/>
                </a:lnTo>
                <a:lnTo>
                  <a:pt x="194980" y="28049"/>
                </a:lnTo>
                <a:lnTo>
                  <a:pt x="207557" y="19501"/>
                </a:lnTo>
                <a:lnTo>
                  <a:pt x="211475" y="18351"/>
                </a:lnTo>
                <a:lnTo>
                  <a:pt x="214088" y="18995"/>
                </a:lnTo>
                <a:lnTo>
                  <a:pt x="215828" y="20836"/>
                </a:lnTo>
                <a:lnTo>
                  <a:pt x="208166" y="53765"/>
                </a:lnTo>
                <a:lnTo>
                  <a:pt x="200012" y="89962"/>
                </a:lnTo>
                <a:lnTo>
                  <a:pt x="190978" y="131921"/>
                </a:lnTo>
                <a:lnTo>
                  <a:pt x="179908" y="176439"/>
                </a:lnTo>
                <a:lnTo>
                  <a:pt x="169814" y="218332"/>
                </a:lnTo>
                <a:lnTo>
                  <a:pt x="161329" y="255296"/>
                </a:lnTo>
                <a:lnTo>
                  <a:pt x="150134" y="298363"/>
                </a:lnTo>
                <a:lnTo>
                  <a:pt x="147792" y="302331"/>
                </a:lnTo>
                <a:lnTo>
                  <a:pt x="146232" y="303565"/>
                </a:lnTo>
                <a:lnTo>
                  <a:pt x="145192" y="302976"/>
                </a:lnTo>
                <a:lnTo>
                  <a:pt x="144499" y="301173"/>
                </a:lnTo>
                <a:lnTo>
                  <a:pt x="154230" y="272932"/>
                </a:lnTo>
                <a:lnTo>
                  <a:pt x="169219" y="246445"/>
                </a:lnTo>
                <a:lnTo>
                  <a:pt x="178469" y="236511"/>
                </a:lnTo>
                <a:lnTo>
                  <a:pt x="183617" y="234285"/>
                </a:lnTo>
                <a:lnTo>
                  <a:pt x="194981" y="233693"/>
                </a:lnTo>
                <a:lnTo>
                  <a:pt x="200269" y="235935"/>
                </a:lnTo>
                <a:lnTo>
                  <a:pt x="209908" y="244069"/>
                </a:lnTo>
                <a:lnTo>
                  <a:pt x="226888" y="271608"/>
                </a:lnTo>
                <a:lnTo>
                  <a:pt x="239650" y="300462"/>
                </a:lnTo>
                <a:lnTo>
                  <a:pt x="247400" y="309437"/>
                </a:lnTo>
                <a:lnTo>
                  <a:pt x="255549" y="313426"/>
                </a:lnTo>
                <a:lnTo>
                  <a:pt x="260403" y="313078"/>
                </a:lnTo>
                <a:lnTo>
                  <a:pt x="271441" y="308929"/>
                </a:lnTo>
                <a:lnTo>
                  <a:pt x="289556" y="295289"/>
                </a:lnTo>
                <a:lnTo>
                  <a:pt x="311699" y="264358"/>
                </a:lnTo>
                <a:lnTo>
                  <a:pt x="322651" y="234027"/>
                </a:lnTo>
                <a:lnTo>
                  <a:pt x="325895" y="210537"/>
                </a:lnTo>
                <a:lnTo>
                  <a:pt x="324772" y="202443"/>
                </a:lnTo>
                <a:lnTo>
                  <a:pt x="323486" y="200284"/>
                </a:lnTo>
                <a:lnTo>
                  <a:pt x="321217" y="200962"/>
                </a:lnTo>
                <a:lnTo>
                  <a:pt x="314933" y="207359"/>
                </a:lnTo>
                <a:lnTo>
                  <a:pt x="296447" y="247580"/>
                </a:lnTo>
                <a:lnTo>
                  <a:pt x="292026" y="279542"/>
                </a:lnTo>
                <a:lnTo>
                  <a:pt x="293493" y="298257"/>
                </a:lnTo>
                <a:lnTo>
                  <a:pt x="296282" y="305083"/>
                </a:lnTo>
                <a:lnTo>
                  <a:pt x="305025" y="314548"/>
                </a:lnTo>
                <a:lnTo>
                  <a:pt x="310321" y="316649"/>
                </a:lnTo>
                <a:lnTo>
                  <a:pt x="321849" y="317101"/>
                </a:lnTo>
                <a:lnTo>
                  <a:pt x="340240" y="310019"/>
                </a:lnTo>
                <a:lnTo>
                  <a:pt x="385649" y="270374"/>
                </a:lnTo>
                <a:lnTo>
                  <a:pt x="397086" y="262699"/>
                </a:lnTo>
                <a:lnTo>
                  <a:pt x="399212" y="263032"/>
                </a:lnTo>
                <a:lnTo>
                  <a:pt x="400628" y="264666"/>
                </a:lnTo>
                <a:lnTo>
                  <a:pt x="401572" y="267166"/>
                </a:lnTo>
                <a:lnTo>
                  <a:pt x="396977" y="277470"/>
                </a:lnTo>
                <a:lnTo>
                  <a:pt x="375482" y="316328"/>
                </a:lnTo>
                <a:lnTo>
                  <a:pt x="375637" y="317130"/>
                </a:lnTo>
                <a:lnTo>
                  <a:pt x="376446" y="316959"/>
                </a:lnTo>
                <a:lnTo>
                  <a:pt x="402596" y="275402"/>
                </a:lnTo>
                <a:lnTo>
                  <a:pt x="425685" y="235751"/>
                </a:lnTo>
                <a:lnTo>
                  <a:pt x="440150" y="219999"/>
                </a:lnTo>
                <a:lnTo>
                  <a:pt x="453634" y="210646"/>
                </a:lnTo>
                <a:lnTo>
                  <a:pt x="460194" y="209281"/>
                </a:lnTo>
                <a:lnTo>
                  <a:pt x="473126" y="211527"/>
                </a:lnTo>
                <a:lnTo>
                  <a:pt x="484048" y="219110"/>
                </a:lnTo>
                <a:lnTo>
                  <a:pt x="488936" y="224095"/>
                </a:lnTo>
                <a:lnTo>
                  <a:pt x="494367" y="240924"/>
                </a:lnTo>
                <a:lnTo>
                  <a:pt x="495543" y="272317"/>
                </a:lnTo>
                <a:lnTo>
                  <a:pt x="492362" y="30391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5" name="SMARTInkShape-Group82"/>
          <p:cNvGrpSpPr/>
          <p:nvPr/>
        </p:nvGrpSpPr>
        <p:grpSpPr>
          <a:xfrm>
            <a:off x="8248650" y="3638550"/>
            <a:ext cx="234951" cy="241301"/>
            <a:chOff x="8248650" y="3638550"/>
            <a:chExt cx="234951" cy="241301"/>
          </a:xfrm>
        </p:grpSpPr>
        <p:sp>
          <p:nvSpPr>
            <p:cNvPr id="163" name="SMARTInkShape-361"/>
            <p:cNvSpPr/>
            <p:nvPr>
              <p:custDataLst>
                <p:tags r:id="rId34"/>
              </p:custDataLst>
            </p:nvPr>
          </p:nvSpPr>
          <p:spPr>
            <a:xfrm>
              <a:off x="8414658" y="3644900"/>
              <a:ext cx="68943" cy="234951"/>
            </a:xfrm>
            <a:custGeom>
              <a:avLst/>
              <a:gdLst/>
              <a:ahLst/>
              <a:cxnLst/>
              <a:rect l="0" t="0" r="0" b="0"/>
              <a:pathLst>
                <a:path w="68943" h="234951">
                  <a:moveTo>
                    <a:pt x="68942" y="0"/>
                  </a:moveTo>
                  <a:lnTo>
                    <a:pt x="68942" y="0"/>
                  </a:lnTo>
                  <a:lnTo>
                    <a:pt x="67060" y="12552"/>
                  </a:lnTo>
                  <a:lnTo>
                    <a:pt x="60153" y="31706"/>
                  </a:lnTo>
                  <a:lnTo>
                    <a:pt x="36977" y="78635"/>
                  </a:lnTo>
                  <a:lnTo>
                    <a:pt x="20216" y="119014"/>
                  </a:lnTo>
                  <a:lnTo>
                    <a:pt x="8386" y="160256"/>
                  </a:lnTo>
                  <a:lnTo>
                    <a:pt x="0" y="207768"/>
                  </a:lnTo>
                  <a:lnTo>
                    <a:pt x="66" y="222506"/>
                  </a:lnTo>
                  <a:lnTo>
                    <a:pt x="5442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362"/>
            <p:cNvSpPr/>
            <p:nvPr>
              <p:custDataLst>
                <p:tags r:id="rId35"/>
              </p:custDataLst>
            </p:nvPr>
          </p:nvSpPr>
          <p:spPr>
            <a:xfrm>
              <a:off x="8248650" y="3638550"/>
              <a:ext cx="146051" cy="146051"/>
            </a:xfrm>
            <a:custGeom>
              <a:avLst/>
              <a:gdLst/>
              <a:ahLst/>
              <a:cxnLst/>
              <a:rect l="0" t="0" r="0" b="0"/>
              <a:pathLst>
                <a:path w="146051" h="1460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33877" y="36628"/>
                  </a:lnTo>
                  <a:lnTo>
                    <a:pt x="77874" y="83514"/>
                  </a:lnTo>
                  <a:lnTo>
                    <a:pt x="121686" y="126014"/>
                  </a:lnTo>
                  <a:lnTo>
                    <a:pt x="14605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8" name="SMARTInkShape-Group83"/>
          <p:cNvGrpSpPr/>
          <p:nvPr/>
        </p:nvGrpSpPr>
        <p:grpSpPr>
          <a:xfrm>
            <a:off x="8795379" y="3612966"/>
            <a:ext cx="158122" cy="330385"/>
            <a:chOff x="8795379" y="3612966"/>
            <a:chExt cx="158122" cy="330385"/>
          </a:xfrm>
        </p:grpSpPr>
        <p:sp>
          <p:nvSpPr>
            <p:cNvPr id="166" name="SMARTInkShape-363"/>
            <p:cNvSpPr/>
            <p:nvPr>
              <p:custDataLst>
                <p:tags r:id="rId32"/>
              </p:custDataLst>
            </p:nvPr>
          </p:nvSpPr>
          <p:spPr>
            <a:xfrm>
              <a:off x="8795379" y="3612966"/>
              <a:ext cx="158122" cy="109525"/>
            </a:xfrm>
            <a:custGeom>
              <a:avLst/>
              <a:gdLst/>
              <a:ahLst/>
              <a:cxnLst/>
              <a:rect l="0" t="0" r="0" b="0"/>
              <a:pathLst>
                <a:path w="158122" h="109525">
                  <a:moveTo>
                    <a:pt x="50171" y="44634"/>
                  </a:moveTo>
                  <a:lnTo>
                    <a:pt x="50171" y="44634"/>
                  </a:lnTo>
                  <a:lnTo>
                    <a:pt x="40032" y="40270"/>
                  </a:lnTo>
                  <a:lnTo>
                    <a:pt x="32494" y="39167"/>
                  </a:lnTo>
                  <a:lnTo>
                    <a:pt x="29920" y="39578"/>
                  </a:lnTo>
                  <a:lnTo>
                    <a:pt x="28203" y="40558"/>
                  </a:lnTo>
                  <a:lnTo>
                    <a:pt x="27059" y="41916"/>
                  </a:lnTo>
                  <a:lnTo>
                    <a:pt x="10114" y="88149"/>
                  </a:lnTo>
                  <a:lnTo>
                    <a:pt x="786" y="109160"/>
                  </a:lnTo>
                  <a:lnTo>
                    <a:pt x="314" y="109524"/>
                  </a:lnTo>
                  <a:lnTo>
                    <a:pt x="0" y="109060"/>
                  </a:lnTo>
                  <a:lnTo>
                    <a:pt x="8243" y="66811"/>
                  </a:lnTo>
                  <a:lnTo>
                    <a:pt x="16720" y="43907"/>
                  </a:lnTo>
                  <a:lnTo>
                    <a:pt x="41394" y="7984"/>
                  </a:lnTo>
                  <a:lnTo>
                    <a:pt x="46436" y="3267"/>
                  </a:lnTo>
                  <a:lnTo>
                    <a:pt x="51209" y="829"/>
                  </a:lnTo>
                  <a:lnTo>
                    <a:pt x="60274" y="0"/>
                  </a:lnTo>
                  <a:lnTo>
                    <a:pt x="70889" y="5747"/>
                  </a:lnTo>
                  <a:lnTo>
                    <a:pt x="94950" y="30053"/>
                  </a:lnTo>
                  <a:lnTo>
                    <a:pt x="130653" y="75336"/>
                  </a:lnTo>
                  <a:lnTo>
                    <a:pt x="158121" y="1017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364"/>
            <p:cNvSpPr/>
            <p:nvPr>
              <p:custDataLst>
                <p:tags r:id="rId33"/>
              </p:custDataLst>
            </p:nvPr>
          </p:nvSpPr>
          <p:spPr>
            <a:xfrm>
              <a:off x="8858250" y="3676650"/>
              <a:ext cx="6040" cy="266701"/>
            </a:xfrm>
            <a:custGeom>
              <a:avLst/>
              <a:gdLst/>
              <a:ahLst/>
              <a:cxnLst/>
              <a:rect l="0" t="0" r="0" b="0"/>
              <a:pathLst>
                <a:path w="6040" h="266701">
                  <a:moveTo>
                    <a:pt x="0" y="0"/>
                  </a:moveTo>
                  <a:lnTo>
                    <a:pt x="0" y="0"/>
                  </a:lnTo>
                  <a:lnTo>
                    <a:pt x="3370" y="10113"/>
                  </a:lnTo>
                  <a:lnTo>
                    <a:pt x="2095" y="46741"/>
                  </a:lnTo>
                  <a:lnTo>
                    <a:pt x="2813" y="81922"/>
                  </a:lnTo>
                  <a:lnTo>
                    <a:pt x="4778" y="120371"/>
                  </a:lnTo>
                  <a:lnTo>
                    <a:pt x="5651" y="158626"/>
                  </a:lnTo>
                  <a:lnTo>
                    <a:pt x="6039" y="193032"/>
                  </a:lnTo>
                  <a:lnTo>
                    <a:pt x="4376" y="234524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2" name="SMARTInkShape-Group84"/>
          <p:cNvGrpSpPr/>
          <p:nvPr/>
        </p:nvGrpSpPr>
        <p:grpSpPr>
          <a:xfrm>
            <a:off x="2247900" y="4278792"/>
            <a:ext cx="463551" cy="172118"/>
            <a:chOff x="2247900" y="4278792"/>
            <a:chExt cx="463551" cy="172118"/>
          </a:xfrm>
        </p:grpSpPr>
        <p:sp>
          <p:nvSpPr>
            <p:cNvPr id="169" name="SMARTInkShape-365"/>
            <p:cNvSpPr/>
            <p:nvPr>
              <p:custDataLst>
                <p:tags r:id="rId29"/>
              </p:custDataLst>
            </p:nvPr>
          </p:nvSpPr>
          <p:spPr>
            <a:xfrm>
              <a:off x="2583375" y="4278792"/>
              <a:ext cx="128076" cy="147159"/>
            </a:xfrm>
            <a:custGeom>
              <a:avLst/>
              <a:gdLst/>
              <a:ahLst/>
              <a:cxnLst/>
              <a:rect l="0" t="0" r="0" b="0"/>
              <a:pathLst>
                <a:path w="128076" h="147159">
                  <a:moveTo>
                    <a:pt x="1075" y="83658"/>
                  </a:moveTo>
                  <a:lnTo>
                    <a:pt x="1075" y="83658"/>
                  </a:lnTo>
                  <a:lnTo>
                    <a:pt x="1075" y="90400"/>
                  </a:lnTo>
                  <a:lnTo>
                    <a:pt x="2486" y="93092"/>
                  </a:lnTo>
                  <a:lnTo>
                    <a:pt x="7817" y="97964"/>
                  </a:lnTo>
                  <a:lnTo>
                    <a:pt x="11214" y="98839"/>
                  </a:lnTo>
                  <a:lnTo>
                    <a:pt x="18752" y="97931"/>
                  </a:lnTo>
                  <a:lnTo>
                    <a:pt x="24924" y="93295"/>
                  </a:lnTo>
                  <a:lnTo>
                    <a:pt x="45582" y="69013"/>
                  </a:lnTo>
                  <a:lnTo>
                    <a:pt x="61386" y="26987"/>
                  </a:lnTo>
                  <a:lnTo>
                    <a:pt x="63158" y="14021"/>
                  </a:lnTo>
                  <a:lnTo>
                    <a:pt x="62219" y="9011"/>
                  </a:lnTo>
                  <a:lnTo>
                    <a:pt x="57413" y="1563"/>
                  </a:lnTo>
                  <a:lnTo>
                    <a:pt x="53451" y="0"/>
                  </a:lnTo>
                  <a:lnTo>
                    <a:pt x="43403" y="145"/>
                  </a:lnTo>
                  <a:lnTo>
                    <a:pt x="38466" y="3288"/>
                  </a:lnTo>
                  <a:lnTo>
                    <a:pt x="12706" y="39748"/>
                  </a:lnTo>
                  <a:lnTo>
                    <a:pt x="1150" y="72999"/>
                  </a:lnTo>
                  <a:lnTo>
                    <a:pt x="0" y="102921"/>
                  </a:lnTo>
                  <a:lnTo>
                    <a:pt x="6242" y="119030"/>
                  </a:lnTo>
                  <a:lnTo>
                    <a:pt x="10869" y="126290"/>
                  </a:lnTo>
                  <a:lnTo>
                    <a:pt x="23537" y="136237"/>
                  </a:lnTo>
                  <a:lnTo>
                    <a:pt x="39986" y="142304"/>
                  </a:lnTo>
                  <a:lnTo>
                    <a:pt x="86921" y="146200"/>
                  </a:lnTo>
                  <a:lnTo>
                    <a:pt x="128075" y="1471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366"/>
            <p:cNvSpPr/>
            <p:nvPr>
              <p:custDataLst>
                <p:tags r:id="rId30"/>
              </p:custDataLst>
            </p:nvPr>
          </p:nvSpPr>
          <p:spPr>
            <a:xfrm>
              <a:off x="2444750" y="4305300"/>
              <a:ext cx="127001" cy="145610"/>
            </a:xfrm>
            <a:custGeom>
              <a:avLst/>
              <a:gdLst/>
              <a:ahLst/>
              <a:cxnLst/>
              <a:rect l="0" t="0" r="0" b="0"/>
              <a:pathLst>
                <a:path w="127001" h="145610">
                  <a:moveTo>
                    <a:pt x="0" y="12700"/>
                  </a:moveTo>
                  <a:lnTo>
                    <a:pt x="0" y="12700"/>
                  </a:lnTo>
                  <a:lnTo>
                    <a:pt x="3371" y="12700"/>
                  </a:lnTo>
                  <a:lnTo>
                    <a:pt x="6908" y="14582"/>
                  </a:lnTo>
                  <a:lnTo>
                    <a:pt x="8838" y="16071"/>
                  </a:lnTo>
                  <a:lnTo>
                    <a:pt x="30038" y="57512"/>
                  </a:lnTo>
                  <a:lnTo>
                    <a:pt x="47352" y="101514"/>
                  </a:lnTo>
                  <a:lnTo>
                    <a:pt x="71960" y="143998"/>
                  </a:lnTo>
                  <a:lnTo>
                    <a:pt x="73374" y="145388"/>
                  </a:lnTo>
                  <a:lnTo>
                    <a:pt x="74316" y="145609"/>
                  </a:lnTo>
                  <a:lnTo>
                    <a:pt x="82384" y="132435"/>
                  </a:lnTo>
                  <a:lnTo>
                    <a:pt x="97752" y="86785"/>
                  </a:lnTo>
                  <a:lnTo>
                    <a:pt x="110181" y="43274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367"/>
            <p:cNvSpPr/>
            <p:nvPr>
              <p:custDataLst>
                <p:tags r:id="rId31"/>
              </p:custDataLst>
            </p:nvPr>
          </p:nvSpPr>
          <p:spPr>
            <a:xfrm>
              <a:off x="2247900" y="4419600"/>
              <a:ext cx="146051" cy="9379"/>
            </a:xfrm>
            <a:custGeom>
              <a:avLst/>
              <a:gdLst/>
              <a:ahLst/>
              <a:cxnLst/>
              <a:rect l="0" t="0" r="0" b="0"/>
              <a:pathLst>
                <a:path w="146051" h="9379">
                  <a:moveTo>
                    <a:pt x="0" y="0"/>
                  </a:moveTo>
                  <a:lnTo>
                    <a:pt x="0" y="0"/>
                  </a:lnTo>
                  <a:lnTo>
                    <a:pt x="6742" y="3371"/>
                  </a:lnTo>
                  <a:lnTo>
                    <a:pt x="45190" y="7839"/>
                  </a:lnTo>
                  <a:lnTo>
                    <a:pt x="82769" y="9378"/>
                  </a:lnTo>
                  <a:lnTo>
                    <a:pt x="126651" y="3577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9" name="SMARTInkShape-Group85"/>
          <p:cNvGrpSpPr/>
          <p:nvPr/>
        </p:nvGrpSpPr>
        <p:grpSpPr>
          <a:xfrm>
            <a:off x="3360596" y="4221026"/>
            <a:ext cx="1097631" cy="284067"/>
            <a:chOff x="3360596" y="4221026"/>
            <a:chExt cx="1097631" cy="284067"/>
          </a:xfrm>
        </p:grpSpPr>
        <p:sp>
          <p:nvSpPr>
            <p:cNvPr id="173" name="SMARTInkShape-368"/>
            <p:cNvSpPr/>
            <p:nvPr>
              <p:custDataLst>
                <p:tags r:id="rId23"/>
              </p:custDataLst>
            </p:nvPr>
          </p:nvSpPr>
          <p:spPr>
            <a:xfrm>
              <a:off x="4276379" y="4296219"/>
              <a:ext cx="181848" cy="132417"/>
            </a:xfrm>
            <a:custGeom>
              <a:avLst/>
              <a:gdLst/>
              <a:ahLst/>
              <a:cxnLst/>
              <a:rect l="0" t="0" r="0" b="0"/>
              <a:pathLst>
                <a:path w="181848" h="132417">
                  <a:moveTo>
                    <a:pt x="60671" y="34481"/>
                  </a:moveTo>
                  <a:lnTo>
                    <a:pt x="60671" y="34481"/>
                  </a:lnTo>
                  <a:lnTo>
                    <a:pt x="60671" y="16804"/>
                  </a:lnTo>
                  <a:lnTo>
                    <a:pt x="59260" y="14230"/>
                  </a:lnTo>
                  <a:lnTo>
                    <a:pt x="56908" y="12513"/>
                  </a:lnTo>
                  <a:lnTo>
                    <a:pt x="53929" y="11369"/>
                  </a:lnTo>
                  <a:lnTo>
                    <a:pt x="44975" y="13861"/>
                  </a:lnTo>
                  <a:lnTo>
                    <a:pt x="39623" y="16501"/>
                  </a:lnTo>
                  <a:lnTo>
                    <a:pt x="21979" y="37072"/>
                  </a:lnTo>
                  <a:lnTo>
                    <a:pt x="6717" y="68880"/>
                  </a:lnTo>
                  <a:lnTo>
                    <a:pt x="0" y="101745"/>
                  </a:lnTo>
                  <a:lnTo>
                    <a:pt x="2191" y="117527"/>
                  </a:lnTo>
                  <a:lnTo>
                    <a:pt x="7163" y="127835"/>
                  </a:lnTo>
                  <a:lnTo>
                    <a:pt x="11725" y="132416"/>
                  </a:lnTo>
                  <a:lnTo>
                    <a:pt x="13929" y="132227"/>
                  </a:lnTo>
                  <a:lnTo>
                    <a:pt x="16104" y="130689"/>
                  </a:lnTo>
                  <a:lnTo>
                    <a:pt x="18260" y="128253"/>
                  </a:lnTo>
                  <a:lnTo>
                    <a:pt x="28911" y="94511"/>
                  </a:lnTo>
                  <a:lnTo>
                    <a:pt x="37386" y="54962"/>
                  </a:lnTo>
                  <a:lnTo>
                    <a:pt x="47108" y="33807"/>
                  </a:lnTo>
                  <a:lnTo>
                    <a:pt x="54878" y="27126"/>
                  </a:lnTo>
                  <a:lnTo>
                    <a:pt x="58926" y="25344"/>
                  </a:lnTo>
                  <a:lnTo>
                    <a:pt x="67186" y="25246"/>
                  </a:lnTo>
                  <a:lnTo>
                    <a:pt x="80616" y="27561"/>
                  </a:lnTo>
                  <a:lnTo>
                    <a:pt x="82434" y="28457"/>
                  </a:lnTo>
                  <a:lnTo>
                    <a:pt x="83646" y="29759"/>
                  </a:lnTo>
                  <a:lnTo>
                    <a:pt x="84993" y="33088"/>
                  </a:lnTo>
                  <a:lnTo>
                    <a:pt x="85929" y="46414"/>
                  </a:lnTo>
                  <a:lnTo>
                    <a:pt x="76608" y="92038"/>
                  </a:lnTo>
                  <a:lnTo>
                    <a:pt x="68188" y="108719"/>
                  </a:lnTo>
                  <a:lnTo>
                    <a:pt x="94187" y="61825"/>
                  </a:lnTo>
                  <a:lnTo>
                    <a:pt x="132574" y="14703"/>
                  </a:lnTo>
                  <a:lnTo>
                    <a:pt x="144133" y="4524"/>
                  </a:lnTo>
                  <a:lnTo>
                    <a:pt x="156326" y="0"/>
                  </a:lnTo>
                  <a:lnTo>
                    <a:pt x="161835" y="205"/>
                  </a:lnTo>
                  <a:lnTo>
                    <a:pt x="171720" y="4195"/>
                  </a:lnTo>
                  <a:lnTo>
                    <a:pt x="178935" y="14435"/>
                  </a:lnTo>
                  <a:lnTo>
                    <a:pt x="181847" y="21117"/>
                  </a:lnTo>
                  <a:lnTo>
                    <a:pt x="181320" y="37949"/>
                  </a:lnTo>
                  <a:lnTo>
                    <a:pt x="175676" y="56484"/>
                  </a:lnTo>
                  <a:lnTo>
                    <a:pt x="155921" y="916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369"/>
            <p:cNvSpPr/>
            <p:nvPr>
              <p:custDataLst>
                <p:tags r:id="rId24"/>
              </p:custDataLst>
            </p:nvPr>
          </p:nvSpPr>
          <p:spPr>
            <a:xfrm>
              <a:off x="3963553" y="4234052"/>
              <a:ext cx="297298" cy="236696"/>
            </a:xfrm>
            <a:custGeom>
              <a:avLst/>
              <a:gdLst/>
              <a:ahLst/>
              <a:cxnLst/>
              <a:rect l="0" t="0" r="0" b="0"/>
              <a:pathLst>
                <a:path w="297298" h="236696">
                  <a:moveTo>
                    <a:pt x="81397" y="160148"/>
                  </a:moveTo>
                  <a:lnTo>
                    <a:pt x="81397" y="160148"/>
                  </a:lnTo>
                  <a:lnTo>
                    <a:pt x="81397" y="141850"/>
                  </a:lnTo>
                  <a:lnTo>
                    <a:pt x="79986" y="138777"/>
                  </a:lnTo>
                  <a:lnTo>
                    <a:pt x="74655" y="133481"/>
                  </a:lnTo>
                  <a:lnTo>
                    <a:pt x="60349" y="126533"/>
                  </a:lnTo>
                  <a:lnTo>
                    <a:pt x="54665" y="126449"/>
                  </a:lnTo>
                  <a:lnTo>
                    <a:pt x="42705" y="130119"/>
                  </a:lnTo>
                  <a:lnTo>
                    <a:pt x="24071" y="146860"/>
                  </a:lnTo>
                  <a:lnTo>
                    <a:pt x="5145" y="173066"/>
                  </a:lnTo>
                  <a:lnTo>
                    <a:pt x="0" y="192936"/>
                  </a:lnTo>
                  <a:lnTo>
                    <a:pt x="771" y="211409"/>
                  </a:lnTo>
                  <a:lnTo>
                    <a:pt x="5816" y="224323"/>
                  </a:lnTo>
                  <a:lnTo>
                    <a:pt x="10549" y="228331"/>
                  </a:lnTo>
                  <a:lnTo>
                    <a:pt x="23333" y="232785"/>
                  </a:lnTo>
                  <a:lnTo>
                    <a:pt x="38422" y="231001"/>
                  </a:lnTo>
                  <a:lnTo>
                    <a:pt x="46397" y="228550"/>
                  </a:lnTo>
                  <a:lnTo>
                    <a:pt x="60903" y="218301"/>
                  </a:lnTo>
                  <a:lnTo>
                    <a:pt x="93218" y="186419"/>
                  </a:lnTo>
                  <a:lnTo>
                    <a:pt x="93837" y="192548"/>
                  </a:lnTo>
                  <a:lnTo>
                    <a:pt x="94020" y="203301"/>
                  </a:lnTo>
                  <a:lnTo>
                    <a:pt x="95457" y="206556"/>
                  </a:lnTo>
                  <a:lnTo>
                    <a:pt x="100816" y="212053"/>
                  </a:lnTo>
                  <a:lnTo>
                    <a:pt x="107902" y="214967"/>
                  </a:lnTo>
                  <a:lnTo>
                    <a:pt x="111767" y="215744"/>
                  </a:lnTo>
                  <a:lnTo>
                    <a:pt x="115755" y="214145"/>
                  </a:lnTo>
                  <a:lnTo>
                    <a:pt x="143237" y="190647"/>
                  </a:lnTo>
                  <a:lnTo>
                    <a:pt x="163455" y="158993"/>
                  </a:lnTo>
                  <a:lnTo>
                    <a:pt x="179480" y="121706"/>
                  </a:lnTo>
                  <a:lnTo>
                    <a:pt x="193165" y="80475"/>
                  </a:lnTo>
                  <a:lnTo>
                    <a:pt x="202786" y="40350"/>
                  </a:lnTo>
                  <a:lnTo>
                    <a:pt x="213372" y="0"/>
                  </a:lnTo>
                  <a:lnTo>
                    <a:pt x="212419" y="466"/>
                  </a:lnTo>
                  <a:lnTo>
                    <a:pt x="203631" y="14057"/>
                  </a:lnTo>
                  <a:lnTo>
                    <a:pt x="188640" y="48814"/>
                  </a:lnTo>
                  <a:lnTo>
                    <a:pt x="175654" y="95254"/>
                  </a:lnTo>
                  <a:lnTo>
                    <a:pt x="169620" y="130600"/>
                  </a:lnTo>
                  <a:lnTo>
                    <a:pt x="164587" y="163713"/>
                  </a:lnTo>
                  <a:lnTo>
                    <a:pt x="162115" y="192777"/>
                  </a:lnTo>
                  <a:lnTo>
                    <a:pt x="167951" y="222889"/>
                  </a:lnTo>
                  <a:lnTo>
                    <a:pt x="172312" y="233424"/>
                  </a:lnTo>
                  <a:lnTo>
                    <a:pt x="175168" y="235810"/>
                  </a:lnTo>
                  <a:lnTo>
                    <a:pt x="178483" y="236695"/>
                  </a:lnTo>
                  <a:lnTo>
                    <a:pt x="182104" y="236579"/>
                  </a:lnTo>
                  <a:lnTo>
                    <a:pt x="191772" y="228925"/>
                  </a:lnTo>
                  <a:lnTo>
                    <a:pt x="201714" y="216116"/>
                  </a:lnTo>
                  <a:lnTo>
                    <a:pt x="208484" y="201015"/>
                  </a:lnTo>
                  <a:lnTo>
                    <a:pt x="208201" y="184896"/>
                  </a:lnTo>
                  <a:lnTo>
                    <a:pt x="198226" y="158074"/>
                  </a:lnTo>
                  <a:lnTo>
                    <a:pt x="186237" y="139471"/>
                  </a:lnTo>
                  <a:lnTo>
                    <a:pt x="141692" y="103543"/>
                  </a:lnTo>
                  <a:lnTo>
                    <a:pt x="136417" y="99713"/>
                  </a:lnTo>
                  <a:lnTo>
                    <a:pt x="135715" y="98691"/>
                  </a:lnTo>
                  <a:lnTo>
                    <a:pt x="135954" y="98010"/>
                  </a:lnTo>
                  <a:lnTo>
                    <a:pt x="136818" y="97556"/>
                  </a:lnTo>
                  <a:lnTo>
                    <a:pt x="167831" y="99912"/>
                  </a:lnTo>
                  <a:lnTo>
                    <a:pt x="196848" y="99496"/>
                  </a:lnTo>
                  <a:lnTo>
                    <a:pt x="238626" y="103948"/>
                  </a:lnTo>
                  <a:lnTo>
                    <a:pt x="252171" y="109535"/>
                  </a:lnTo>
                  <a:lnTo>
                    <a:pt x="261483" y="116722"/>
                  </a:lnTo>
                  <a:lnTo>
                    <a:pt x="264955" y="120614"/>
                  </a:lnTo>
                  <a:lnTo>
                    <a:pt x="265048" y="138109"/>
                  </a:lnTo>
                  <a:lnTo>
                    <a:pt x="255603" y="185023"/>
                  </a:lnTo>
                  <a:lnTo>
                    <a:pt x="254072" y="189313"/>
                  </a:lnTo>
                  <a:lnTo>
                    <a:pt x="264455" y="148409"/>
                  </a:lnTo>
                  <a:lnTo>
                    <a:pt x="274944" y="112690"/>
                  </a:lnTo>
                  <a:lnTo>
                    <a:pt x="286284" y="69102"/>
                  </a:lnTo>
                  <a:lnTo>
                    <a:pt x="297297" y="204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370"/>
            <p:cNvSpPr/>
            <p:nvPr>
              <p:custDataLst>
                <p:tags r:id="rId25"/>
              </p:custDataLst>
            </p:nvPr>
          </p:nvSpPr>
          <p:spPr>
            <a:xfrm>
              <a:off x="3752850" y="4221026"/>
              <a:ext cx="211918" cy="237162"/>
            </a:xfrm>
            <a:custGeom>
              <a:avLst/>
              <a:gdLst/>
              <a:ahLst/>
              <a:cxnLst/>
              <a:rect l="0" t="0" r="0" b="0"/>
              <a:pathLst>
                <a:path w="211918" h="237162">
                  <a:moveTo>
                    <a:pt x="0" y="166824"/>
                  </a:moveTo>
                  <a:lnTo>
                    <a:pt x="0" y="166824"/>
                  </a:lnTo>
                  <a:lnTo>
                    <a:pt x="3371" y="170195"/>
                  </a:lnTo>
                  <a:lnTo>
                    <a:pt x="5069" y="170482"/>
                  </a:lnTo>
                  <a:lnTo>
                    <a:pt x="6907" y="169968"/>
                  </a:lnTo>
                  <a:lnTo>
                    <a:pt x="40603" y="150341"/>
                  </a:lnTo>
                  <a:lnTo>
                    <a:pt x="56481" y="133953"/>
                  </a:lnTo>
                  <a:lnTo>
                    <a:pt x="65575" y="116397"/>
                  </a:lnTo>
                  <a:lnTo>
                    <a:pt x="67951" y="106547"/>
                  </a:lnTo>
                  <a:lnTo>
                    <a:pt x="67172" y="103356"/>
                  </a:lnTo>
                  <a:lnTo>
                    <a:pt x="65243" y="101229"/>
                  </a:lnTo>
                  <a:lnTo>
                    <a:pt x="62545" y="99810"/>
                  </a:lnTo>
                  <a:lnTo>
                    <a:pt x="52022" y="101997"/>
                  </a:lnTo>
                  <a:lnTo>
                    <a:pt x="45264" y="104556"/>
                  </a:lnTo>
                  <a:lnTo>
                    <a:pt x="32112" y="116807"/>
                  </a:lnTo>
                  <a:lnTo>
                    <a:pt x="20622" y="134716"/>
                  </a:lnTo>
                  <a:lnTo>
                    <a:pt x="10892" y="167894"/>
                  </a:lnTo>
                  <a:lnTo>
                    <a:pt x="9129" y="209186"/>
                  </a:lnTo>
                  <a:lnTo>
                    <a:pt x="12524" y="225163"/>
                  </a:lnTo>
                  <a:lnTo>
                    <a:pt x="18736" y="234615"/>
                  </a:lnTo>
                  <a:lnTo>
                    <a:pt x="24485" y="236712"/>
                  </a:lnTo>
                  <a:lnTo>
                    <a:pt x="40280" y="237161"/>
                  </a:lnTo>
                  <a:lnTo>
                    <a:pt x="59060" y="229365"/>
                  </a:lnTo>
                  <a:lnTo>
                    <a:pt x="103231" y="194621"/>
                  </a:lnTo>
                  <a:lnTo>
                    <a:pt x="140183" y="149190"/>
                  </a:lnTo>
                  <a:lnTo>
                    <a:pt x="165315" y="111949"/>
                  </a:lnTo>
                  <a:lnTo>
                    <a:pt x="187773" y="73997"/>
                  </a:lnTo>
                  <a:lnTo>
                    <a:pt x="206939" y="28390"/>
                  </a:lnTo>
                  <a:lnTo>
                    <a:pt x="211917" y="10989"/>
                  </a:lnTo>
                  <a:lnTo>
                    <a:pt x="211834" y="5783"/>
                  </a:lnTo>
                  <a:lnTo>
                    <a:pt x="210367" y="2314"/>
                  </a:lnTo>
                  <a:lnTo>
                    <a:pt x="207978" y="0"/>
                  </a:lnTo>
                  <a:lnTo>
                    <a:pt x="204974" y="575"/>
                  </a:lnTo>
                  <a:lnTo>
                    <a:pt x="197874" y="6858"/>
                  </a:lnTo>
                  <a:lnTo>
                    <a:pt x="185943" y="29037"/>
                  </a:lnTo>
                  <a:lnTo>
                    <a:pt x="173471" y="71435"/>
                  </a:lnTo>
                  <a:lnTo>
                    <a:pt x="166939" y="104203"/>
                  </a:lnTo>
                  <a:lnTo>
                    <a:pt x="162389" y="136875"/>
                  </a:lnTo>
                  <a:lnTo>
                    <a:pt x="159829" y="181626"/>
                  </a:lnTo>
                  <a:lnTo>
                    <a:pt x="158750" y="2303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371"/>
            <p:cNvSpPr/>
            <p:nvPr>
              <p:custDataLst>
                <p:tags r:id="rId26"/>
              </p:custDataLst>
            </p:nvPr>
          </p:nvSpPr>
          <p:spPr>
            <a:xfrm>
              <a:off x="3670300" y="4349750"/>
              <a:ext cx="69851" cy="117420"/>
            </a:xfrm>
            <a:custGeom>
              <a:avLst/>
              <a:gdLst/>
              <a:ahLst/>
              <a:cxnLst/>
              <a:rect l="0" t="0" r="0" b="0"/>
              <a:pathLst>
                <a:path w="69851" h="117420">
                  <a:moveTo>
                    <a:pt x="0" y="6350"/>
                  </a:moveTo>
                  <a:lnTo>
                    <a:pt x="0" y="6350"/>
                  </a:lnTo>
                  <a:lnTo>
                    <a:pt x="3371" y="6350"/>
                  </a:lnTo>
                  <a:lnTo>
                    <a:pt x="6907" y="10113"/>
                  </a:lnTo>
                  <a:lnTo>
                    <a:pt x="37089" y="50502"/>
                  </a:lnTo>
                  <a:lnTo>
                    <a:pt x="41178" y="66425"/>
                  </a:lnTo>
                  <a:lnTo>
                    <a:pt x="40110" y="91256"/>
                  </a:lnTo>
                  <a:lnTo>
                    <a:pt x="35325" y="109745"/>
                  </a:lnTo>
                  <a:lnTo>
                    <a:pt x="32722" y="113380"/>
                  </a:lnTo>
                  <a:lnTo>
                    <a:pt x="29575" y="115804"/>
                  </a:lnTo>
                  <a:lnTo>
                    <a:pt x="26067" y="117419"/>
                  </a:lnTo>
                  <a:lnTo>
                    <a:pt x="22316" y="116379"/>
                  </a:lnTo>
                  <a:lnTo>
                    <a:pt x="14387" y="109580"/>
                  </a:lnTo>
                  <a:lnTo>
                    <a:pt x="12414" y="104098"/>
                  </a:lnTo>
                  <a:lnTo>
                    <a:pt x="12102" y="90481"/>
                  </a:lnTo>
                  <a:lnTo>
                    <a:pt x="19265" y="60205"/>
                  </a:lnTo>
                  <a:lnTo>
                    <a:pt x="37066" y="31166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372"/>
            <p:cNvSpPr/>
            <p:nvPr>
              <p:custDataLst>
                <p:tags r:id="rId27"/>
              </p:custDataLst>
            </p:nvPr>
          </p:nvSpPr>
          <p:spPr>
            <a:xfrm>
              <a:off x="3543300" y="4343400"/>
              <a:ext cx="114301" cy="153770"/>
            </a:xfrm>
            <a:custGeom>
              <a:avLst/>
              <a:gdLst/>
              <a:ahLst/>
              <a:cxnLst/>
              <a:rect l="0" t="0" r="0" b="0"/>
              <a:pathLst>
                <a:path w="114301" h="153770">
                  <a:moveTo>
                    <a:pt x="0" y="44450"/>
                  </a:moveTo>
                  <a:lnTo>
                    <a:pt x="0" y="44450"/>
                  </a:lnTo>
                  <a:lnTo>
                    <a:pt x="0" y="30144"/>
                  </a:lnTo>
                  <a:lnTo>
                    <a:pt x="1881" y="25628"/>
                  </a:lnTo>
                  <a:lnTo>
                    <a:pt x="3371" y="23435"/>
                  </a:lnTo>
                  <a:lnTo>
                    <a:pt x="6481" y="22679"/>
                  </a:lnTo>
                  <a:lnTo>
                    <a:pt x="15580" y="23720"/>
                  </a:lnTo>
                  <a:lnTo>
                    <a:pt x="32603" y="31644"/>
                  </a:lnTo>
                  <a:lnTo>
                    <a:pt x="54423" y="53042"/>
                  </a:lnTo>
                  <a:lnTo>
                    <a:pt x="68650" y="81725"/>
                  </a:lnTo>
                  <a:lnTo>
                    <a:pt x="73963" y="112566"/>
                  </a:lnTo>
                  <a:lnTo>
                    <a:pt x="72167" y="140676"/>
                  </a:lnTo>
                  <a:lnTo>
                    <a:pt x="69983" y="146700"/>
                  </a:lnTo>
                  <a:lnTo>
                    <a:pt x="67116" y="150717"/>
                  </a:lnTo>
                  <a:lnTo>
                    <a:pt x="63794" y="153395"/>
                  </a:lnTo>
                  <a:lnTo>
                    <a:pt x="60168" y="153769"/>
                  </a:lnTo>
                  <a:lnTo>
                    <a:pt x="52376" y="150421"/>
                  </a:lnTo>
                  <a:lnTo>
                    <a:pt x="46091" y="140467"/>
                  </a:lnTo>
                  <a:lnTo>
                    <a:pt x="43428" y="133861"/>
                  </a:lnTo>
                  <a:lnTo>
                    <a:pt x="44231" y="115233"/>
                  </a:lnTo>
                  <a:lnTo>
                    <a:pt x="59615" y="68780"/>
                  </a:lnTo>
                  <a:lnTo>
                    <a:pt x="94250" y="21905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373"/>
            <p:cNvSpPr/>
            <p:nvPr>
              <p:custDataLst>
                <p:tags r:id="rId28"/>
              </p:custDataLst>
            </p:nvPr>
          </p:nvSpPr>
          <p:spPr>
            <a:xfrm>
              <a:off x="3360596" y="4331301"/>
              <a:ext cx="161099" cy="173792"/>
            </a:xfrm>
            <a:custGeom>
              <a:avLst/>
              <a:gdLst/>
              <a:ahLst/>
              <a:cxnLst/>
              <a:rect l="0" t="0" r="0" b="0"/>
              <a:pathLst>
                <a:path w="161099" h="173792">
                  <a:moveTo>
                    <a:pt x="74754" y="18449"/>
                  </a:moveTo>
                  <a:lnTo>
                    <a:pt x="74754" y="18449"/>
                  </a:lnTo>
                  <a:lnTo>
                    <a:pt x="69684" y="12674"/>
                  </a:lnTo>
                  <a:lnTo>
                    <a:pt x="63923" y="3959"/>
                  </a:lnTo>
                  <a:lnTo>
                    <a:pt x="59827" y="1426"/>
                  </a:lnTo>
                  <a:lnTo>
                    <a:pt x="50183" y="0"/>
                  </a:lnTo>
                  <a:lnTo>
                    <a:pt x="40550" y="7192"/>
                  </a:lnTo>
                  <a:lnTo>
                    <a:pt x="23227" y="30871"/>
                  </a:lnTo>
                  <a:lnTo>
                    <a:pt x="6569" y="66579"/>
                  </a:lnTo>
                  <a:lnTo>
                    <a:pt x="0" y="92757"/>
                  </a:lnTo>
                  <a:lnTo>
                    <a:pt x="4235" y="126622"/>
                  </a:lnTo>
                  <a:lnTo>
                    <a:pt x="10721" y="145783"/>
                  </a:lnTo>
                  <a:lnTo>
                    <a:pt x="23952" y="159944"/>
                  </a:lnTo>
                  <a:lnTo>
                    <a:pt x="41592" y="169530"/>
                  </a:lnTo>
                  <a:lnTo>
                    <a:pt x="61191" y="173791"/>
                  </a:lnTo>
                  <a:lnTo>
                    <a:pt x="92058" y="169447"/>
                  </a:lnTo>
                  <a:lnTo>
                    <a:pt x="120176" y="152481"/>
                  </a:lnTo>
                  <a:lnTo>
                    <a:pt x="143011" y="129580"/>
                  </a:lnTo>
                  <a:lnTo>
                    <a:pt x="150951" y="111350"/>
                  </a:lnTo>
                  <a:lnTo>
                    <a:pt x="153775" y="92194"/>
                  </a:lnTo>
                  <a:lnTo>
                    <a:pt x="152678" y="74272"/>
                  </a:lnTo>
                  <a:lnTo>
                    <a:pt x="147957" y="62544"/>
                  </a:lnTo>
                  <a:lnTo>
                    <a:pt x="144723" y="58429"/>
                  </a:lnTo>
                  <a:lnTo>
                    <a:pt x="135484" y="53857"/>
                  </a:lnTo>
                  <a:lnTo>
                    <a:pt x="130057" y="52638"/>
                  </a:lnTo>
                  <a:lnTo>
                    <a:pt x="125734" y="53942"/>
                  </a:lnTo>
                  <a:lnTo>
                    <a:pt x="122146" y="56927"/>
                  </a:lnTo>
                  <a:lnTo>
                    <a:pt x="115573" y="68006"/>
                  </a:lnTo>
                  <a:lnTo>
                    <a:pt x="105349" y="97338"/>
                  </a:lnTo>
                  <a:lnTo>
                    <a:pt x="102463" y="118187"/>
                  </a:lnTo>
                  <a:lnTo>
                    <a:pt x="107580" y="146387"/>
                  </a:lnTo>
                  <a:lnTo>
                    <a:pt x="114662" y="162503"/>
                  </a:lnTo>
                  <a:lnTo>
                    <a:pt x="118293" y="165285"/>
                  </a:lnTo>
                  <a:lnTo>
                    <a:pt x="127971" y="168376"/>
                  </a:lnTo>
                  <a:lnTo>
                    <a:pt x="132810" y="167789"/>
                  </a:lnTo>
                  <a:lnTo>
                    <a:pt x="141949" y="163375"/>
                  </a:lnTo>
                  <a:lnTo>
                    <a:pt x="155028" y="146213"/>
                  </a:lnTo>
                  <a:lnTo>
                    <a:pt x="161098" y="123255"/>
                  </a:lnTo>
                  <a:lnTo>
                    <a:pt x="158079" y="82190"/>
                  </a:lnTo>
                  <a:lnTo>
                    <a:pt x="152673" y="60619"/>
                  </a:lnTo>
                  <a:lnTo>
                    <a:pt x="148661" y="54830"/>
                  </a:lnTo>
                  <a:lnTo>
                    <a:pt x="147308" y="53992"/>
                  </a:lnTo>
                  <a:lnTo>
                    <a:pt x="146407" y="54139"/>
                  </a:lnTo>
                  <a:lnTo>
                    <a:pt x="145806" y="54942"/>
                  </a:lnTo>
                  <a:lnTo>
                    <a:pt x="147019" y="59598"/>
                  </a:lnTo>
                  <a:lnTo>
                    <a:pt x="150954" y="692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3" name="SMARTInkShape-Group86"/>
          <p:cNvGrpSpPr/>
          <p:nvPr/>
        </p:nvGrpSpPr>
        <p:grpSpPr>
          <a:xfrm>
            <a:off x="4679950" y="4239980"/>
            <a:ext cx="351945" cy="274871"/>
            <a:chOff x="4679950" y="4239980"/>
            <a:chExt cx="351945" cy="274871"/>
          </a:xfrm>
        </p:grpSpPr>
        <p:sp>
          <p:nvSpPr>
            <p:cNvPr id="180" name="SMARTInkShape-374"/>
            <p:cNvSpPr/>
            <p:nvPr>
              <p:custDataLst>
                <p:tags r:id="rId20"/>
              </p:custDataLst>
            </p:nvPr>
          </p:nvSpPr>
          <p:spPr>
            <a:xfrm>
              <a:off x="4919282" y="4239980"/>
              <a:ext cx="112613" cy="274871"/>
            </a:xfrm>
            <a:custGeom>
              <a:avLst/>
              <a:gdLst/>
              <a:ahLst/>
              <a:cxnLst/>
              <a:rect l="0" t="0" r="0" b="0"/>
              <a:pathLst>
                <a:path w="112613" h="274871">
                  <a:moveTo>
                    <a:pt x="21018" y="8170"/>
                  </a:moveTo>
                  <a:lnTo>
                    <a:pt x="21018" y="8170"/>
                  </a:lnTo>
                  <a:lnTo>
                    <a:pt x="10905" y="1428"/>
                  </a:lnTo>
                  <a:lnTo>
                    <a:pt x="7220" y="147"/>
                  </a:lnTo>
                  <a:lnTo>
                    <a:pt x="4058" y="0"/>
                  </a:lnTo>
                  <a:lnTo>
                    <a:pt x="1245" y="606"/>
                  </a:lnTo>
                  <a:lnTo>
                    <a:pt x="75" y="2422"/>
                  </a:lnTo>
                  <a:lnTo>
                    <a:pt x="0" y="5043"/>
                  </a:lnTo>
                  <a:lnTo>
                    <a:pt x="656" y="8202"/>
                  </a:lnTo>
                  <a:lnTo>
                    <a:pt x="27762" y="37914"/>
                  </a:lnTo>
                  <a:lnTo>
                    <a:pt x="71268" y="75455"/>
                  </a:lnTo>
                  <a:lnTo>
                    <a:pt x="97761" y="110891"/>
                  </a:lnTo>
                  <a:lnTo>
                    <a:pt x="108043" y="135668"/>
                  </a:lnTo>
                  <a:lnTo>
                    <a:pt x="112612" y="160791"/>
                  </a:lnTo>
                  <a:lnTo>
                    <a:pt x="107117" y="184187"/>
                  </a:lnTo>
                  <a:lnTo>
                    <a:pt x="82513" y="222836"/>
                  </a:lnTo>
                  <a:lnTo>
                    <a:pt x="40068" y="2748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375"/>
            <p:cNvSpPr/>
            <p:nvPr>
              <p:custDataLst>
                <p:tags r:id="rId21"/>
              </p:custDataLst>
            </p:nvPr>
          </p:nvSpPr>
          <p:spPr>
            <a:xfrm>
              <a:off x="4721029" y="4419600"/>
              <a:ext cx="282772" cy="54459"/>
            </a:xfrm>
            <a:custGeom>
              <a:avLst/>
              <a:gdLst/>
              <a:ahLst/>
              <a:cxnLst/>
              <a:rect l="0" t="0" r="0" b="0"/>
              <a:pathLst>
                <a:path w="282772" h="54459">
                  <a:moveTo>
                    <a:pt x="3371" y="50800"/>
                  </a:moveTo>
                  <a:lnTo>
                    <a:pt x="3371" y="50800"/>
                  </a:lnTo>
                  <a:lnTo>
                    <a:pt x="0" y="54171"/>
                  </a:lnTo>
                  <a:lnTo>
                    <a:pt x="1829" y="54458"/>
                  </a:lnTo>
                  <a:lnTo>
                    <a:pt x="36332" y="49850"/>
                  </a:lnTo>
                  <a:lnTo>
                    <a:pt x="73054" y="45439"/>
                  </a:lnTo>
                  <a:lnTo>
                    <a:pt x="119948" y="38775"/>
                  </a:lnTo>
                  <a:lnTo>
                    <a:pt x="143884" y="35022"/>
                  </a:lnTo>
                  <a:lnTo>
                    <a:pt x="191175" y="27089"/>
                  </a:lnTo>
                  <a:lnTo>
                    <a:pt x="230537" y="16979"/>
                  </a:lnTo>
                  <a:lnTo>
                    <a:pt x="2827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376"/>
            <p:cNvSpPr/>
            <p:nvPr>
              <p:custDataLst>
                <p:tags r:id="rId22"/>
              </p:custDataLst>
            </p:nvPr>
          </p:nvSpPr>
          <p:spPr>
            <a:xfrm>
              <a:off x="4679950" y="4372080"/>
              <a:ext cx="279401" cy="9421"/>
            </a:xfrm>
            <a:custGeom>
              <a:avLst/>
              <a:gdLst/>
              <a:ahLst/>
              <a:cxnLst/>
              <a:rect l="0" t="0" r="0" b="0"/>
              <a:pathLst>
                <a:path w="279401" h="9421">
                  <a:moveTo>
                    <a:pt x="0" y="9420"/>
                  </a:moveTo>
                  <a:lnTo>
                    <a:pt x="0" y="9420"/>
                  </a:lnTo>
                  <a:lnTo>
                    <a:pt x="34637" y="8714"/>
                  </a:lnTo>
                  <a:lnTo>
                    <a:pt x="67135" y="6049"/>
                  </a:lnTo>
                  <a:lnTo>
                    <a:pt x="89912" y="4351"/>
                  </a:lnTo>
                  <a:lnTo>
                    <a:pt x="116386" y="2512"/>
                  </a:lnTo>
                  <a:lnTo>
                    <a:pt x="145324" y="581"/>
                  </a:lnTo>
                  <a:lnTo>
                    <a:pt x="173082" y="0"/>
                  </a:lnTo>
                  <a:lnTo>
                    <a:pt x="200055" y="317"/>
                  </a:lnTo>
                  <a:lnTo>
                    <a:pt x="244135" y="1846"/>
                  </a:lnTo>
                  <a:lnTo>
                    <a:pt x="279400" y="30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4" name="SMARTInkShape-377"/>
          <p:cNvSpPr/>
          <p:nvPr>
            <p:custDataLst>
              <p:tags r:id="rId8"/>
            </p:custDataLst>
          </p:nvPr>
        </p:nvSpPr>
        <p:spPr>
          <a:xfrm>
            <a:off x="5427454" y="4292583"/>
            <a:ext cx="236747" cy="419571"/>
          </a:xfrm>
          <a:custGeom>
            <a:avLst/>
            <a:gdLst/>
            <a:ahLst/>
            <a:cxnLst/>
            <a:rect l="0" t="0" r="0" b="0"/>
            <a:pathLst>
              <a:path w="236747" h="419571">
                <a:moveTo>
                  <a:pt x="46246" y="101617"/>
                </a:moveTo>
                <a:lnTo>
                  <a:pt x="46246" y="101617"/>
                </a:lnTo>
                <a:lnTo>
                  <a:pt x="39504" y="101617"/>
                </a:lnTo>
                <a:lnTo>
                  <a:pt x="34313" y="99735"/>
                </a:lnTo>
                <a:lnTo>
                  <a:pt x="12033" y="83319"/>
                </a:lnTo>
                <a:lnTo>
                  <a:pt x="4464" y="71847"/>
                </a:lnTo>
                <a:lnTo>
                  <a:pt x="1458" y="64837"/>
                </a:lnTo>
                <a:lnTo>
                  <a:pt x="0" y="49523"/>
                </a:lnTo>
                <a:lnTo>
                  <a:pt x="6629" y="14089"/>
                </a:lnTo>
                <a:lnTo>
                  <a:pt x="10529" y="3684"/>
                </a:lnTo>
                <a:lnTo>
                  <a:pt x="13263" y="1050"/>
                </a:lnTo>
                <a:lnTo>
                  <a:pt x="16496" y="0"/>
                </a:lnTo>
                <a:lnTo>
                  <a:pt x="20063" y="6"/>
                </a:lnTo>
                <a:lnTo>
                  <a:pt x="27789" y="3775"/>
                </a:lnTo>
                <a:lnTo>
                  <a:pt x="31824" y="6756"/>
                </a:lnTo>
                <a:lnTo>
                  <a:pt x="44246" y="24435"/>
                </a:lnTo>
                <a:lnTo>
                  <a:pt x="53493" y="54289"/>
                </a:lnTo>
                <a:lnTo>
                  <a:pt x="57330" y="96687"/>
                </a:lnTo>
                <a:lnTo>
                  <a:pt x="56347" y="130470"/>
                </a:lnTo>
                <a:lnTo>
                  <a:pt x="53557" y="164535"/>
                </a:lnTo>
                <a:lnTo>
                  <a:pt x="46609" y="207513"/>
                </a:lnTo>
                <a:lnTo>
                  <a:pt x="27894" y="252436"/>
                </a:lnTo>
                <a:lnTo>
                  <a:pt x="19745" y="263897"/>
                </a:lnTo>
                <a:lnTo>
                  <a:pt x="13771" y="268992"/>
                </a:lnTo>
                <a:lnTo>
                  <a:pt x="11896" y="268234"/>
                </a:lnTo>
                <a:lnTo>
                  <a:pt x="10646" y="265612"/>
                </a:lnTo>
                <a:lnTo>
                  <a:pt x="9813" y="261747"/>
                </a:lnTo>
                <a:lnTo>
                  <a:pt x="18753" y="239452"/>
                </a:lnTo>
                <a:lnTo>
                  <a:pt x="47218" y="199608"/>
                </a:lnTo>
                <a:lnTo>
                  <a:pt x="80871" y="163342"/>
                </a:lnTo>
                <a:lnTo>
                  <a:pt x="120397" y="121631"/>
                </a:lnTo>
                <a:lnTo>
                  <a:pt x="153667" y="79403"/>
                </a:lnTo>
                <a:lnTo>
                  <a:pt x="180824" y="36577"/>
                </a:lnTo>
                <a:lnTo>
                  <a:pt x="190030" y="17430"/>
                </a:lnTo>
                <a:lnTo>
                  <a:pt x="189374" y="17976"/>
                </a:lnTo>
                <a:lnTo>
                  <a:pt x="167678" y="53130"/>
                </a:lnTo>
                <a:lnTo>
                  <a:pt x="154544" y="84770"/>
                </a:lnTo>
                <a:lnTo>
                  <a:pt x="140945" y="123763"/>
                </a:lnTo>
                <a:lnTo>
                  <a:pt x="125493" y="169315"/>
                </a:lnTo>
                <a:lnTo>
                  <a:pt x="118128" y="193316"/>
                </a:lnTo>
                <a:lnTo>
                  <a:pt x="111101" y="217783"/>
                </a:lnTo>
                <a:lnTo>
                  <a:pt x="104299" y="242561"/>
                </a:lnTo>
                <a:lnTo>
                  <a:pt x="94860" y="288907"/>
                </a:lnTo>
                <a:lnTo>
                  <a:pt x="89019" y="331612"/>
                </a:lnTo>
                <a:lnTo>
                  <a:pt x="86423" y="369408"/>
                </a:lnTo>
                <a:lnTo>
                  <a:pt x="88333" y="405564"/>
                </a:lnTo>
                <a:lnTo>
                  <a:pt x="90531" y="412198"/>
                </a:lnTo>
                <a:lnTo>
                  <a:pt x="93408" y="416621"/>
                </a:lnTo>
                <a:lnTo>
                  <a:pt x="96738" y="419570"/>
                </a:lnTo>
                <a:lnTo>
                  <a:pt x="100368" y="418713"/>
                </a:lnTo>
                <a:lnTo>
                  <a:pt x="108165" y="410235"/>
                </a:lnTo>
                <a:lnTo>
                  <a:pt x="133396" y="365883"/>
                </a:lnTo>
                <a:lnTo>
                  <a:pt x="148111" y="320481"/>
                </a:lnTo>
                <a:lnTo>
                  <a:pt x="157253" y="276140"/>
                </a:lnTo>
                <a:lnTo>
                  <a:pt x="164783" y="230400"/>
                </a:lnTo>
                <a:lnTo>
                  <a:pt x="166479" y="213682"/>
                </a:lnTo>
                <a:lnTo>
                  <a:pt x="165912" y="213721"/>
                </a:lnTo>
                <a:lnTo>
                  <a:pt x="163401" y="217528"/>
                </a:lnTo>
                <a:lnTo>
                  <a:pt x="163155" y="220519"/>
                </a:lnTo>
                <a:lnTo>
                  <a:pt x="164763" y="227605"/>
                </a:lnTo>
                <a:lnTo>
                  <a:pt x="173474" y="235458"/>
                </a:lnTo>
                <a:lnTo>
                  <a:pt x="186047" y="242241"/>
                </a:lnTo>
                <a:lnTo>
                  <a:pt x="198691" y="245255"/>
                </a:lnTo>
                <a:lnTo>
                  <a:pt x="236746" y="24131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0" name="SMARTInkShape-Group88"/>
          <p:cNvGrpSpPr/>
          <p:nvPr/>
        </p:nvGrpSpPr>
        <p:grpSpPr>
          <a:xfrm>
            <a:off x="6134100" y="4252383"/>
            <a:ext cx="685801" cy="313268"/>
            <a:chOff x="6134100" y="4252383"/>
            <a:chExt cx="685801" cy="313268"/>
          </a:xfrm>
        </p:grpSpPr>
        <p:sp>
          <p:nvSpPr>
            <p:cNvPr id="185" name="SMARTInkShape-378"/>
            <p:cNvSpPr/>
            <p:nvPr>
              <p:custDataLst>
                <p:tags r:id="rId15"/>
              </p:custDataLst>
            </p:nvPr>
          </p:nvSpPr>
          <p:spPr>
            <a:xfrm>
              <a:off x="6775450" y="4495800"/>
              <a:ext cx="44451" cy="44451"/>
            </a:xfrm>
            <a:custGeom>
              <a:avLst/>
              <a:gdLst/>
              <a:ahLst/>
              <a:cxnLst/>
              <a:rect l="0" t="0" r="0" b="0"/>
              <a:pathLst>
                <a:path w="44451" h="44451">
                  <a:moveTo>
                    <a:pt x="44450" y="0"/>
                  </a:moveTo>
                  <a:lnTo>
                    <a:pt x="44450" y="0"/>
                  </a:lnTo>
                  <a:lnTo>
                    <a:pt x="41079" y="6742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379"/>
            <p:cNvSpPr/>
            <p:nvPr>
              <p:custDataLst>
                <p:tags r:id="rId16"/>
              </p:custDataLst>
            </p:nvPr>
          </p:nvSpPr>
          <p:spPr>
            <a:xfrm>
              <a:off x="6566398" y="4252383"/>
              <a:ext cx="132853" cy="102063"/>
            </a:xfrm>
            <a:custGeom>
              <a:avLst/>
              <a:gdLst/>
              <a:ahLst/>
              <a:cxnLst/>
              <a:rect l="0" t="0" r="0" b="0"/>
              <a:pathLst>
                <a:path w="132853" h="102063">
                  <a:moveTo>
                    <a:pt x="50302" y="65617"/>
                  </a:moveTo>
                  <a:lnTo>
                    <a:pt x="50302" y="65617"/>
                  </a:lnTo>
                  <a:lnTo>
                    <a:pt x="43560" y="62246"/>
                  </a:lnTo>
                  <a:lnTo>
                    <a:pt x="34606" y="62473"/>
                  </a:lnTo>
                  <a:lnTo>
                    <a:pt x="29254" y="63521"/>
                  </a:lnTo>
                  <a:lnTo>
                    <a:pt x="19545" y="70330"/>
                  </a:lnTo>
                  <a:lnTo>
                    <a:pt x="5185" y="88576"/>
                  </a:lnTo>
                  <a:lnTo>
                    <a:pt x="0" y="102062"/>
                  </a:lnTo>
                  <a:lnTo>
                    <a:pt x="16137" y="60987"/>
                  </a:lnTo>
                  <a:lnTo>
                    <a:pt x="44470" y="13624"/>
                  </a:lnTo>
                  <a:lnTo>
                    <a:pt x="55000" y="3703"/>
                  </a:lnTo>
                  <a:lnTo>
                    <a:pt x="59784" y="1058"/>
                  </a:lnTo>
                  <a:lnTo>
                    <a:pt x="64384" y="0"/>
                  </a:lnTo>
                  <a:lnTo>
                    <a:pt x="73259" y="706"/>
                  </a:lnTo>
                  <a:lnTo>
                    <a:pt x="89559" y="8441"/>
                  </a:lnTo>
                  <a:lnTo>
                    <a:pt x="107795" y="26412"/>
                  </a:lnTo>
                  <a:lnTo>
                    <a:pt x="119861" y="49610"/>
                  </a:lnTo>
                  <a:lnTo>
                    <a:pt x="132852" y="97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380"/>
            <p:cNvSpPr/>
            <p:nvPr>
              <p:custDataLst>
                <p:tags r:id="rId17"/>
              </p:custDataLst>
            </p:nvPr>
          </p:nvSpPr>
          <p:spPr>
            <a:xfrm>
              <a:off x="6604000" y="4299833"/>
              <a:ext cx="18648" cy="221368"/>
            </a:xfrm>
            <a:custGeom>
              <a:avLst/>
              <a:gdLst/>
              <a:ahLst/>
              <a:cxnLst/>
              <a:rect l="0" t="0" r="0" b="0"/>
              <a:pathLst>
                <a:path w="18648" h="221368">
                  <a:moveTo>
                    <a:pt x="6350" y="5467"/>
                  </a:moveTo>
                  <a:lnTo>
                    <a:pt x="6350" y="5467"/>
                  </a:lnTo>
                  <a:lnTo>
                    <a:pt x="11817" y="0"/>
                  </a:lnTo>
                  <a:lnTo>
                    <a:pt x="12112" y="411"/>
                  </a:lnTo>
                  <a:lnTo>
                    <a:pt x="17691" y="43409"/>
                  </a:lnTo>
                  <a:lnTo>
                    <a:pt x="18647" y="87265"/>
                  </a:lnTo>
                  <a:lnTo>
                    <a:pt x="18166" y="121549"/>
                  </a:lnTo>
                  <a:lnTo>
                    <a:pt x="15599" y="155602"/>
                  </a:lnTo>
                  <a:lnTo>
                    <a:pt x="8203" y="201059"/>
                  </a:lnTo>
                  <a:lnTo>
                    <a:pt x="0" y="221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381"/>
            <p:cNvSpPr/>
            <p:nvPr>
              <p:custDataLst>
                <p:tags r:id="rId18"/>
              </p:custDataLst>
            </p:nvPr>
          </p:nvSpPr>
          <p:spPr>
            <a:xfrm>
              <a:off x="6172200" y="4295579"/>
              <a:ext cx="139701" cy="270072"/>
            </a:xfrm>
            <a:custGeom>
              <a:avLst/>
              <a:gdLst/>
              <a:ahLst/>
              <a:cxnLst/>
              <a:rect l="0" t="0" r="0" b="0"/>
              <a:pathLst>
                <a:path w="139701" h="270072">
                  <a:moveTo>
                    <a:pt x="139700" y="3371"/>
                  </a:moveTo>
                  <a:lnTo>
                    <a:pt x="139700" y="3371"/>
                  </a:lnTo>
                  <a:lnTo>
                    <a:pt x="129587" y="0"/>
                  </a:lnTo>
                  <a:lnTo>
                    <a:pt x="118977" y="2108"/>
                  </a:lnTo>
                  <a:lnTo>
                    <a:pt x="113185" y="4646"/>
                  </a:lnTo>
                  <a:lnTo>
                    <a:pt x="94919" y="25072"/>
                  </a:lnTo>
                  <a:lnTo>
                    <a:pt x="76102" y="63580"/>
                  </a:lnTo>
                  <a:lnTo>
                    <a:pt x="61576" y="96453"/>
                  </a:lnTo>
                  <a:lnTo>
                    <a:pt x="46417" y="132229"/>
                  </a:lnTo>
                  <a:lnTo>
                    <a:pt x="32624" y="169297"/>
                  </a:lnTo>
                  <a:lnTo>
                    <a:pt x="19700" y="215753"/>
                  </a:lnTo>
                  <a:lnTo>
                    <a:pt x="0" y="270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382"/>
            <p:cNvSpPr/>
            <p:nvPr>
              <p:custDataLst>
                <p:tags r:id="rId19"/>
              </p:custDataLst>
            </p:nvPr>
          </p:nvSpPr>
          <p:spPr>
            <a:xfrm>
              <a:off x="6134100" y="4311650"/>
              <a:ext cx="177801" cy="222251"/>
            </a:xfrm>
            <a:custGeom>
              <a:avLst/>
              <a:gdLst/>
              <a:ahLst/>
              <a:cxnLst/>
              <a:rect l="0" t="0" r="0" b="0"/>
              <a:pathLst>
                <a:path w="177801" h="2222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28411" y="48183"/>
                  </a:lnTo>
                  <a:lnTo>
                    <a:pt x="66665" y="90398"/>
                  </a:lnTo>
                  <a:lnTo>
                    <a:pt x="97598" y="124138"/>
                  </a:lnTo>
                  <a:lnTo>
                    <a:pt x="139220" y="171307"/>
                  </a:lnTo>
                  <a:lnTo>
                    <a:pt x="17780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1" name="SMARTInkShape-383"/>
          <p:cNvSpPr/>
          <p:nvPr>
            <p:custDataLst>
              <p:tags r:id="rId9"/>
            </p:custDataLst>
          </p:nvPr>
        </p:nvSpPr>
        <p:spPr>
          <a:xfrm>
            <a:off x="7273547" y="4228529"/>
            <a:ext cx="482482" cy="312306"/>
          </a:xfrm>
          <a:custGeom>
            <a:avLst/>
            <a:gdLst/>
            <a:ahLst/>
            <a:cxnLst/>
            <a:rect l="0" t="0" r="0" b="0"/>
            <a:pathLst>
              <a:path w="482482" h="312306">
                <a:moveTo>
                  <a:pt x="92453" y="45021"/>
                </a:moveTo>
                <a:lnTo>
                  <a:pt x="92453" y="45021"/>
                </a:lnTo>
                <a:lnTo>
                  <a:pt x="104645" y="0"/>
                </a:lnTo>
                <a:lnTo>
                  <a:pt x="104814" y="191"/>
                </a:lnTo>
                <a:lnTo>
                  <a:pt x="84808" y="43874"/>
                </a:lnTo>
                <a:lnTo>
                  <a:pt x="69770" y="84728"/>
                </a:lnTo>
                <a:lnTo>
                  <a:pt x="57442" y="127344"/>
                </a:lnTo>
                <a:lnTo>
                  <a:pt x="48670" y="169098"/>
                </a:lnTo>
                <a:lnTo>
                  <a:pt x="44771" y="208822"/>
                </a:lnTo>
                <a:lnTo>
                  <a:pt x="44920" y="245762"/>
                </a:lnTo>
                <a:lnTo>
                  <a:pt x="48749" y="277467"/>
                </a:lnTo>
                <a:lnTo>
                  <a:pt x="57507" y="298613"/>
                </a:lnTo>
                <a:lnTo>
                  <a:pt x="62805" y="305099"/>
                </a:lnTo>
                <a:lnTo>
                  <a:pt x="74337" y="312305"/>
                </a:lnTo>
                <a:lnTo>
                  <a:pt x="79670" y="312110"/>
                </a:lnTo>
                <a:lnTo>
                  <a:pt x="84636" y="309864"/>
                </a:lnTo>
                <a:lnTo>
                  <a:pt x="89359" y="306250"/>
                </a:lnTo>
                <a:lnTo>
                  <a:pt x="91096" y="299607"/>
                </a:lnTo>
                <a:lnTo>
                  <a:pt x="89262" y="280937"/>
                </a:lnTo>
                <a:lnTo>
                  <a:pt x="70184" y="239884"/>
                </a:lnTo>
                <a:lnTo>
                  <a:pt x="42189" y="198714"/>
                </a:lnTo>
                <a:lnTo>
                  <a:pt x="6646" y="151220"/>
                </a:lnTo>
                <a:lnTo>
                  <a:pt x="0" y="140144"/>
                </a:lnTo>
                <a:lnTo>
                  <a:pt x="479" y="136658"/>
                </a:lnTo>
                <a:lnTo>
                  <a:pt x="4774" y="129023"/>
                </a:lnTo>
                <a:lnTo>
                  <a:pt x="44376" y="111917"/>
                </a:lnTo>
                <a:lnTo>
                  <a:pt x="86125" y="94946"/>
                </a:lnTo>
                <a:lnTo>
                  <a:pt x="117628" y="82732"/>
                </a:lnTo>
                <a:lnTo>
                  <a:pt x="150444" y="68367"/>
                </a:lnTo>
                <a:lnTo>
                  <a:pt x="193126" y="51938"/>
                </a:lnTo>
                <a:lnTo>
                  <a:pt x="211280" y="48801"/>
                </a:lnTo>
                <a:lnTo>
                  <a:pt x="219348" y="49758"/>
                </a:lnTo>
                <a:lnTo>
                  <a:pt x="220794" y="54529"/>
                </a:lnTo>
                <a:lnTo>
                  <a:pt x="218753" y="82175"/>
                </a:lnTo>
                <a:lnTo>
                  <a:pt x="209524" y="122038"/>
                </a:lnTo>
                <a:lnTo>
                  <a:pt x="197853" y="168579"/>
                </a:lnTo>
                <a:lnTo>
                  <a:pt x="186163" y="210434"/>
                </a:lnTo>
                <a:lnTo>
                  <a:pt x="177918" y="231929"/>
                </a:lnTo>
                <a:lnTo>
                  <a:pt x="173240" y="237452"/>
                </a:lnTo>
                <a:lnTo>
                  <a:pt x="172417" y="236809"/>
                </a:lnTo>
                <a:lnTo>
                  <a:pt x="173384" y="230449"/>
                </a:lnTo>
                <a:lnTo>
                  <a:pt x="193630" y="199958"/>
                </a:lnTo>
                <a:lnTo>
                  <a:pt x="202332" y="191493"/>
                </a:lnTo>
                <a:lnTo>
                  <a:pt x="210903" y="187731"/>
                </a:lnTo>
                <a:lnTo>
                  <a:pt x="215163" y="188139"/>
                </a:lnTo>
                <a:lnTo>
                  <a:pt x="223661" y="192355"/>
                </a:lnTo>
                <a:lnTo>
                  <a:pt x="268528" y="233231"/>
                </a:lnTo>
                <a:lnTo>
                  <a:pt x="282186" y="236149"/>
                </a:lnTo>
                <a:lnTo>
                  <a:pt x="288791" y="235940"/>
                </a:lnTo>
                <a:lnTo>
                  <a:pt x="311571" y="225532"/>
                </a:lnTo>
                <a:lnTo>
                  <a:pt x="332825" y="209043"/>
                </a:lnTo>
                <a:lnTo>
                  <a:pt x="340396" y="195060"/>
                </a:lnTo>
                <a:lnTo>
                  <a:pt x="345257" y="173201"/>
                </a:lnTo>
                <a:lnTo>
                  <a:pt x="343538" y="170691"/>
                </a:lnTo>
                <a:lnTo>
                  <a:pt x="335985" y="167902"/>
                </a:lnTo>
                <a:lnTo>
                  <a:pt x="331714" y="168569"/>
                </a:lnTo>
                <a:lnTo>
                  <a:pt x="323203" y="173074"/>
                </a:lnTo>
                <a:lnTo>
                  <a:pt x="320370" y="176956"/>
                </a:lnTo>
                <a:lnTo>
                  <a:pt x="317222" y="186914"/>
                </a:lnTo>
                <a:lnTo>
                  <a:pt x="318820" y="204421"/>
                </a:lnTo>
                <a:lnTo>
                  <a:pt x="325705" y="214879"/>
                </a:lnTo>
                <a:lnTo>
                  <a:pt x="330505" y="219643"/>
                </a:lnTo>
                <a:lnTo>
                  <a:pt x="335821" y="222113"/>
                </a:lnTo>
                <a:lnTo>
                  <a:pt x="347372" y="222977"/>
                </a:lnTo>
                <a:lnTo>
                  <a:pt x="365775" y="219496"/>
                </a:lnTo>
                <a:lnTo>
                  <a:pt x="381263" y="210625"/>
                </a:lnTo>
                <a:lnTo>
                  <a:pt x="391417" y="202431"/>
                </a:lnTo>
                <a:lnTo>
                  <a:pt x="394068" y="201466"/>
                </a:lnTo>
                <a:lnTo>
                  <a:pt x="396541" y="201529"/>
                </a:lnTo>
                <a:lnTo>
                  <a:pt x="398895" y="202276"/>
                </a:lnTo>
                <a:lnTo>
                  <a:pt x="400464" y="204186"/>
                </a:lnTo>
                <a:lnTo>
                  <a:pt x="402208" y="210070"/>
                </a:lnTo>
                <a:lnTo>
                  <a:pt x="403189" y="221316"/>
                </a:lnTo>
                <a:lnTo>
                  <a:pt x="401538" y="227561"/>
                </a:lnTo>
                <a:lnTo>
                  <a:pt x="398099" y="233949"/>
                </a:lnTo>
                <a:lnTo>
                  <a:pt x="397629" y="231059"/>
                </a:lnTo>
                <a:lnTo>
                  <a:pt x="397503" y="228313"/>
                </a:lnTo>
                <a:lnTo>
                  <a:pt x="400698" y="217706"/>
                </a:lnTo>
                <a:lnTo>
                  <a:pt x="424395" y="175434"/>
                </a:lnTo>
                <a:lnTo>
                  <a:pt x="438847" y="160724"/>
                </a:lnTo>
                <a:lnTo>
                  <a:pt x="444033" y="158845"/>
                </a:lnTo>
                <a:lnTo>
                  <a:pt x="455439" y="158639"/>
                </a:lnTo>
                <a:lnTo>
                  <a:pt x="467563" y="164662"/>
                </a:lnTo>
                <a:lnTo>
                  <a:pt x="473760" y="169232"/>
                </a:lnTo>
                <a:lnTo>
                  <a:pt x="477891" y="175100"/>
                </a:lnTo>
                <a:lnTo>
                  <a:pt x="482481" y="189147"/>
                </a:lnTo>
                <a:lnTo>
                  <a:pt x="480759" y="206679"/>
                </a:lnTo>
                <a:lnTo>
                  <a:pt x="467103" y="24822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6" name="SMARTInkShape-Group90"/>
          <p:cNvGrpSpPr/>
          <p:nvPr/>
        </p:nvGrpSpPr>
        <p:grpSpPr>
          <a:xfrm>
            <a:off x="8102600" y="4289229"/>
            <a:ext cx="609601" cy="308172"/>
            <a:chOff x="8102600" y="4289229"/>
            <a:chExt cx="609601" cy="308172"/>
          </a:xfrm>
        </p:grpSpPr>
        <p:sp>
          <p:nvSpPr>
            <p:cNvPr id="192" name="SMARTInkShape-384"/>
            <p:cNvSpPr/>
            <p:nvPr>
              <p:custDataLst>
                <p:tags r:id="rId11"/>
              </p:custDataLst>
            </p:nvPr>
          </p:nvSpPr>
          <p:spPr>
            <a:xfrm>
              <a:off x="8585200" y="4552950"/>
              <a:ext cx="127001" cy="44451"/>
            </a:xfrm>
            <a:custGeom>
              <a:avLst/>
              <a:gdLst/>
              <a:ahLst/>
              <a:cxnLst/>
              <a:rect l="0" t="0" r="0" b="0"/>
              <a:pathLst>
                <a:path w="127001" h="44451">
                  <a:moveTo>
                    <a:pt x="127000" y="0"/>
                  </a:moveTo>
                  <a:lnTo>
                    <a:pt x="127000" y="0"/>
                  </a:lnTo>
                  <a:lnTo>
                    <a:pt x="100255" y="1411"/>
                  </a:lnTo>
                  <a:lnTo>
                    <a:pt x="60516" y="13815"/>
                  </a:lnTo>
                  <a:lnTo>
                    <a:pt x="18852" y="33224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385"/>
            <p:cNvSpPr/>
            <p:nvPr>
              <p:custDataLst>
                <p:tags r:id="rId12"/>
              </p:custDataLst>
            </p:nvPr>
          </p:nvSpPr>
          <p:spPr>
            <a:xfrm>
              <a:off x="8524249" y="4514850"/>
              <a:ext cx="105402" cy="69851"/>
            </a:xfrm>
            <a:custGeom>
              <a:avLst/>
              <a:gdLst/>
              <a:ahLst/>
              <a:cxnLst/>
              <a:rect l="0" t="0" r="0" b="0"/>
              <a:pathLst>
                <a:path w="105402" h="69851">
                  <a:moveTo>
                    <a:pt x="29201" y="0"/>
                  </a:moveTo>
                  <a:lnTo>
                    <a:pt x="29201" y="0"/>
                  </a:lnTo>
                  <a:lnTo>
                    <a:pt x="14697" y="705"/>
                  </a:lnTo>
                  <a:lnTo>
                    <a:pt x="6057" y="3371"/>
                  </a:lnTo>
                  <a:lnTo>
                    <a:pt x="3188" y="5775"/>
                  </a:lnTo>
                  <a:lnTo>
                    <a:pt x="0" y="12209"/>
                  </a:lnTo>
                  <a:lnTo>
                    <a:pt x="1267" y="16606"/>
                  </a:lnTo>
                  <a:lnTo>
                    <a:pt x="8319" y="27136"/>
                  </a:lnTo>
                  <a:lnTo>
                    <a:pt x="48079" y="55497"/>
                  </a:lnTo>
                  <a:lnTo>
                    <a:pt x="65813" y="63471"/>
                  </a:lnTo>
                  <a:lnTo>
                    <a:pt x="105401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386"/>
            <p:cNvSpPr/>
            <p:nvPr>
              <p:custDataLst>
                <p:tags r:id="rId13"/>
              </p:custDataLst>
            </p:nvPr>
          </p:nvSpPr>
          <p:spPr>
            <a:xfrm>
              <a:off x="8267758" y="4325233"/>
              <a:ext cx="63443" cy="246768"/>
            </a:xfrm>
            <a:custGeom>
              <a:avLst/>
              <a:gdLst/>
              <a:ahLst/>
              <a:cxnLst/>
              <a:rect l="0" t="0" r="0" b="0"/>
              <a:pathLst>
                <a:path w="63443" h="246768">
                  <a:moveTo>
                    <a:pt x="63442" y="5467"/>
                  </a:moveTo>
                  <a:lnTo>
                    <a:pt x="63442" y="5467"/>
                  </a:lnTo>
                  <a:lnTo>
                    <a:pt x="60071" y="2096"/>
                  </a:lnTo>
                  <a:lnTo>
                    <a:pt x="47862" y="0"/>
                  </a:lnTo>
                  <a:lnTo>
                    <a:pt x="38644" y="3272"/>
                  </a:lnTo>
                  <a:lnTo>
                    <a:pt x="21227" y="16871"/>
                  </a:lnTo>
                  <a:lnTo>
                    <a:pt x="11815" y="28993"/>
                  </a:lnTo>
                  <a:lnTo>
                    <a:pt x="3019" y="50095"/>
                  </a:lnTo>
                  <a:lnTo>
                    <a:pt x="1309" y="59639"/>
                  </a:lnTo>
                  <a:lnTo>
                    <a:pt x="2431" y="66702"/>
                  </a:lnTo>
                  <a:lnTo>
                    <a:pt x="3718" y="69574"/>
                  </a:lnTo>
                  <a:lnTo>
                    <a:pt x="3266" y="76527"/>
                  </a:lnTo>
                  <a:lnTo>
                    <a:pt x="598" y="92490"/>
                  </a:lnTo>
                  <a:lnTo>
                    <a:pt x="0" y="133252"/>
                  </a:lnTo>
                  <a:lnTo>
                    <a:pt x="4318" y="177620"/>
                  </a:lnTo>
                  <a:lnTo>
                    <a:pt x="9403" y="225022"/>
                  </a:lnTo>
                  <a:lnTo>
                    <a:pt x="12642" y="246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387"/>
            <p:cNvSpPr/>
            <p:nvPr>
              <p:custDataLst>
                <p:tags r:id="rId14"/>
              </p:custDataLst>
            </p:nvPr>
          </p:nvSpPr>
          <p:spPr>
            <a:xfrm>
              <a:off x="8102600" y="4289229"/>
              <a:ext cx="146051" cy="149422"/>
            </a:xfrm>
            <a:custGeom>
              <a:avLst/>
              <a:gdLst/>
              <a:ahLst/>
              <a:cxnLst/>
              <a:rect l="0" t="0" r="0" b="0"/>
              <a:pathLst>
                <a:path w="146051" h="149422">
                  <a:moveTo>
                    <a:pt x="0" y="3371"/>
                  </a:moveTo>
                  <a:lnTo>
                    <a:pt x="0" y="3371"/>
                  </a:lnTo>
                  <a:lnTo>
                    <a:pt x="6742" y="0"/>
                  </a:lnTo>
                  <a:lnTo>
                    <a:pt x="13814" y="227"/>
                  </a:lnTo>
                  <a:lnTo>
                    <a:pt x="17676" y="1275"/>
                  </a:lnTo>
                  <a:lnTo>
                    <a:pt x="50750" y="41395"/>
                  </a:lnTo>
                  <a:lnTo>
                    <a:pt x="84417" y="81430"/>
                  </a:lnTo>
                  <a:lnTo>
                    <a:pt x="117440" y="118927"/>
                  </a:lnTo>
                  <a:lnTo>
                    <a:pt x="146050" y="149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7" name="SMARTInkShape-388"/>
          <p:cNvSpPr/>
          <p:nvPr>
            <p:custDataLst>
              <p:tags r:id="rId10"/>
            </p:custDataLst>
          </p:nvPr>
        </p:nvSpPr>
        <p:spPr>
          <a:xfrm>
            <a:off x="8636000" y="4330700"/>
            <a:ext cx="19051" cy="254001"/>
          </a:xfrm>
          <a:custGeom>
            <a:avLst/>
            <a:gdLst/>
            <a:ahLst/>
            <a:cxnLst/>
            <a:rect l="0" t="0" r="0" b="0"/>
            <a:pathLst>
              <a:path w="19051" h="254001">
                <a:moveTo>
                  <a:pt x="19050" y="0"/>
                </a:moveTo>
                <a:lnTo>
                  <a:pt x="19050" y="0"/>
                </a:lnTo>
                <a:lnTo>
                  <a:pt x="12308" y="3371"/>
                </a:lnTo>
                <a:lnTo>
                  <a:pt x="7117" y="10670"/>
                </a:lnTo>
                <a:lnTo>
                  <a:pt x="4745" y="15580"/>
                </a:lnTo>
                <a:lnTo>
                  <a:pt x="1405" y="46087"/>
                </a:lnTo>
                <a:lnTo>
                  <a:pt x="7158" y="93148"/>
                </a:lnTo>
                <a:lnTo>
                  <a:pt x="10237" y="127007"/>
                </a:lnTo>
                <a:lnTo>
                  <a:pt x="10899" y="160164"/>
                </a:lnTo>
                <a:lnTo>
                  <a:pt x="7305" y="205187"/>
                </a:lnTo>
                <a:lnTo>
                  <a:pt x="0" y="2540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531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5" name="SMARTInkShape-Group1188"/>
          <p:cNvGrpSpPr/>
          <p:nvPr/>
        </p:nvGrpSpPr>
        <p:grpSpPr>
          <a:xfrm>
            <a:off x="10955310" y="5800529"/>
            <a:ext cx="836641" cy="276422"/>
            <a:chOff x="10955310" y="5800529"/>
            <a:chExt cx="836641" cy="276422"/>
          </a:xfrm>
        </p:grpSpPr>
        <p:sp>
          <p:nvSpPr>
            <p:cNvPr id="2121" name="SMARTInkShape-5597"/>
            <p:cNvSpPr/>
            <p:nvPr>
              <p:custDataLst>
                <p:tags r:id="rId216"/>
              </p:custDataLst>
            </p:nvPr>
          </p:nvSpPr>
          <p:spPr>
            <a:xfrm>
              <a:off x="11664151" y="5800529"/>
              <a:ext cx="127800" cy="229737"/>
            </a:xfrm>
            <a:custGeom>
              <a:avLst/>
              <a:gdLst/>
              <a:ahLst/>
              <a:cxnLst/>
              <a:rect l="0" t="0" r="0" b="0"/>
              <a:pathLst>
                <a:path w="127800" h="229737">
                  <a:moveTo>
                    <a:pt x="127799" y="3371"/>
                  </a:moveTo>
                  <a:lnTo>
                    <a:pt x="127799" y="3371"/>
                  </a:lnTo>
                  <a:lnTo>
                    <a:pt x="124429" y="0"/>
                  </a:lnTo>
                  <a:lnTo>
                    <a:pt x="117129" y="226"/>
                  </a:lnTo>
                  <a:lnTo>
                    <a:pt x="106124" y="4090"/>
                  </a:lnTo>
                  <a:lnTo>
                    <a:pt x="84060" y="19577"/>
                  </a:lnTo>
                  <a:lnTo>
                    <a:pt x="49438" y="59463"/>
                  </a:lnTo>
                  <a:lnTo>
                    <a:pt x="22971" y="100188"/>
                  </a:lnTo>
                  <a:lnTo>
                    <a:pt x="5490" y="139774"/>
                  </a:lnTo>
                  <a:lnTo>
                    <a:pt x="60" y="162771"/>
                  </a:lnTo>
                  <a:lnTo>
                    <a:pt x="0" y="184753"/>
                  </a:lnTo>
                  <a:lnTo>
                    <a:pt x="6088" y="202518"/>
                  </a:lnTo>
                  <a:lnTo>
                    <a:pt x="10675" y="210219"/>
                  </a:lnTo>
                  <a:lnTo>
                    <a:pt x="23298" y="220657"/>
                  </a:lnTo>
                  <a:lnTo>
                    <a:pt x="39020" y="226943"/>
                  </a:lnTo>
                  <a:lnTo>
                    <a:pt x="57767" y="229736"/>
                  </a:lnTo>
                  <a:lnTo>
                    <a:pt x="75978" y="225334"/>
                  </a:lnTo>
                  <a:lnTo>
                    <a:pt x="103921" y="208631"/>
                  </a:lnTo>
                  <a:lnTo>
                    <a:pt x="106942" y="204416"/>
                  </a:lnTo>
                  <a:lnTo>
                    <a:pt x="108249" y="200195"/>
                  </a:lnTo>
                  <a:lnTo>
                    <a:pt x="108416" y="195971"/>
                  </a:lnTo>
                  <a:lnTo>
                    <a:pt x="104293" y="191742"/>
                  </a:lnTo>
                  <a:lnTo>
                    <a:pt x="88425" y="183283"/>
                  </a:lnTo>
                  <a:lnTo>
                    <a:pt x="45577" y="173957"/>
                  </a:lnTo>
                  <a:lnTo>
                    <a:pt x="13499" y="16847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2" name="SMARTInkShape-5598"/>
            <p:cNvSpPr/>
            <p:nvPr>
              <p:custDataLst>
                <p:tags r:id="rId217"/>
              </p:custDataLst>
            </p:nvPr>
          </p:nvSpPr>
          <p:spPr>
            <a:xfrm>
              <a:off x="10955310" y="5896116"/>
              <a:ext cx="201641" cy="58702"/>
            </a:xfrm>
            <a:custGeom>
              <a:avLst/>
              <a:gdLst/>
              <a:ahLst/>
              <a:cxnLst/>
              <a:rect l="0" t="0" r="0" b="0"/>
              <a:pathLst>
                <a:path w="201641" h="58702">
                  <a:moveTo>
                    <a:pt x="30190" y="34784"/>
                  </a:moveTo>
                  <a:lnTo>
                    <a:pt x="30190" y="34784"/>
                  </a:lnTo>
                  <a:lnTo>
                    <a:pt x="30190" y="38155"/>
                  </a:lnTo>
                  <a:lnTo>
                    <a:pt x="23447" y="46993"/>
                  </a:lnTo>
                  <a:lnTo>
                    <a:pt x="12514" y="55178"/>
                  </a:lnTo>
                  <a:lnTo>
                    <a:pt x="3707" y="58701"/>
                  </a:lnTo>
                  <a:lnTo>
                    <a:pt x="1951" y="57079"/>
                  </a:lnTo>
                  <a:lnTo>
                    <a:pt x="0" y="49632"/>
                  </a:lnTo>
                  <a:lnTo>
                    <a:pt x="5643" y="30168"/>
                  </a:lnTo>
                  <a:lnTo>
                    <a:pt x="22994" y="9898"/>
                  </a:lnTo>
                  <a:lnTo>
                    <a:pt x="36164" y="2557"/>
                  </a:lnTo>
                  <a:lnTo>
                    <a:pt x="48368" y="0"/>
                  </a:lnTo>
                  <a:lnTo>
                    <a:pt x="58494" y="1215"/>
                  </a:lnTo>
                  <a:lnTo>
                    <a:pt x="78872" y="12607"/>
                  </a:lnTo>
                  <a:lnTo>
                    <a:pt x="121002" y="49864"/>
                  </a:lnTo>
                  <a:lnTo>
                    <a:pt x="132639" y="55597"/>
                  </a:lnTo>
                  <a:lnTo>
                    <a:pt x="144866" y="57440"/>
                  </a:lnTo>
                  <a:lnTo>
                    <a:pt x="157357" y="55907"/>
                  </a:lnTo>
                  <a:lnTo>
                    <a:pt x="169962" y="47229"/>
                  </a:lnTo>
                  <a:lnTo>
                    <a:pt x="201640" y="938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3" name="SMARTInkShape-5599"/>
            <p:cNvSpPr/>
            <p:nvPr>
              <p:custDataLst>
                <p:tags r:id="rId218"/>
              </p:custDataLst>
            </p:nvPr>
          </p:nvSpPr>
          <p:spPr>
            <a:xfrm>
              <a:off x="10999343" y="6011104"/>
              <a:ext cx="189358" cy="65847"/>
            </a:xfrm>
            <a:custGeom>
              <a:avLst/>
              <a:gdLst/>
              <a:ahLst/>
              <a:cxnLst/>
              <a:rect l="0" t="0" r="0" b="0"/>
              <a:pathLst>
                <a:path w="189358" h="65847">
                  <a:moveTo>
                    <a:pt x="11557" y="65846"/>
                  </a:moveTo>
                  <a:lnTo>
                    <a:pt x="11557" y="65846"/>
                  </a:lnTo>
                  <a:lnTo>
                    <a:pt x="2718" y="65846"/>
                  </a:lnTo>
                  <a:lnTo>
                    <a:pt x="1430" y="63023"/>
                  </a:lnTo>
                  <a:lnTo>
                    <a:pt x="0" y="52362"/>
                  </a:lnTo>
                  <a:lnTo>
                    <a:pt x="5936" y="30492"/>
                  </a:lnTo>
                  <a:lnTo>
                    <a:pt x="20005" y="9510"/>
                  </a:lnTo>
                  <a:lnTo>
                    <a:pt x="31540" y="2001"/>
                  </a:lnTo>
                  <a:lnTo>
                    <a:pt x="37579" y="0"/>
                  </a:lnTo>
                  <a:lnTo>
                    <a:pt x="43016" y="76"/>
                  </a:lnTo>
                  <a:lnTo>
                    <a:pt x="73014" y="14025"/>
                  </a:lnTo>
                  <a:lnTo>
                    <a:pt x="118871" y="50914"/>
                  </a:lnTo>
                  <a:lnTo>
                    <a:pt x="127690" y="55682"/>
                  </a:lnTo>
                  <a:lnTo>
                    <a:pt x="136315" y="57801"/>
                  </a:lnTo>
                  <a:lnTo>
                    <a:pt x="146732" y="54980"/>
                  </a:lnTo>
                  <a:lnTo>
                    <a:pt x="189357" y="2774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4" name="SMARTInkShape-5600"/>
            <p:cNvSpPr/>
            <p:nvPr>
              <p:custDataLst>
                <p:tags r:id="rId219"/>
              </p:custDataLst>
            </p:nvPr>
          </p:nvSpPr>
          <p:spPr>
            <a:xfrm>
              <a:off x="11409809" y="5829300"/>
              <a:ext cx="115442" cy="233296"/>
            </a:xfrm>
            <a:custGeom>
              <a:avLst/>
              <a:gdLst/>
              <a:ahLst/>
              <a:cxnLst/>
              <a:rect l="0" t="0" r="0" b="0"/>
              <a:pathLst>
                <a:path w="115442" h="233296">
                  <a:moveTo>
                    <a:pt x="115441" y="0"/>
                  </a:moveTo>
                  <a:lnTo>
                    <a:pt x="115441" y="0"/>
                  </a:lnTo>
                  <a:lnTo>
                    <a:pt x="88927" y="12209"/>
                  </a:lnTo>
                  <a:lnTo>
                    <a:pt x="51236" y="42635"/>
                  </a:lnTo>
                  <a:lnTo>
                    <a:pt x="36106" y="61988"/>
                  </a:lnTo>
                  <a:lnTo>
                    <a:pt x="19655" y="97389"/>
                  </a:lnTo>
                  <a:lnTo>
                    <a:pt x="6546" y="138139"/>
                  </a:lnTo>
                  <a:lnTo>
                    <a:pt x="0" y="176631"/>
                  </a:lnTo>
                  <a:lnTo>
                    <a:pt x="3221" y="199623"/>
                  </a:lnTo>
                  <a:lnTo>
                    <a:pt x="13119" y="217837"/>
                  </a:lnTo>
                  <a:lnTo>
                    <a:pt x="19710" y="225659"/>
                  </a:lnTo>
                  <a:lnTo>
                    <a:pt x="26923" y="230167"/>
                  </a:lnTo>
                  <a:lnTo>
                    <a:pt x="42469" y="233295"/>
                  </a:lnTo>
                  <a:lnTo>
                    <a:pt x="70458" y="227718"/>
                  </a:lnTo>
                  <a:lnTo>
                    <a:pt x="97722" y="213757"/>
                  </a:lnTo>
                  <a:lnTo>
                    <a:pt x="107568" y="202247"/>
                  </a:lnTo>
                  <a:lnTo>
                    <a:pt x="110191" y="196216"/>
                  </a:lnTo>
                  <a:lnTo>
                    <a:pt x="109825" y="190077"/>
                  </a:lnTo>
                  <a:lnTo>
                    <a:pt x="103773" y="177612"/>
                  </a:lnTo>
                  <a:lnTo>
                    <a:pt x="90264" y="168779"/>
                  </a:lnTo>
                  <a:lnTo>
                    <a:pt x="64707" y="161722"/>
                  </a:lnTo>
                  <a:lnTo>
                    <a:pt x="41142" y="161511"/>
                  </a:lnTo>
                  <a:lnTo>
                    <a:pt x="28796" y="164916"/>
                  </a:lnTo>
                  <a:lnTo>
                    <a:pt x="13841" y="1778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29" name="SMARTInkShape-Group1189"/>
          <p:cNvGrpSpPr/>
          <p:nvPr/>
        </p:nvGrpSpPr>
        <p:grpSpPr>
          <a:xfrm>
            <a:off x="11596164" y="4831627"/>
            <a:ext cx="271987" cy="280124"/>
            <a:chOff x="11596164" y="4831627"/>
            <a:chExt cx="271987" cy="280124"/>
          </a:xfrm>
        </p:grpSpPr>
        <p:sp>
          <p:nvSpPr>
            <p:cNvPr id="2126" name="SMARTInkShape-5601"/>
            <p:cNvSpPr/>
            <p:nvPr>
              <p:custDataLst>
                <p:tags r:id="rId213"/>
              </p:custDataLst>
            </p:nvPr>
          </p:nvSpPr>
          <p:spPr>
            <a:xfrm>
              <a:off x="11596164" y="4831627"/>
              <a:ext cx="108223" cy="242811"/>
            </a:xfrm>
            <a:custGeom>
              <a:avLst/>
              <a:gdLst/>
              <a:ahLst/>
              <a:cxnLst/>
              <a:rect l="0" t="0" r="0" b="0"/>
              <a:pathLst>
                <a:path w="108223" h="242811">
                  <a:moveTo>
                    <a:pt x="106886" y="19773"/>
                  </a:moveTo>
                  <a:lnTo>
                    <a:pt x="106886" y="19773"/>
                  </a:lnTo>
                  <a:lnTo>
                    <a:pt x="86607" y="5975"/>
                  </a:lnTo>
                  <a:lnTo>
                    <a:pt x="71534" y="0"/>
                  </a:lnTo>
                  <a:lnTo>
                    <a:pt x="53545" y="2518"/>
                  </a:lnTo>
                  <a:lnTo>
                    <a:pt x="16619" y="18011"/>
                  </a:lnTo>
                  <a:lnTo>
                    <a:pt x="10021" y="27065"/>
                  </a:lnTo>
                  <a:lnTo>
                    <a:pt x="805" y="54059"/>
                  </a:lnTo>
                  <a:lnTo>
                    <a:pt x="0" y="77815"/>
                  </a:lnTo>
                  <a:lnTo>
                    <a:pt x="1764" y="88101"/>
                  </a:lnTo>
                  <a:lnTo>
                    <a:pt x="13128" y="107056"/>
                  </a:lnTo>
                  <a:lnTo>
                    <a:pt x="49169" y="145591"/>
                  </a:lnTo>
                  <a:lnTo>
                    <a:pt x="73086" y="173312"/>
                  </a:lnTo>
                  <a:lnTo>
                    <a:pt x="79399" y="192670"/>
                  </a:lnTo>
                  <a:lnTo>
                    <a:pt x="80094" y="202772"/>
                  </a:lnTo>
                  <a:lnTo>
                    <a:pt x="77737" y="211621"/>
                  </a:lnTo>
                  <a:lnTo>
                    <a:pt x="67590" y="227100"/>
                  </a:lnTo>
                  <a:lnTo>
                    <a:pt x="51791" y="237272"/>
                  </a:lnTo>
                  <a:lnTo>
                    <a:pt x="34422" y="242734"/>
                  </a:lnTo>
                  <a:lnTo>
                    <a:pt x="19645" y="242810"/>
                  </a:lnTo>
                  <a:lnTo>
                    <a:pt x="14152" y="240431"/>
                  </a:lnTo>
                  <a:lnTo>
                    <a:pt x="6170" y="232143"/>
                  </a:lnTo>
                  <a:lnTo>
                    <a:pt x="2150" y="221404"/>
                  </a:lnTo>
                  <a:lnTo>
                    <a:pt x="1080" y="215577"/>
                  </a:lnTo>
                  <a:lnTo>
                    <a:pt x="3652" y="201577"/>
                  </a:lnTo>
                  <a:lnTo>
                    <a:pt x="10910" y="185947"/>
                  </a:lnTo>
                  <a:lnTo>
                    <a:pt x="49893" y="141148"/>
                  </a:lnTo>
                  <a:lnTo>
                    <a:pt x="85331" y="100062"/>
                  </a:lnTo>
                  <a:lnTo>
                    <a:pt x="102480" y="64159"/>
                  </a:lnTo>
                  <a:lnTo>
                    <a:pt x="108222" y="41147"/>
                  </a:lnTo>
                  <a:lnTo>
                    <a:pt x="107776" y="34022"/>
                  </a:lnTo>
                  <a:lnTo>
                    <a:pt x="106071" y="29272"/>
                  </a:lnTo>
                  <a:lnTo>
                    <a:pt x="103518" y="26106"/>
                  </a:lnTo>
                  <a:lnTo>
                    <a:pt x="100408" y="23995"/>
                  </a:lnTo>
                  <a:lnTo>
                    <a:pt x="96923" y="24704"/>
                  </a:lnTo>
                  <a:lnTo>
                    <a:pt x="68786" y="5152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7" name="SMARTInkShape-5602"/>
            <p:cNvSpPr/>
            <p:nvPr>
              <p:custDataLst>
                <p:tags r:id="rId214"/>
              </p:custDataLst>
            </p:nvPr>
          </p:nvSpPr>
          <p:spPr>
            <a:xfrm>
              <a:off x="11778924" y="4859515"/>
              <a:ext cx="63827" cy="209801"/>
            </a:xfrm>
            <a:custGeom>
              <a:avLst/>
              <a:gdLst/>
              <a:ahLst/>
              <a:cxnLst/>
              <a:rect l="0" t="0" r="0" b="0"/>
              <a:pathLst>
                <a:path w="63827" h="209801">
                  <a:moveTo>
                    <a:pt x="38426" y="10935"/>
                  </a:moveTo>
                  <a:lnTo>
                    <a:pt x="38426" y="10935"/>
                  </a:lnTo>
                  <a:lnTo>
                    <a:pt x="41796" y="4193"/>
                  </a:lnTo>
                  <a:lnTo>
                    <a:pt x="43495" y="2207"/>
                  </a:lnTo>
                  <a:lnTo>
                    <a:pt x="47265" y="0"/>
                  </a:lnTo>
                  <a:lnTo>
                    <a:pt x="47846" y="2234"/>
                  </a:lnTo>
                  <a:lnTo>
                    <a:pt x="46608" y="12242"/>
                  </a:lnTo>
                  <a:lnTo>
                    <a:pt x="32420" y="56201"/>
                  </a:lnTo>
                  <a:lnTo>
                    <a:pt x="21723" y="87679"/>
                  </a:lnTo>
                  <a:lnTo>
                    <a:pt x="7955" y="132062"/>
                  </a:lnTo>
                  <a:lnTo>
                    <a:pt x="0" y="173119"/>
                  </a:lnTo>
                  <a:lnTo>
                    <a:pt x="1594" y="189555"/>
                  </a:lnTo>
                  <a:lnTo>
                    <a:pt x="7004" y="199213"/>
                  </a:lnTo>
                  <a:lnTo>
                    <a:pt x="15994" y="205856"/>
                  </a:lnTo>
                  <a:lnTo>
                    <a:pt x="21355" y="208616"/>
                  </a:lnTo>
                  <a:lnTo>
                    <a:pt x="36718" y="209800"/>
                  </a:lnTo>
                  <a:lnTo>
                    <a:pt x="63826" y="20778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8" name="SMARTInkShape-5603"/>
            <p:cNvSpPr/>
            <p:nvPr>
              <p:custDataLst>
                <p:tags r:id="rId215"/>
              </p:custDataLst>
            </p:nvPr>
          </p:nvSpPr>
          <p:spPr>
            <a:xfrm>
              <a:off x="11858430" y="4997450"/>
              <a:ext cx="9721" cy="114301"/>
            </a:xfrm>
            <a:custGeom>
              <a:avLst/>
              <a:gdLst/>
              <a:ahLst/>
              <a:cxnLst/>
              <a:rect l="0" t="0" r="0" b="0"/>
              <a:pathLst>
                <a:path w="9721" h="114301">
                  <a:moveTo>
                    <a:pt x="3370" y="0"/>
                  </a:moveTo>
                  <a:lnTo>
                    <a:pt x="3370" y="0"/>
                  </a:lnTo>
                  <a:lnTo>
                    <a:pt x="0" y="6742"/>
                  </a:lnTo>
                  <a:lnTo>
                    <a:pt x="2438" y="48334"/>
                  </a:lnTo>
                  <a:lnTo>
                    <a:pt x="6556" y="92646"/>
                  </a:lnTo>
                  <a:lnTo>
                    <a:pt x="9720" y="1143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36" name="SMARTInkShape-Group1190"/>
          <p:cNvGrpSpPr/>
          <p:nvPr/>
        </p:nvGrpSpPr>
        <p:grpSpPr>
          <a:xfrm>
            <a:off x="7288957" y="5662425"/>
            <a:ext cx="673944" cy="374060"/>
            <a:chOff x="7288957" y="5662425"/>
            <a:chExt cx="673944" cy="374060"/>
          </a:xfrm>
        </p:grpSpPr>
        <p:sp>
          <p:nvSpPr>
            <p:cNvPr id="2130" name="SMARTInkShape-5604"/>
            <p:cNvSpPr/>
            <p:nvPr>
              <p:custDataLst>
                <p:tags r:id="rId207"/>
              </p:custDataLst>
            </p:nvPr>
          </p:nvSpPr>
          <p:spPr>
            <a:xfrm>
              <a:off x="7914791" y="5784848"/>
              <a:ext cx="22710" cy="139703"/>
            </a:xfrm>
            <a:custGeom>
              <a:avLst/>
              <a:gdLst/>
              <a:ahLst/>
              <a:cxnLst/>
              <a:rect l="0" t="0" r="0" b="0"/>
              <a:pathLst>
                <a:path w="22710" h="139703">
                  <a:moveTo>
                    <a:pt x="3659" y="2"/>
                  </a:moveTo>
                  <a:lnTo>
                    <a:pt x="3659" y="2"/>
                  </a:lnTo>
                  <a:lnTo>
                    <a:pt x="0" y="0"/>
                  </a:lnTo>
                  <a:lnTo>
                    <a:pt x="1563" y="0"/>
                  </a:lnTo>
                  <a:lnTo>
                    <a:pt x="9780" y="13485"/>
                  </a:lnTo>
                  <a:lnTo>
                    <a:pt x="19424" y="53467"/>
                  </a:lnTo>
                  <a:lnTo>
                    <a:pt x="21735" y="89691"/>
                  </a:lnTo>
                  <a:lnTo>
                    <a:pt x="22709" y="13970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1" name="SMARTInkShape-5605"/>
            <p:cNvSpPr/>
            <p:nvPr>
              <p:custDataLst>
                <p:tags r:id="rId208"/>
              </p:custDataLst>
            </p:nvPr>
          </p:nvSpPr>
          <p:spPr>
            <a:xfrm>
              <a:off x="7833733" y="5662425"/>
              <a:ext cx="129168" cy="191504"/>
            </a:xfrm>
            <a:custGeom>
              <a:avLst/>
              <a:gdLst/>
              <a:ahLst/>
              <a:cxnLst/>
              <a:rect l="0" t="0" r="0" b="0"/>
              <a:pathLst>
                <a:path w="129168" h="191504">
                  <a:moveTo>
                    <a:pt x="27567" y="14475"/>
                  </a:moveTo>
                  <a:lnTo>
                    <a:pt x="27567" y="14475"/>
                  </a:lnTo>
                  <a:lnTo>
                    <a:pt x="36405" y="169"/>
                  </a:lnTo>
                  <a:lnTo>
                    <a:pt x="37693" y="0"/>
                  </a:lnTo>
                  <a:lnTo>
                    <a:pt x="38551" y="1297"/>
                  </a:lnTo>
                  <a:lnTo>
                    <a:pt x="39123" y="3573"/>
                  </a:lnTo>
                  <a:lnTo>
                    <a:pt x="31327" y="43944"/>
                  </a:lnTo>
                  <a:lnTo>
                    <a:pt x="22331" y="81062"/>
                  </a:lnTo>
                  <a:lnTo>
                    <a:pt x="13315" y="121458"/>
                  </a:lnTo>
                  <a:lnTo>
                    <a:pt x="998" y="166291"/>
                  </a:lnTo>
                  <a:lnTo>
                    <a:pt x="0" y="179081"/>
                  </a:lnTo>
                  <a:lnTo>
                    <a:pt x="1910" y="186411"/>
                  </a:lnTo>
                  <a:lnTo>
                    <a:pt x="3406" y="188366"/>
                  </a:lnTo>
                  <a:lnTo>
                    <a:pt x="5110" y="189669"/>
                  </a:lnTo>
                  <a:lnTo>
                    <a:pt x="14249" y="191503"/>
                  </a:lnTo>
                  <a:lnTo>
                    <a:pt x="23764" y="188168"/>
                  </a:lnTo>
                  <a:lnTo>
                    <a:pt x="37165" y="182690"/>
                  </a:lnTo>
                  <a:lnTo>
                    <a:pt x="80263" y="171541"/>
                  </a:lnTo>
                  <a:lnTo>
                    <a:pt x="129167" y="1541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2" name="SMARTInkShape-5606"/>
            <p:cNvSpPr/>
            <p:nvPr>
              <p:custDataLst>
                <p:tags r:id="rId209"/>
              </p:custDataLst>
            </p:nvPr>
          </p:nvSpPr>
          <p:spPr>
            <a:xfrm>
              <a:off x="7702812" y="5785733"/>
              <a:ext cx="18789" cy="164218"/>
            </a:xfrm>
            <a:custGeom>
              <a:avLst/>
              <a:gdLst/>
              <a:ahLst/>
              <a:cxnLst/>
              <a:rect l="0" t="0" r="0" b="0"/>
              <a:pathLst>
                <a:path w="18789" h="164218">
                  <a:moveTo>
                    <a:pt x="6088" y="5467"/>
                  </a:moveTo>
                  <a:lnTo>
                    <a:pt x="6088" y="5467"/>
                  </a:lnTo>
                  <a:lnTo>
                    <a:pt x="620" y="0"/>
                  </a:lnTo>
                  <a:lnTo>
                    <a:pt x="326" y="411"/>
                  </a:lnTo>
                  <a:lnTo>
                    <a:pt x="0" y="2749"/>
                  </a:lnTo>
                  <a:lnTo>
                    <a:pt x="8517" y="22255"/>
                  </a:lnTo>
                  <a:lnTo>
                    <a:pt x="11664" y="62796"/>
                  </a:lnTo>
                  <a:lnTo>
                    <a:pt x="12285" y="104985"/>
                  </a:lnTo>
                  <a:lnTo>
                    <a:pt x="14300" y="147203"/>
                  </a:lnTo>
                  <a:lnTo>
                    <a:pt x="18788" y="1642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3" name="SMARTInkShape-5607"/>
            <p:cNvSpPr/>
            <p:nvPr>
              <p:custDataLst>
                <p:tags r:id="rId210"/>
              </p:custDataLst>
            </p:nvPr>
          </p:nvSpPr>
          <p:spPr>
            <a:xfrm>
              <a:off x="7616125" y="5695950"/>
              <a:ext cx="137226" cy="182710"/>
            </a:xfrm>
            <a:custGeom>
              <a:avLst/>
              <a:gdLst/>
              <a:ahLst/>
              <a:cxnLst/>
              <a:rect l="0" t="0" r="0" b="0"/>
              <a:pathLst>
                <a:path w="137226" h="182710">
                  <a:moveTo>
                    <a:pt x="54675" y="0"/>
                  </a:moveTo>
                  <a:lnTo>
                    <a:pt x="54675" y="0"/>
                  </a:lnTo>
                  <a:lnTo>
                    <a:pt x="51304" y="3371"/>
                  </a:lnTo>
                  <a:lnTo>
                    <a:pt x="39747" y="44812"/>
                  </a:lnTo>
                  <a:lnTo>
                    <a:pt x="26300" y="89520"/>
                  </a:lnTo>
                  <a:lnTo>
                    <a:pt x="10055" y="131173"/>
                  </a:lnTo>
                  <a:lnTo>
                    <a:pt x="0" y="160044"/>
                  </a:lnTo>
                  <a:lnTo>
                    <a:pt x="505" y="168261"/>
                  </a:lnTo>
                  <a:lnTo>
                    <a:pt x="3083" y="174267"/>
                  </a:lnTo>
                  <a:lnTo>
                    <a:pt x="6579" y="179287"/>
                  </a:lnTo>
                  <a:lnTo>
                    <a:pt x="12368" y="181988"/>
                  </a:lnTo>
                  <a:lnTo>
                    <a:pt x="15887" y="182709"/>
                  </a:lnTo>
                  <a:lnTo>
                    <a:pt x="58417" y="170146"/>
                  </a:lnTo>
                  <a:lnTo>
                    <a:pt x="104164" y="154475"/>
                  </a:lnTo>
                  <a:lnTo>
                    <a:pt x="137225" y="1397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4" name="SMARTInkShape-5608"/>
            <p:cNvSpPr/>
            <p:nvPr>
              <p:custDataLst>
                <p:tags r:id="rId211"/>
              </p:custDataLst>
            </p:nvPr>
          </p:nvSpPr>
          <p:spPr>
            <a:xfrm>
              <a:off x="7329608" y="5956300"/>
              <a:ext cx="144343" cy="80185"/>
            </a:xfrm>
            <a:custGeom>
              <a:avLst/>
              <a:gdLst/>
              <a:ahLst/>
              <a:cxnLst/>
              <a:rect l="0" t="0" r="0" b="0"/>
              <a:pathLst>
                <a:path w="144343" h="80185">
                  <a:moveTo>
                    <a:pt x="10992" y="50800"/>
                  </a:moveTo>
                  <a:lnTo>
                    <a:pt x="10992" y="50800"/>
                  </a:lnTo>
                  <a:lnTo>
                    <a:pt x="25297" y="50800"/>
                  </a:lnTo>
                  <a:lnTo>
                    <a:pt x="26878" y="51505"/>
                  </a:lnTo>
                  <a:lnTo>
                    <a:pt x="27932" y="52681"/>
                  </a:lnTo>
                  <a:lnTo>
                    <a:pt x="28636" y="54171"/>
                  </a:lnTo>
                  <a:lnTo>
                    <a:pt x="27535" y="59589"/>
                  </a:lnTo>
                  <a:lnTo>
                    <a:pt x="21081" y="74566"/>
                  </a:lnTo>
                  <a:lnTo>
                    <a:pt x="18423" y="77227"/>
                  </a:lnTo>
                  <a:lnTo>
                    <a:pt x="11707" y="80184"/>
                  </a:lnTo>
                  <a:lnTo>
                    <a:pt x="8646" y="79561"/>
                  </a:lnTo>
                  <a:lnTo>
                    <a:pt x="3366" y="75107"/>
                  </a:lnTo>
                  <a:lnTo>
                    <a:pt x="547" y="66542"/>
                  </a:lnTo>
                  <a:lnTo>
                    <a:pt x="0" y="56386"/>
                  </a:lnTo>
                  <a:lnTo>
                    <a:pt x="2108" y="47168"/>
                  </a:lnTo>
                  <a:lnTo>
                    <a:pt x="7279" y="40248"/>
                  </a:lnTo>
                  <a:lnTo>
                    <a:pt x="10634" y="37416"/>
                  </a:lnTo>
                  <a:lnTo>
                    <a:pt x="20005" y="34268"/>
                  </a:lnTo>
                  <a:lnTo>
                    <a:pt x="25467" y="33429"/>
                  </a:lnTo>
                  <a:lnTo>
                    <a:pt x="67415" y="46203"/>
                  </a:lnTo>
                  <a:lnTo>
                    <a:pt x="86977" y="49438"/>
                  </a:lnTo>
                  <a:lnTo>
                    <a:pt x="99797" y="46432"/>
                  </a:lnTo>
                  <a:lnTo>
                    <a:pt x="118531" y="36375"/>
                  </a:lnTo>
                  <a:lnTo>
                    <a:pt x="122287" y="31924"/>
                  </a:lnTo>
                  <a:lnTo>
                    <a:pt x="125368" y="26888"/>
                  </a:lnTo>
                  <a:lnTo>
                    <a:pt x="144342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5" name="SMARTInkShape-5609"/>
            <p:cNvSpPr/>
            <p:nvPr>
              <p:custDataLst>
                <p:tags r:id="rId212"/>
              </p:custDataLst>
            </p:nvPr>
          </p:nvSpPr>
          <p:spPr>
            <a:xfrm>
              <a:off x="7288957" y="5848350"/>
              <a:ext cx="178644" cy="89226"/>
            </a:xfrm>
            <a:custGeom>
              <a:avLst/>
              <a:gdLst/>
              <a:ahLst/>
              <a:cxnLst/>
              <a:rect l="0" t="0" r="0" b="0"/>
              <a:pathLst>
                <a:path w="178644" h="89226">
                  <a:moveTo>
                    <a:pt x="38943" y="76200"/>
                  </a:moveTo>
                  <a:lnTo>
                    <a:pt x="38943" y="76200"/>
                  </a:lnTo>
                  <a:lnTo>
                    <a:pt x="35572" y="76200"/>
                  </a:lnTo>
                  <a:lnTo>
                    <a:pt x="32036" y="78081"/>
                  </a:lnTo>
                  <a:lnTo>
                    <a:pt x="21936" y="86325"/>
                  </a:lnTo>
                  <a:lnTo>
                    <a:pt x="15637" y="88138"/>
                  </a:lnTo>
                  <a:lnTo>
                    <a:pt x="11416" y="88561"/>
                  </a:lnTo>
                  <a:lnTo>
                    <a:pt x="5306" y="84986"/>
                  </a:lnTo>
                  <a:lnTo>
                    <a:pt x="1703" y="82058"/>
                  </a:lnTo>
                  <a:lnTo>
                    <a:pt x="5" y="77989"/>
                  </a:lnTo>
                  <a:lnTo>
                    <a:pt x="0" y="67823"/>
                  </a:lnTo>
                  <a:lnTo>
                    <a:pt x="7335" y="50199"/>
                  </a:lnTo>
                  <a:lnTo>
                    <a:pt x="21817" y="31572"/>
                  </a:lnTo>
                  <a:lnTo>
                    <a:pt x="31566" y="24615"/>
                  </a:lnTo>
                  <a:lnTo>
                    <a:pt x="36142" y="22760"/>
                  </a:lnTo>
                  <a:lnTo>
                    <a:pt x="46870" y="22580"/>
                  </a:lnTo>
                  <a:lnTo>
                    <a:pt x="52694" y="23519"/>
                  </a:lnTo>
                  <a:lnTo>
                    <a:pt x="64810" y="30209"/>
                  </a:lnTo>
                  <a:lnTo>
                    <a:pt x="76545" y="40943"/>
                  </a:lnTo>
                  <a:lnTo>
                    <a:pt x="108640" y="84871"/>
                  </a:lnTo>
                  <a:lnTo>
                    <a:pt x="112925" y="88329"/>
                  </a:lnTo>
                  <a:lnTo>
                    <a:pt x="116486" y="89225"/>
                  </a:lnTo>
                  <a:lnTo>
                    <a:pt x="119565" y="88411"/>
                  </a:lnTo>
                  <a:lnTo>
                    <a:pt x="125576" y="83038"/>
                  </a:lnTo>
                  <a:lnTo>
                    <a:pt x="140931" y="58579"/>
                  </a:lnTo>
                  <a:lnTo>
                    <a:pt x="165976" y="15265"/>
                  </a:lnTo>
                  <a:lnTo>
                    <a:pt x="178643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39" name="SMARTInkShape-Group1191"/>
          <p:cNvGrpSpPr/>
          <p:nvPr/>
        </p:nvGrpSpPr>
        <p:grpSpPr>
          <a:xfrm>
            <a:off x="11167501" y="4953000"/>
            <a:ext cx="224400" cy="184150"/>
            <a:chOff x="11167501" y="4953000"/>
            <a:chExt cx="224400" cy="184150"/>
          </a:xfrm>
        </p:grpSpPr>
        <p:sp>
          <p:nvSpPr>
            <p:cNvPr id="2137" name="SMARTInkShape-5610"/>
            <p:cNvSpPr/>
            <p:nvPr>
              <p:custDataLst>
                <p:tags r:id="rId205"/>
              </p:custDataLst>
            </p:nvPr>
          </p:nvSpPr>
          <p:spPr>
            <a:xfrm>
              <a:off x="11220719" y="5099050"/>
              <a:ext cx="171182" cy="38100"/>
            </a:xfrm>
            <a:custGeom>
              <a:avLst/>
              <a:gdLst/>
              <a:ahLst/>
              <a:cxnLst/>
              <a:rect l="0" t="0" r="0" b="0"/>
              <a:pathLst>
                <a:path w="171182" h="38100">
                  <a:moveTo>
                    <a:pt x="12431" y="31750"/>
                  </a:moveTo>
                  <a:lnTo>
                    <a:pt x="12431" y="31750"/>
                  </a:lnTo>
                  <a:lnTo>
                    <a:pt x="12431" y="38099"/>
                  </a:lnTo>
                  <a:lnTo>
                    <a:pt x="12431" y="31828"/>
                  </a:lnTo>
                  <a:lnTo>
                    <a:pt x="9061" y="28401"/>
                  </a:lnTo>
                  <a:lnTo>
                    <a:pt x="7405" y="24852"/>
                  </a:lnTo>
                  <a:lnTo>
                    <a:pt x="4316" y="15796"/>
                  </a:lnTo>
                  <a:lnTo>
                    <a:pt x="1089" y="7267"/>
                  </a:lnTo>
                  <a:lnTo>
                    <a:pt x="0" y="1436"/>
                  </a:lnTo>
                  <a:lnTo>
                    <a:pt x="3613" y="638"/>
                  </a:lnTo>
                  <a:lnTo>
                    <a:pt x="22114" y="789"/>
                  </a:lnTo>
                  <a:lnTo>
                    <a:pt x="38818" y="5799"/>
                  </a:lnTo>
                  <a:lnTo>
                    <a:pt x="84221" y="30084"/>
                  </a:lnTo>
                  <a:lnTo>
                    <a:pt x="99369" y="33832"/>
                  </a:lnTo>
                  <a:lnTo>
                    <a:pt x="113159" y="33144"/>
                  </a:lnTo>
                  <a:lnTo>
                    <a:pt x="142211" y="22592"/>
                  </a:lnTo>
                  <a:lnTo>
                    <a:pt x="158821" y="11100"/>
                  </a:lnTo>
                  <a:lnTo>
                    <a:pt x="17118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8" name="SMARTInkShape-5611"/>
            <p:cNvSpPr/>
            <p:nvPr>
              <p:custDataLst>
                <p:tags r:id="rId206"/>
              </p:custDataLst>
            </p:nvPr>
          </p:nvSpPr>
          <p:spPr>
            <a:xfrm>
              <a:off x="11167501" y="4953000"/>
              <a:ext cx="205350" cy="72169"/>
            </a:xfrm>
            <a:custGeom>
              <a:avLst/>
              <a:gdLst/>
              <a:ahLst/>
              <a:cxnLst/>
              <a:rect l="0" t="0" r="0" b="0"/>
              <a:pathLst>
                <a:path w="205350" h="72169">
                  <a:moveTo>
                    <a:pt x="21199" y="19050"/>
                  </a:moveTo>
                  <a:lnTo>
                    <a:pt x="21199" y="19050"/>
                  </a:lnTo>
                  <a:lnTo>
                    <a:pt x="10368" y="29175"/>
                  </a:lnTo>
                  <a:lnTo>
                    <a:pt x="6270" y="30605"/>
                  </a:lnTo>
                  <a:lnTo>
                    <a:pt x="4192" y="30282"/>
                  </a:lnTo>
                  <a:lnTo>
                    <a:pt x="0" y="28040"/>
                  </a:lnTo>
                  <a:lnTo>
                    <a:pt x="3311" y="15284"/>
                  </a:lnTo>
                  <a:lnTo>
                    <a:pt x="7156" y="5956"/>
                  </a:lnTo>
                  <a:lnTo>
                    <a:pt x="16071" y="1854"/>
                  </a:lnTo>
                  <a:lnTo>
                    <a:pt x="42909" y="2941"/>
                  </a:lnTo>
                  <a:lnTo>
                    <a:pt x="66595" y="12360"/>
                  </a:lnTo>
                  <a:lnTo>
                    <a:pt x="93917" y="33531"/>
                  </a:lnTo>
                  <a:lnTo>
                    <a:pt x="128692" y="67131"/>
                  </a:lnTo>
                  <a:lnTo>
                    <a:pt x="141644" y="72168"/>
                  </a:lnTo>
                  <a:lnTo>
                    <a:pt x="148065" y="70690"/>
                  </a:lnTo>
                  <a:lnTo>
                    <a:pt x="160839" y="61522"/>
                  </a:lnTo>
                  <a:lnTo>
                    <a:pt x="185582" y="31934"/>
                  </a:lnTo>
                  <a:lnTo>
                    <a:pt x="201026" y="4139"/>
                  </a:lnTo>
                  <a:lnTo>
                    <a:pt x="205349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42" name="SMARTInkShape-Group1192"/>
          <p:cNvGrpSpPr/>
          <p:nvPr/>
        </p:nvGrpSpPr>
        <p:grpSpPr>
          <a:xfrm>
            <a:off x="7868352" y="4349750"/>
            <a:ext cx="325020" cy="283680"/>
            <a:chOff x="7868352" y="4349750"/>
            <a:chExt cx="325020" cy="283680"/>
          </a:xfrm>
        </p:grpSpPr>
        <p:sp>
          <p:nvSpPr>
            <p:cNvPr id="2140" name="SMARTInkShape-5612"/>
            <p:cNvSpPr/>
            <p:nvPr>
              <p:custDataLst>
                <p:tags r:id="rId203"/>
              </p:custDataLst>
            </p:nvPr>
          </p:nvSpPr>
          <p:spPr>
            <a:xfrm>
              <a:off x="8110573" y="4349750"/>
              <a:ext cx="82799" cy="215467"/>
            </a:xfrm>
            <a:custGeom>
              <a:avLst/>
              <a:gdLst/>
              <a:ahLst/>
              <a:cxnLst/>
              <a:rect l="0" t="0" r="0" b="0"/>
              <a:pathLst>
                <a:path w="82799" h="215467">
                  <a:moveTo>
                    <a:pt x="49177" y="0"/>
                  </a:moveTo>
                  <a:lnTo>
                    <a:pt x="49177" y="0"/>
                  </a:lnTo>
                  <a:lnTo>
                    <a:pt x="39064" y="6742"/>
                  </a:lnTo>
                  <a:lnTo>
                    <a:pt x="32217" y="17578"/>
                  </a:lnTo>
                  <a:lnTo>
                    <a:pt x="14750" y="61451"/>
                  </a:lnTo>
                  <a:lnTo>
                    <a:pt x="3855" y="97230"/>
                  </a:lnTo>
                  <a:lnTo>
                    <a:pt x="0" y="137385"/>
                  </a:lnTo>
                  <a:lnTo>
                    <a:pt x="269" y="171548"/>
                  </a:lnTo>
                  <a:lnTo>
                    <a:pt x="5333" y="190779"/>
                  </a:lnTo>
                  <a:lnTo>
                    <a:pt x="14168" y="204970"/>
                  </a:lnTo>
                  <a:lnTo>
                    <a:pt x="19488" y="210730"/>
                  </a:lnTo>
                  <a:lnTo>
                    <a:pt x="25151" y="213864"/>
                  </a:lnTo>
                  <a:lnTo>
                    <a:pt x="37087" y="215466"/>
                  </a:lnTo>
                  <a:lnTo>
                    <a:pt x="49448" y="211944"/>
                  </a:lnTo>
                  <a:lnTo>
                    <a:pt x="55708" y="209029"/>
                  </a:lnTo>
                  <a:lnTo>
                    <a:pt x="66426" y="198265"/>
                  </a:lnTo>
                  <a:lnTo>
                    <a:pt x="81433" y="171729"/>
                  </a:lnTo>
                  <a:lnTo>
                    <a:pt x="82798" y="158874"/>
                  </a:lnTo>
                  <a:lnTo>
                    <a:pt x="81297" y="136746"/>
                  </a:lnTo>
                  <a:lnTo>
                    <a:pt x="78350" y="133497"/>
                  </a:lnTo>
                  <a:lnTo>
                    <a:pt x="67552" y="129887"/>
                  </a:lnTo>
                  <a:lnTo>
                    <a:pt x="45607" y="131226"/>
                  </a:lnTo>
                  <a:lnTo>
                    <a:pt x="11077" y="146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1" name="SMARTInkShape-5613"/>
            <p:cNvSpPr/>
            <p:nvPr>
              <p:custDataLst>
                <p:tags r:id="rId204"/>
              </p:custDataLst>
            </p:nvPr>
          </p:nvSpPr>
          <p:spPr>
            <a:xfrm>
              <a:off x="7868352" y="4416116"/>
              <a:ext cx="128560" cy="217314"/>
            </a:xfrm>
            <a:custGeom>
              <a:avLst/>
              <a:gdLst/>
              <a:ahLst/>
              <a:cxnLst/>
              <a:rect l="0" t="0" r="0" b="0"/>
              <a:pathLst>
                <a:path w="128560" h="217314">
                  <a:moveTo>
                    <a:pt x="81848" y="9834"/>
                  </a:moveTo>
                  <a:lnTo>
                    <a:pt x="81848" y="9834"/>
                  </a:lnTo>
                  <a:lnTo>
                    <a:pt x="87315" y="4367"/>
                  </a:lnTo>
                  <a:lnTo>
                    <a:pt x="88023" y="0"/>
                  </a:lnTo>
                  <a:lnTo>
                    <a:pt x="88175" y="2886"/>
                  </a:lnTo>
                  <a:lnTo>
                    <a:pt x="84821" y="6678"/>
                  </a:lnTo>
                  <a:lnTo>
                    <a:pt x="77524" y="8431"/>
                  </a:lnTo>
                  <a:lnTo>
                    <a:pt x="31677" y="18590"/>
                  </a:lnTo>
                  <a:lnTo>
                    <a:pt x="1671" y="33987"/>
                  </a:lnTo>
                  <a:lnTo>
                    <a:pt x="879" y="35108"/>
                  </a:lnTo>
                  <a:lnTo>
                    <a:pt x="0" y="38235"/>
                  </a:lnTo>
                  <a:lnTo>
                    <a:pt x="472" y="40057"/>
                  </a:lnTo>
                  <a:lnTo>
                    <a:pt x="14243" y="77471"/>
                  </a:lnTo>
                  <a:lnTo>
                    <a:pt x="23455" y="123057"/>
                  </a:lnTo>
                  <a:lnTo>
                    <a:pt x="26027" y="132592"/>
                  </a:lnTo>
                  <a:lnTo>
                    <a:pt x="30056" y="141092"/>
                  </a:lnTo>
                  <a:lnTo>
                    <a:pt x="30387" y="141084"/>
                  </a:lnTo>
                  <a:lnTo>
                    <a:pt x="31558" y="137701"/>
                  </a:lnTo>
                  <a:lnTo>
                    <a:pt x="43231" y="124830"/>
                  </a:lnTo>
                  <a:lnTo>
                    <a:pt x="54805" y="116502"/>
                  </a:lnTo>
                  <a:lnTo>
                    <a:pt x="70542" y="112935"/>
                  </a:lnTo>
                  <a:lnTo>
                    <a:pt x="88611" y="115250"/>
                  </a:lnTo>
                  <a:lnTo>
                    <a:pt x="107370" y="123775"/>
                  </a:lnTo>
                  <a:lnTo>
                    <a:pt x="116240" y="133147"/>
                  </a:lnTo>
                  <a:lnTo>
                    <a:pt x="127682" y="156410"/>
                  </a:lnTo>
                  <a:lnTo>
                    <a:pt x="128559" y="170699"/>
                  </a:lnTo>
                  <a:lnTo>
                    <a:pt x="127806" y="178461"/>
                  </a:lnTo>
                  <a:lnTo>
                    <a:pt x="121323" y="192729"/>
                  </a:lnTo>
                  <a:lnTo>
                    <a:pt x="111387" y="204715"/>
                  </a:lnTo>
                  <a:lnTo>
                    <a:pt x="99915" y="212394"/>
                  </a:lnTo>
                  <a:lnTo>
                    <a:pt x="78185" y="217313"/>
                  </a:lnTo>
                  <a:lnTo>
                    <a:pt x="67755" y="216582"/>
                  </a:lnTo>
                  <a:lnTo>
                    <a:pt x="63986" y="215399"/>
                  </a:lnTo>
                  <a:lnTo>
                    <a:pt x="61473" y="212494"/>
                  </a:lnTo>
                  <a:lnTo>
                    <a:pt x="58682" y="203622"/>
                  </a:lnTo>
                  <a:lnTo>
                    <a:pt x="60053" y="198293"/>
                  </a:lnTo>
                  <a:lnTo>
                    <a:pt x="75498" y="17493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45" name="SMARTInkShape-Group1193"/>
          <p:cNvGrpSpPr/>
          <p:nvPr/>
        </p:nvGrpSpPr>
        <p:grpSpPr>
          <a:xfrm>
            <a:off x="7436112" y="4616450"/>
            <a:ext cx="241039" cy="189279"/>
            <a:chOff x="7436112" y="4616450"/>
            <a:chExt cx="241039" cy="189279"/>
          </a:xfrm>
        </p:grpSpPr>
        <p:sp>
          <p:nvSpPr>
            <p:cNvPr id="2143" name="SMARTInkShape-5614"/>
            <p:cNvSpPr/>
            <p:nvPr>
              <p:custDataLst>
                <p:tags r:id="rId201"/>
              </p:custDataLst>
            </p:nvPr>
          </p:nvSpPr>
          <p:spPr>
            <a:xfrm>
              <a:off x="7524757" y="4711700"/>
              <a:ext cx="152394" cy="94029"/>
            </a:xfrm>
            <a:custGeom>
              <a:avLst/>
              <a:gdLst/>
              <a:ahLst/>
              <a:cxnLst/>
              <a:rect l="0" t="0" r="0" b="0"/>
              <a:pathLst>
                <a:path w="152394" h="94029">
                  <a:moveTo>
                    <a:pt x="6343" y="76200"/>
                  </a:moveTo>
                  <a:lnTo>
                    <a:pt x="6343" y="76200"/>
                  </a:lnTo>
                  <a:lnTo>
                    <a:pt x="2972" y="79571"/>
                  </a:lnTo>
                  <a:lnTo>
                    <a:pt x="1316" y="83107"/>
                  </a:lnTo>
                  <a:lnTo>
                    <a:pt x="70" y="94028"/>
                  </a:lnTo>
                  <a:lnTo>
                    <a:pt x="0" y="82933"/>
                  </a:lnTo>
                  <a:lnTo>
                    <a:pt x="3365" y="68082"/>
                  </a:lnTo>
                  <a:lnTo>
                    <a:pt x="12203" y="53648"/>
                  </a:lnTo>
                  <a:lnTo>
                    <a:pt x="19766" y="48537"/>
                  </a:lnTo>
                  <a:lnTo>
                    <a:pt x="23758" y="47175"/>
                  </a:lnTo>
                  <a:lnTo>
                    <a:pt x="31957" y="47543"/>
                  </a:lnTo>
                  <a:lnTo>
                    <a:pt x="41011" y="50764"/>
                  </a:lnTo>
                  <a:lnTo>
                    <a:pt x="70226" y="64915"/>
                  </a:lnTo>
                  <a:lnTo>
                    <a:pt x="80833" y="65775"/>
                  </a:lnTo>
                  <a:lnTo>
                    <a:pt x="107142" y="58730"/>
                  </a:lnTo>
                  <a:lnTo>
                    <a:pt x="114172" y="54795"/>
                  </a:lnTo>
                  <a:lnTo>
                    <a:pt x="133867" y="31310"/>
                  </a:lnTo>
                  <a:lnTo>
                    <a:pt x="152393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4" name="SMARTInkShape-5615"/>
            <p:cNvSpPr/>
            <p:nvPr>
              <p:custDataLst>
                <p:tags r:id="rId202"/>
              </p:custDataLst>
            </p:nvPr>
          </p:nvSpPr>
          <p:spPr>
            <a:xfrm>
              <a:off x="7436112" y="4616450"/>
              <a:ext cx="171189" cy="87757"/>
            </a:xfrm>
            <a:custGeom>
              <a:avLst/>
              <a:gdLst/>
              <a:ahLst/>
              <a:cxnLst/>
              <a:rect l="0" t="0" r="0" b="0"/>
              <a:pathLst>
                <a:path w="171189" h="87757">
                  <a:moveTo>
                    <a:pt x="6088" y="76200"/>
                  </a:moveTo>
                  <a:lnTo>
                    <a:pt x="6088" y="76200"/>
                  </a:lnTo>
                  <a:lnTo>
                    <a:pt x="6086" y="85038"/>
                  </a:lnTo>
                  <a:lnTo>
                    <a:pt x="5383" y="86326"/>
                  </a:lnTo>
                  <a:lnTo>
                    <a:pt x="4206" y="87184"/>
                  </a:lnTo>
                  <a:lnTo>
                    <a:pt x="2717" y="87756"/>
                  </a:lnTo>
                  <a:lnTo>
                    <a:pt x="1724" y="87432"/>
                  </a:lnTo>
                  <a:lnTo>
                    <a:pt x="1062" y="86510"/>
                  </a:lnTo>
                  <a:lnTo>
                    <a:pt x="129" y="81842"/>
                  </a:lnTo>
                  <a:lnTo>
                    <a:pt x="0" y="79961"/>
                  </a:lnTo>
                  <a:lnTo>
                    <a:pt x="3187" y="70572"/>
                  </a:lnTo>
                  <a:lnTo>
                    <a:pt x="23509" y="46444"/>
                  </a:lnTo>
                  <a:lnTo>
                    <a:pt x="28285" y="44368"/>
                  </a:lnTo>
                  <a:lnTo>
                    <a:pt x="39236" y="43943"/>
                  </a:lnTo>
                  <a:lnTo>
                    <a:pt x="49278" y="47987"/>
                  </a:lnTo>
                  <a:lnTo>
                    <a:pt x="85753" y="72679"/>
                  </a:lnTo>
                  <a:lnTo>
                    <a:pt x="93470" y="74635"/>
                  </a:lnTo>
                  <a:lnTo>
                    <a:pt x="97504" y="73745"/>
                  </a:lnTo>
                  <a:lnTo>
                    <a:pt x="105749" y="68993"/>
                  </a:lnTo>
                  <a:lnTo>
                    <a:pt x="145340" y="21908"/>
                  </a:lnTo>
                  <a:lnTo>
                    <a:pt x="159139" y="7118"/>
                  </a:lnTo>
                  <a:lnTo>
                    <a:pt x="17118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60" name="SMARTInkShape-Group1194"/>
          <p:cNvGrpSpPr/>
          <p:nvPr/>
        </p:nvGrpSpPr>
        <p:grpSpPr>
          <a:xfrm>
            <a:off x="1962150" y="654050"/>
            <a:ext cx="4806951" cy="2413001"/>
            <a:chOff x="1962150" y="654050"/>
            <a:chExt cx="4806951" cy="2413001"/>
          </a:xfrm>
        </p:grpSpPr>
        <p:sp>
          <p:nvSpPr>
            <p:cNvPr id="2146" name="SMARTInkShape-5616"/>
            <p:cNvSpPr/>
            <p:nvPr>
              <p:custDataLst>
                <p:tags r:id="rId187"/>
              </p:custDataLst>
            </p:nvPr>
          </p:nvSpPr>
          <p:spPr>
            <a:xfrm>
              <a:off x="3650324" y="934933"/>
              <a:ext cx="96177" cy="96583"/>
            </a:xfrm>
            <a:custGeom>
              <a:avLst/>
              <a:gdLst/>
              <a:ahLst/>
              <a:cxnLst/>
              <a:rect l="0" t="0" r="0" b="0"/>
              <a:pathLst>
                <a:path w="96177" h="96583">
                  <a:moveTo>
                    <a:pt x="70776" y="23917"/>
                  </a:moveTo>
                  <a:lnTo>
                    <a:pt x="70776" y="23917"/>
                  </a:lnTo>
                  <a:lnTo>
                    <a:pt x="64034" y="20546"/>
                  </a:lnTo>
                  <a:lnTo>
                    <a:pt x="58843" y="15128"/>
                  </a:lnTo>
                  <a:lnTo>
                    <a:pt x="56471" y="11708"/>
                  </a:lnTo>
                  <a:lnTo>
                    <a:pt x="48190" y="6026"/>
                  </a:lnTo>
                  <a:lnTo>
                    <a:pt x="32369" y="0"/>
                  </a:lnTo>
                  <a:lnTo>
                    <a:pt x="25249" y="1058"/>
                  </a:lnTo>
                  <a:lnTo>
                    <a:pt x="21375" y="2327"/>
                  </a:lnTo>
                  <a:lnTo>
                    <a:pt x="13307" y="9383"/>
                  </a:lnTo>
                  <a:lnTo>
                    <a:pt x="9179" y="14227"/>
                  </a:lnTo>
                  <a:lnTo>
                    <a:pt x="0" y="37901"/>
                  </a:lnTo>
                  <a:lnTo>
                    <a:pt x="750" y="57178"/>
                  </a:lnTo>
                  <a:lnTo>
                    <a:pt x="5787" y="75389"/>
                  </a:lnTo>
                  <a:lnTo>
                    <a:pt x="12729" y="88186"/>
                  </a:lnTo>
                  <a:lnTo>
                    <a:pt x="20518" y="94814"/>
                  </a:lnTo>
                  <a:lnTo>
                    <a:pt x="24570" y="96582"/>
                  </a:lnTo>
                  <a:lnTo>
                    <a:pt x="29389" y="96349"/>
                  </a:lnTo>
                  <a:lnTo>
                    <a:pt x="40388" y="92328"/>
                  </a:lnTo>
                  <a:lnTo>
                    <a:pt x="44168" y="88574"/>
                  </a:lnTo>
                  <a:lnTo>
                    <a:pt x="54101" y="61333"/>
                  </a:lnTo>
                  <a:lnTo>
                    <a:pt x="57291" y="48032"/>
                  </a:lnTo>
                  <a:lnTo>
                    <a:pt x="57553" y="47755"/>
                  </a:lnTo>
                  <a:lnTo>
                    <a:pt x="57843" y="49328"/>
                  </a:lnTo>
                  <a:lnTo>
                    <a:pt x="57973" y="52379"/>
                  </a:lnTo>
                  <a:lnTo>
                    <a:pt x="64787" y="64806"/>
                  </a:lnTo>
                  <a:lnTo>
                    <a:pt x="79115" y="78522"/>
                  </a:lnTo>
                  <a:lnTo>
                    <a:pt x="96176" y="87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7" name="SMARTInkShape-5617"/>
            <p:cNvSpPr/>
            <p:nvPr>
              <p:custDataLst>
                <p:tags r:id="rId188"/>
              </p:custDataLst>
            </p:nvPr>
          </p:nvSpPr>
          <p:spPr>
            <a:xfrm>
              <a:off x="3022600" y="724783"/>
              <a:ext cx="368301" cy="2304168"/>
            </a:xfrm>
            <a:custGeom>
              <a:avLst/>
              <a:gdLst/>
              <a:ahLst/>
              <a:cxnLst/>
              <a:rect l="0" t="0" r="0" b="0"/>
              <a:pathLst>
                <a:path w="368301" h="23041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3371" y="6121"/>
                  </a:lnTo>
                  <a:lnTo>
                    <a:pt x="7839" y="47486"/>
                  </a:lnTo>
                  <a:lnTo>
                    <a:pt x="11260" y="92235"/>
                  </a:lnTo>
                  <a:lnTo>
                    <a:pt x="13471" y="134342"/>
                  </a:lnTo>
                  <a:lnTo>
                    <a:pt x="16036" y="158411"/>
                  </a:lnTo>
                  <a:lnTo>
                    <a:pt x="19158" y="183630"/>
                  </a:lnTo>
                  <a:lnTo>
                    <a:pt x="21944" y="212437"/>
                  </a:lnTo>
                  <a:lnTo>
                    <a:pt x="24507" y="243636"/>
                  </a:lnTo>
                  <a:lnTo>
                    <a:pt x="26921" y="276429"/>
                  </a:lnTo>
                  <a:lnTo>
                    <a:pt x="29942" y="311697"/>
                  </a:lnTo>
                  <a:lnTo>
                    <a:pt x="33367" y="348615"/>
                  </a:lnTo>
                  <a:lnTo>
                    <a:pt x="37061" y="386632"/>
                  </a:lnTo>
                  <a:lnTo>
                    <a:pt x="42346" y="428205"/>
                  </a:lnTo>
                  <a:lnTo>
                    <a:pt x="48692" y="472148"/>
                  </a:lnTo>
                  <a:lnTo>
                    <a:pt x="55744" y="517671"/>
                  </a:lnTo>
                  <a:lnTo>
                    <a:pt x="63974" y="564953"/>
                  </a:lnTo>
                  <a:lnTo>
                    <a:pt x="72989" y="613408"/>
                  </a:lnTo>
                  <a:lnTo>
                    <a:pt x="82526" y="662644"/>
                  </a:lnTo>
                  <a:lnTo>
                    <a:pt x="92412" y="713813"/>
                  </a:lnTo>
                  <a:lnTo>
                    <a:pt x="102529" y="766270"/>
                  </a:lnTo>
                  <a:lnTo>
                    <a:pt x="112803" y="819585"/>
                  </a:lnTo>
                  <a:lnTo>
                    <a:pt x="122474" y="874885"/>
                  </a:lnTo>
                  <a:lnTo>
                    <a:pt x="131744" y="931507"/>
                  </a:lnTo>
                  <a:lnTo>
                    <a:pt x="140746" y="989010"/>
                  </a:lnTo>
                  <a:lnTo>
                    <a:pt x="148864" y="1047807"/>
                  </a:lnTo>
                  <a:lnTo>
                    <a:pt x="156393" y="1107466"/>
                  </a:lnTo>
                  <a:lnTo>
                    <a:pt x="163528" y="1167700"/>
                  </a:lnTo>
                  <a:lnTo>
                    <a:pt x="170402" y="1226905"/>
                  </a:lnTo>
                  <a:lnTo>
                    <a:pt x="177101" y="1285426"/>
                  </a:lnTo>
                  <a:lnTo>
                    <a:pt x="183684" y="1343490"/>
                  </a:lnTo>
                  <a:lnTo>
                    <a:pt x="189484" y="1402660"/>
                  </a:lnTo>
                  <a:lnTo>
                    <a:pt x="194761" y="1462568"/>
                  </a:lnTo>
                  <a:lnTo>
                    <a:pt x="199691" y="1522967"/>
                  </a:lnTo>
                  <a:lnTo>
                    <a:pt x="205799" y="1580167"/>
                  </a:lnTo>
                  <a:lnTo>
                    <a:pt x="212694" y="1635234"/>
                  </a:lnTo>
                  <a:lnTo>
                    <a:pt x="220113" y="1688878"/>
                  </a:lnTo>
                  <a:lnTo>
                    <a:pt x="228586" y="1740869"/>
                  </a:lnTo>
                  <a:lnTo>
                    <a:pt x="237763" y="1791757"/>
                  </a:lnTo>
                  <a:lnTo>
                    <a:pt x="247409" y="1841910"/>
                  </a:lnTo>
                  <a:lnTo>
                    <a:pt x="257366" y="1888751"/>
                  </a:lnTo>
                  <a:lnTo>
                    <a:pt x="267533" y="1933384"/>
                  </a:lnTo>
                  <a:lnTo>
                    <a:pt x="277839" y="1976545"/>
                  </a:lnTo>
                  <a:lnTo>
                    <a:pt x="286826" y="2016608"/>
                  </a:lnTo>
                  <a:lnTo>
                    <a:pt x="294934" y="2054605"/>
                  </a:lnTo>
                  <a:lnTo>
                    <a:pt x="302456" y="2091226"/>
                  </a:lnTo>
                  <a:lnTo>
                    <a:pt x="309587" y="2123401"/>
                  </a:lnTo>
                  <a:lnTo>
                    <a:pt x="316457" y="2152612"/>
                  </a:lnTo>
                  <a:lnTo>
                    <a:pt x="323155" y="2179847"/>
                  </a:lnTo>
                  <a:lnTo>
                    <a:pt x="336241" y="2225160"/>
                  </a:lnTo>
                  <a:lnTo>
                    <a:pt x="348407" y="2260586"/>
                  </a:lnTo>
                  <a:lnTo>
                    <a:pt x="368300" y="2304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8" name="SMARTInkShape-5618"/>
            <p:cNvSpPr/>
            <p:nvPr>
              <p:custDataLst>
                <p:tags r:id="rId189"/>
              </p:custDataLst>
            </p:nvPr>
          </p:nvSpPr>
          <p:spPr>
            <a:xfrm>
              <a:off x="1962150" y="1159816"/>
              <a:ext cx="4806951" cy="192735"/>
            </a:xfrm>
            <a:custGeom>
              <a:avLst/>
              <a:gdLst/>
              <a:ahLst/>
              <a:cxnLst/>
              <a:rect l="0" t="0" r="0" b="0"/>
              <a:pathLst>
                <a:path w="4806951" h="192735">
                  <a:moveTo>
                    <a:pt x="0" y="192734"/>
                  </a:moveTo>
                  <a:lnTo>
                    <a:pt x="0" y="192734"/>
                  </a:lnTo>
                  <a:lnTo>
                    <a:pt x="40385" y="192734"/>
                  </a:lnTo>
                  <a:lnTo>
                    <a:pt x="85657" y="192028"/>
                  </a:lnTo>
                  <a:lnTo>
                    <a:pt x="130733" y="189363"/>
                  </a:lnTo>
                  <a:lnTo>
                    <a:pt x="159827" y="186959"/>
                  </a:lnTo>
                  <a:lnTo>
                    <a:pt x="192629" y="183945"/>
                  </a:lnTo>
                  <a:lnTo>
                    <a:pt x="227903" y="180525"/>
                  </a:lnTo>
                  <a:lnTo>
                    <a:pt x="269763" y="176833"/>
                  </a:lnTo>
                  <a:lnTo>
                    <a:pt x="316014" y="172961"/>
                  </a:lnTo>
                  <a:lnTo>
                    <a:pt x="365193" y="168969"/>
                  </a:lnTo>
                  <a:lnTo>
                    <a:pt x="419851" y="163485"/>
                  </a:lnTo>
                  <a:lnTo>
                    <a:pt x="478162" y="157007"/>
                  </a:lnTo>
                  <a:lnTo>
                    <a:pt x="538908" y="149866"/>
                  </a:lnTo>
                  <a:lnTo>
                    <a:pt x="606216" y="142283"/>
                  </a:lnTo>
                  <a:lnTo>
                    <a:pt x="677900" y="134406"/>
                  </a:lnTo>
                  <a:lnTo>
                    <a:pt x="752500" y="126332"/>
                  </a:lnTo>
                  <a:lnTo>
                    <a:pt x="836100" y="117421"/>
                  </a:lnTo>
                  <a:lnTo>
                    <a:pt x="925700" y="107953"/>
                  </a:lnTo>
                  <a:lnTo>
                    <a:pt x="1019300" y="98114"/>
                  </a:lnTo>
                  <a:lnTo>
                    <a:pt x="1119094" y="88026"/>
                  </a:lnTo>
                  <a:lnTo>
                    <a:pt x="1223019" y="77773"/>
                  </a:lnTo>
                  <a:lnTo>
                    <a:pt x="1329696" y="67410"/>
                  </a:lnTo>
                  <a:lnTo>
                    <a:pt x="1441736" y="57679"/>
                  </a:lnTo>
                  <a:lnTo>
                    <a:pt x="1557351" y="48370"/>
                  </a:lnTo>
                  <a:lnTo>
                    <a:pt x="1675351" y="39341"/>
                  </a:lnTo>
                  <a:lnTo>
                    <a:pt x="1802701" y="30500"/>
                  </a:lnTo>
                  <a:lnTo>
                    <a:pt x="1936284" y="21783"/>
                  </a:lnTo>
                  <a:lnTo>
                    <a:pt x="2074022" y="13150"/>
                  </a:lnTo>
                  <a:lnTo>
                    <a:pt x="2210298" y="7395"/>
                  </a:lnTo>
                  <a:lnTo>
                    <a:pt x="2345599" y="3558"/>
                  </a:lnTo>
                  <a:lnTo>
                    <a:pt x="2480249" y="1000"/>
                  </a:lnTo>
                  <a:lnTo>
                    <a:pt x="2613055" y="0"/>
                  </a:lnTo>
                  <a:lnTo>
                    <a:pt x="2744631" y="39"/>
                  </a:lnTo>
                  <a:lnTo>
                    <a:pt x="2875387" y="771"/>
                  </a:lnTo>
                  <a:lnTo>
                    <a:pt x="3007714" y="2670"/>
                  </a:lnTo>
                  <a:lnTo>
                    <a:pt x="3141087" y="5347"/>
                  </a:lnTo>
                  <a:lnTo>
                    <a:pt x="3275158" y="8542"/>
                  </a:lnTo>
                  <a:lnTo>
                    <a:pt x="3405462" y="12790"/>
                  </a:lnTo>
                  <a:lnTo>
                    <a:pt x="3533252" y="17738"/>
                  </a:lnTo>
                  <a:lnTo>
                    <a:pt x="3659368" y="23153"/>
                  </a:lnTo>
                  <a:lnTo>
                    <a:pt x="3778017" y="28880"/>
                  </a:lnTo>
                  <a:lnTo>
                    <a:pt x="3891690" y="34815"/>
                  </a:lnTo>
                  <a:lnTo>
                    <a:pt x="4002043" y="40888"/>
                  </a:lnTo>
                  <a:lnTo>
                    <a:pt x="4105951" y="47053"/>
                  </a:lnTo>
                  <a:lnTo>
                    <a:pt x="4205562" y="53280"/>
                  </a:lnTo>
                  <a:lnTo>
                    <a:pt x="4302308" y="59548"/>
                  </a:lnTo>
                  <a:lnTo>
                    <a:pt x="4388677" y="65843"/>
                  </a:lnTo>
                  <a:lnTo>
                    <a:pt x="4468130" y="72157"/>
                  </a:lnTo>
                  <a:lnTo>
                    <a:pt x="4542970" y="78483"/>
                  </a:lnTo>
                  <a:lnTo>
                    <a:pt x="4605563" y="83405"/>
                  </a:lnTo>
                  <a:lnTo>
                    <a:pt x="4659992" y="87393"/>
                  </a:lnTo>
                  <a:lnTo>
                    <a:pt x="4708978" y="90756"/>
                  </a:lnTo>
                  <a:lnTo>
                    <a:pt x="4741635" y="92999"/>
                  </a:lnTo>
                  <a:lnTo>
                    <a:pt x="4806950" y="974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9" name="SMARTInkShape-5619"/>
            <p:cNvSpPr/>
            <p:nvPr>
              <p:custDataLst>
                <p:tags r:id="rId190"/>
              </p:custDataLst>
            </p:nvPr>
          </p:nvSpPr>
          <p:spPr>
            <a:xfrm>
              <a:off x="3502955" y="914513"/>
              <a:ext cx="108892" cy="292226"/>
            </a:xfrm>
            <a:custGeom>
              <a:avLst/>
              <a:gdLst/>
              <a:ahLst/>
              <a:cxnLst/>
              <a:rect l="0" t="0" r="0" b="0"/>
              <a:pathLst>
                <a:path w="108892" h="292226">
                  <a:moveTo>
                    <a:pt x="8595" y="69737"/>
                  </a:moveTo>
                  <a:lnTo>
                    <a:pt x="8595" y="69737"/>
                  </a:lnTo>
                  <a:lnTo>
                    <a:pt x="8595" y="115877"/>
                  </a:lnTo>
                  <a:lnTo>
                    <a:pt x="10476" y="162901"/>
                  </a:lnTo>
                  <a:lnTo>
                    <a:pt x="13664" y="197926"/>
                  </a:lnTo>
                  <a:lnTo>
                    <a:pt x="17433" y="232308"/>
                  </a:lnTo>
                  <a:lnTo>
                    <a:pt x="20531" y="277977"/>
                  </a:lnTo>
                  <a:lnTo>
                    <a:pt x="21144" y="292225"/>
                  </a:lnTo>
                  <a:lnTo>
                    <a:pt x="21194" y="292146"/>
                  </a:lnTo>
                  <a:lnTo>
                    <a:pt x="12492" y="249945"/>
                  </a:lnTo>
                  <a:lnTo>
                    <a:pt x="6094" y="214740"/>
                  </a:lnTo>
                  <a:lnTo>
                    <a:pt x="898" y="168520"/>
                  </a:lnTo>
                  <a:lnTo>
                    <a:pt x="0" y="123048"/>
                  </a:lnTo>
                  <a:lnTo>
                    <a:pt x="2658" y="82142"/>
                  </a:lnTo>
                  <a:lnTo>
                    <a:pt x="12794" y="38135"/>
                  </a:lnTo>
                  <a:lnTo>
                    <a:pt x="23161" y="21354"/>
                  </a:lnTo>
                  <a:lnTo>
                    <a:pt x="40897" y="3974"/>
                  </a:lnTo>
                  <a:lnTo>
                    <a:pt x="47769" y="1201"/>
                  </a:lnTo>
                  <a:lnTo>
                    <a:pt x="62930" y="0"/>
                  </a:lnTo>
                  <a:lnTo>
                    <a:pt x="80956" y="7463"/>
                  </a:lnTo>
                  <a:lnTo>
                    <a:pt x="90702" y="13404"/>
                  </a:lnTo>
                  <a:lnTo>
                    <a:pt x="103413" y="29413"/>
                  </a:lnTo>
                  <a:lnTo>
                    <a:pt x="107790" y="38621"/>
                  </a:lnTo>
                  <a:lnTo>
                    <a:pt x="108891" y="58260"/>
                  </a:lnTo>
                  <a:lnTo>
                    <a:pt x="103971" y="78042"/>
                  </a:lnTo>
                  <a:lnTo>
                    <a:pt x="94729" y="96241"/>
                  </a:lnTo>
                  <a:lnTo>
                    <a:pt x="81684" y="109974"/>
                  </a:lnTo>
                  <a:lnTo>
                    <a:pt x="65773" y="120076"/>
                  </a:lnTo>
                  <a:lnTo>
                    <a:pt x="38394" y="128318"/>
                  </a:lnTo>
                  <a:lnTo>
                    <a:pt x="17659" y="126919"/>
                  </a:lnTo>
                  <a:lnTo>
                    <a:pt x="2245" y="1205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0" name="SMARTInkShape-5620"/>
            <p:cNvSpPr/>
            <p:nvPr>
              <p:custDataLst>
                <p:tags r:id="rId191"/>
              </p:custDataLst>
            </p:nvPr>
          </p:nvSpPr>
          <p:spPr>
            <a:xfrm>
              <a:off x="4692650" y="654050"/>
              <a:ext cx="225622" cy="2413001"/>
            </a:xfrm>
            <a:custGeom>
              <a:avLst/>
              <a:gdLst/>
              <a:ahLst/>
              <a:cxnLst/>
              <a:rect l="0" t="0" r="0" b="0"/>
              <a:pathLst>
                <a:path w="225622" h="2413001">
                  <a:moveTo>
                    <a:pt x="222250" y="0"/>
                  </a:moveTo>
                  <a:lnTo>
                    <a:pt x="222250" y="0"/>
                  </a:lnTo>
                  <a:lnTo>
                    <a:pt x="222250" y="44813"/>
                  </a:lnTo>
                  <a:lnTo>
                    <a:pt x="225621" y="88302"/>
                  </a:lnTo>
                  <a:lnTo>
                    <a:pt x="225394" y="130732"/>
                  </a:lnTo>
                  <a:lnTo>
                    <a:pt x="224346" y="154888"/>
                  </a:lnTo>
                  <a:lnTo>
                    <a:pt x="223648" y="182281"/>
                  </a:lnTo>
                  <a:lnTo>
                    <a:pt x="223182" y="211832"/>
                  </a:lnTo>
                  <a:lnTo>
                    <a:pt x="222871" y="242821"/>
                  </a:lnTo>
                  <a:lnTo>
                    <a:pt x="221959" y="276886"/>
                  </a:lnTo>
                  <a:lnTo>
                    <a:pt x="220645" y="313002"/>
                  </a:lnTo>
                  <a:lnTo>
                    <a:pt x="219063" y="350485"/>
                  </a:lnTo>
                  <a:lnTo>
                    <a:pt x="217303" y="390290"/>
                  </a:lnTo>
                  <a:lnTo>
                    <a:pt x="215424" y="431643"/>
                  </a:lnTo>
                  <a:lnTo>
                    <a:pt x="213466" y="474029"/>
                  </a:lnTo>
                  <a:lnTo>
                    <a:pt x="212866" y="522041"/>
                  </a:lnTo>
                  <a:lnTo>
                    <a:pt x="213172" y="573805"/>
                  </a:lnTo>
                  <a:lnTo>
                    <a:pt x="214081" y="628070"/>
                  </a:lnTo>
                  <a:lnTo>
                    <a:pt x="214687" y="686119"/>
                  </a:lnTo>
                  <a:lnTo>
                    <a:pt x="215092" y="746690"/>
                  </a:lnTo>
                  <a:lnTo>
                    <a:pt x="215361" y="808944"/>
                  </a:lnTo>
                  <a:lnTo>
                    <a:pt x="214835" y="874435"/>
                  </a:lnTo>
                  <a:lnTo>
                    <a:pt x="213778" y="942084"/>
                  </a:lnTo>
                  <a:lnTo>
                    <a:pt x="212369" y="1011173"/>
                  </a:lnTo>
                  <a:lnTo>
                    <a:pt x="210724" y="1084043"/>
                  </a:lnTo>
                  <a:lnTo>
                    <a:pt x="208922" y="1159434"/>
                  </a:lnTo>
                  <a:lnTo>
                    <a:pt x="207014" y="1236506"/>
                  </a:lnTo>
                  <a:lnTo>
                    <a:pt x="202921" y="1314698"/>
                  </a:lnTo>
                  <a:lnTo>
                    <a:pt x="197369" y="1393638"/>
                  </a:lnTo>
                  <a:lnTo>
                    <a:pt x="190846" y="1473075"/>
                  </a:lnTo>
                  <a:lnTo>
                    <a:pt x="182264" y="1552139"/>
                  </a:lnTo>
                  <a:lnTo>
                    <a:pt x="172309" y="1630954"/>
                  </a:lnTo>
                  <a:lnTo>
                    <a:pt x="161439" y="1709603"/>
                  </a:lnTo>
                  <a:lnTo>
                    <a:pt x="149254" y="1786024"/>
                  </a:lnTo>
                  <a:lnTo>
                    <a:pt x="136191" y="1860960"/>
                  </a:lnTo>
                  <a:lnTo>
                    <a:pt x="122544" y="1934907"/>
                  </a:lnTo>
                  <a:lnTo>
                    <a:pt x="107802" y="2002549"/>
                  </a:lnTo>
                  <a:lnTo>
                    <a:pt x="92328" y="2065988"/>
                  </a:lnTo>
                  <a:lnTo>
                    <a:pt x="76369" y="2126626"/>
                  </a:lnTo>
                  <a:lnTo>
                    <a:pt x="62907" y="2179750"/>
                  </a:lnTo>
                  <a:lnTo>
                    <a:pt x="51110" y="2227867"/>
                  </a:lnTo>
                  <a:lnTo>
                    <a:pt x="40424" y="2272645"/>
                  </a:lnTo>
                  <a:lnTo>
                    <a:pt x="31181" y="2308141"/>
                  </a:lnTo>
                  <a:lnTo>
                    <a:pt x="22905" y="2337450"/>
                  </a:lnTo>
                  <a:lnTo>
                    <a:pt x="10180" y="2379422"/>
                  </a:lnTo>
                  <a:lnTo>
                    <a:pt x="0" y="2413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1" name="SMARTInkShape-5621"/>
            <p:cNvSpPr/>
            <p:nvPr>
              <p:custDataLst>
                <p:tags r:id="rId192"/>
              </p:custDataLst>
            </p:nvPr>
          </p:nvSpPr>
          <p:spPr>
            <a:xfrm>
              <a:off x="3755541" y="939800"/>
              <a:ext cx="53634" cy="108773"/>
            </a:xfrm>
            <a:custGeom>
              <a:avLst/>
              <a:gdLst/>
              <a:ahLst/>
              <a:cxnLst/>
              <a:rect l="0" t="0" r="0" b="0"/>
              <a:pathLst>
                <a:path w="53634" h="108773">
                  <a:moveTo>
                    <a:pt x="3659" y="38100"/>
                  </a:moveTo>
                  <a:lnTo>
                    <a:pt x="3659" y="38100"/>
                  </a:lnTo>
                  <a:lnTo>
                    <a:pt x="288" y="27987"/>
                  </a:lnTo>
                  <a:lnTo>
                    <a:pt x="0" y="25008"/>
                  </a:lnTo>
                  <a:lnTo>
                    <a:pt x="515" y="23022"/>
                  </a:lnTo>
                  <a:lnTo>
                    <a:pt x="3038" y="19835"/>
                  </a:lnTo>
                  <a:lnTo>
                    <a:pt x="13587" y="22653"/>
                  </a:lnTo>
                  <a:lnTo>
                    <a:pt x="30119" y="34699"/>
                  </a:lnTo>
                  <a:lnTo>
                    <a:pt x="45052" y="55045"/>
                  </a:lnTo>
                  <a:lnTo>
                    <a:pt x="51672" y="78947"/>
                  </a:lnTo>
                  <a:lnTo>
                    <a:pt x="53633" y="97161"/>
                  </a:lnTo>
                  <a:lnTo>
                    <a:pt x="52210" y="105037"/>
                  </a:lnTo>
                  <a:lnTo>
                    <a:pt x="50843" y="108124"/>
                  </a:lnTo>
                  <a:lnTo>
                    <a:pt x="48521" y="108772"/>
                  </a:lnTo>
                  <a:lnTo>
                    <a:pt x="45561" y="107792"/>
                  </a:lnTo>
                  <a:lnTo>
                    <a:pt x="42177" y="105728"/>
                  </a:lnTo>
                  <a:lnTo>
                    <a:pt x="36536" y="95909"/>
                  </a:lnTo>
                  <a:lnTo>
                    <a:pt x="34043" y="89339"/>
                  </a:lnTo>
                  <a:lnTo>
                    <a:pt x="33907" y="59867"/>
                  </a:lnTo>
                  <a:lnTo>
                    <a:pt x="43840" y="16216"/>
                  </a:lnTo>
                  <a:lnTo>
                    <a:pt x="481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2" name="SMARTInkShape-5622"/>
            <p:cNvSpPr/>
            <p:nvPr>
              <p:custDataLst>
                <p:tags r:id="rId193"/>
              </p:custDataLst>
            </p:nvPr>
          </p:nvSpPr>
          <p:spPr>
            <a:xfrm>
              <a:off x="3832042" y="815492"/>
              <a:ext cx="170471" cy="289640"/>
            </a:xfrm>
            <a:custGeom>
              <a:avLst/>
              <a:gdLst/>
              <a:ahLst/>
              <a:cxnLst/>
              <a:rect l="0" t="0" r="0" b="0"/>
              <a:pathLst>
                <a:path w="170471" h="289640">
                  <a:moveTo>
                    <a:pt x="54158" y="3658"/>
                  </a:moveTo>
                  <a:lnTo>
                    <a:pt x="54158" y="3658"/>
                  </a:lnTo>
                  <a:lnTo>
                    <a:pt x="54158" y="0"/>
                  </a:lnTo>
                  <a:lnTo>
                    <a:pt x="52746" y="20569"/>
                  </a:lnTo>
                  <a:lnTo>
                    <a:pt x="44106" y="66657"/>
                  </a:lnTo>
                  <a:lnTo>
                    <a:pt x="42635" y="97980"/>
                  </a:lnTo>
                  <a:lnTo>
                    <a:pt x="41981" y="133068"/>
                  </a:lnTo>
                  <a:lnTo>
                    <a:pt x="44984" y="178409"/>
                  </a:lnTo>
                  <a:lnTo>
                    <a:pt x="56683" y="219400"/>
                  </a:lnTo>
                  <a:lnTo>
                    <a:pt x="61865" y="229601"/>
                  </a:lnTo>
                  <a:lnTo>
                    <a:pt x="64235" y="231898"/>
                  </a:lnTo>
                  <a:lnTo>
                    <a:pt x="66520" y="232723"/>
                  </a:lnTo>
                  <a:lnTo>
                    <a:pt x="68750" y="232568"/>
                  </a:lnTo>
                  <a:lnTo>
                    <a:pt x="74989" y="226751"/>
                  </a:lnTo>
                  <a:lnTo>
                    <a:pt x="78629" y="222237"/>
                  </a:lnTo>
                  <a:lnTo>
                    <a:pt x="79644" y="215699"/>
                  </a:lnTo>
                  <a:lnTo>
                    <a:pt x="74331" y="190349"/>
                  </a:lnTo>
                  <a:lnTo>
                    <a:pt x="67592" y="173180"/>
                  </a:lnTo>
                  <a:lnTo>
                    <a:pt x="54249" y="159905"/>
                  </a:lnTo>
                  <a:lnTo>
                    <a:pt x="37971" y="150712"/>
                  </a:lnTo>
                  <a:lnTo>
                    <a:pt x="12155" y="144811"/>
                  </a:lnTo>
                  <a:lnTo>
                    <a:pt x="0" y="143645"/>
                  </a:lnTo>
                  <a:lnTo>
                    <a:pt x="414" y="144255"/>
                  </a:lnTo>
                  <a:lnTo>
                    <a:pt x="4637" y="146814"/>
                  </a:lnTo>
                  <a:lnTo>
                    <a:pt x="21689" y="148850"/>
                  </a:lnTo>
                  <a:lnTo>
                    <a:pt x="65912" y="140794"/>
                  </a:lnTo>
                  <a:lnTo>
                    <a:pt x="82257" y="131388"/>
                  </a:lnTo>
                  <a:lnTo>
                    <a:pt x="92666" y="123035"/>
                  </a:lnTo>
                  <a:lnTo>
                    <a:pt x="93941" y="121342"/>
                  </a:lnTo>
                  <a:lnTo>
                    <a:pt x="94085" y="120214"/>
                  </a:lnTo>
                  <a:lnTo>
                    <a:pt x="93476" y="119462"/>
                  </a:lnTo>
                  <a:lnTo>
                    <a:pt x="92365" y="120372"/>
                  </a:lnTo>
                  <a:lnTo>
                    <a:pt x="89248" y="125146"/>
                  </a:lnTo>
                  <a:lnTo>
                    <a:pt x="88840" y="128394"/>
                  </a:lnTo>
                  <a:lnTo>
                    <a:pt x="93877" y="156173"/>
                  </a:lnTo>
                  <a:lnTo>
                    <a:pt x="95454" y="160368"/>
                  </a:lnTo>
                  <a:lnTo>
                    <a:pt x="97917" y="163165"/>
                  </a:lnTo>
                  <a:lnTo>
                    <a:pt x="104415" y="166272"/>
                  </a:lnTo>
                  <a:lnTo>
                    <a:pt x="107419" y="165689"/>
                  </a:lnTo>
                  <a:lnTo>
                    <a:pt x="122684" y="151049"/>
                  </a:lnTo>
                  <a:lnTo>
                    <a:pt x="123831" y="151308"/>
                  </a:lnTo>
                  <a:lnTo>
                    <a:pt x="132622" y="158674"/>
                  </a:lnTo>
                  <a:lnTo>
                    <a:pt x="147738" y="176879"/>
                  </a:lnTo>
                  <a:lnTo>
                    <a:pt x="163607" y="206633"/>
                  </a:lnTo>
                  <a:lnTo>
                    <a:pt x="170470" y="234857"/>
                  </a:lnTo>
                  <a:lnTo>
                    <a:pt x="169823" y="252698"/>
                  </a:lnTo>
                  <a:lnTo>
                    <a:pt x="165301" y="266272"/>
                  </a:lnTo>
                  <a:lnTo>
                    <a:pt x="150901" y="286484"/>
                  </a:lnTo>
                  <a:lnTo>
                    <a:pt x="145464" y="288870"/>
                  </a:lnTo>
                  <a:lnTo>
                    <a:pt x="131898" y="289639"/>
                  </a:lnTo>
                  <a:lnTo>
                    <a:pt x="126445" y="286740"/>
                  </a:lnTo>
                  <a:lnTo>
                    <a:pt x="111308" y="264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3" name="SMARTInkShape-5623"/>
            <p:cNvSpPr/>
            <p:nvPr>
              <p:custDataLst>
                <p:tags r:id="rId194"/>
              </p:custDataLst>
            </p:nvPr>
          </p:nvSpPr>
          <p:spPr>
            <a:xfrm>
              <a:off x="4440227" y="756613"/>
              <a:ext cx="163524" cy="287012"/>
            </a:xfrm>
            <a:custGeom>
              <a:avLst/>
              <a:gdLst/>
              <a:ahLst/>
              <a:cxnLst/>
              <a:rect l="0" t="0" r="0" b="0"/>
              <a:pathLst>
                <a:path w="163524" h="287012">
                  <a:moveTo>
                    <a:pt x="30173" y="119687"/>
                  </a:moveTo>
                  <a:lnTo>
                    <a:pt x="30173" y="119687"/>
                  </a:lnTo>
                  <a:lnTo>
                    <a:pt x="33831" y="145740"/>
                  </a:lnTo>
                  <a:lnTo>
                    <a:pt x="30159" y="180323"/>
                  </a:lnTo>
                  <a:lnTo>
                    <a:pt x="20448" y="224280"/>
                  </a:lnTo>
                  <a:lnTo>
                    <a:pt x="6406" y="270248"/>
                  </a:lnTo>
                  <a:lnTo>
                    <a:pt x="0" y="287011"/>
                  </a:lnTo>
                  <a:lnTo>
                    <a:pt x="5538" y="246649"/>
                  </a:lnTo>
                  <a:lnTo>
                    <a:pt x="10757" y="209276"/>
                  </a:lnTo>
                  <a:lnTo>
                    <a:pt x="20133" y="162091"/>
                  </a:lnTo>
                  <a:lnTo>
                    <a:pt x="25596" y="138079"/>
                  </a:lnTo>
                  <a:lnTo>
                    <a:pt x="37311" y="90702"/>
                  </a:lnTo>
                  <a:lnTo>
                    <a:pt x="49573" y="51301"/>
                  </a:lnTo>
                  <a:lnTo>
                    <a:pt x="62078" y="21560"/>
                  </a:lnTo>
                  <a:lnTo>
                    <a:pt x="74692" y="5990"/>
                  </a:lnTo>
                  <a:lnTo>
                    <a:pt x="79608" y="2261"/>
                  </a:lnTo>
                  <a:lnTo>
                    <a:pt x="83590" y="481"/>
                  </a:lnTo>
                  <a:lnTo>
                    <a:pt x="86951" y="0"/>
                  </a:lnTo>
                  <a:lnTo>
                    <a:pt x="96330" y="12635"/>
                  </a:lnTo>
                  <a:lnTo>
                    <a:pt x="111628" y="51279"/>
                  </a:lnTo>
                  <a:lnTo>
                    <a:pt x="119997" y="85756"/>
                  </a:lnTo>
                  <a:lnTo>
                    <a:pt x="126069" y="124597"/>
                  </a:lnTo>
                  <a:lnTo>
                    <a:pt x="134882" y="163497"/>
                  </a:lnTo>
                  <a:lnTo>
                    <a:pt x="144444" y="199130"/>
                  </a:lnTo>
                  <a:lnTo>
                    <a:pt x="156331" y="245106"/>
                  </a:lnTo>
                  <a:lnTo>
                    <a:pt x="163523" y="2657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4" name="SMARTInkShape-5624"/>
            <p:cNvSpPr/>
            <p:nvPr>
              <p:custDataLst>
                <p:tags r:id="rId195"/>
              </p:custDataLst>
            </p:nvPr>
          </p:nvSpPr>
          <p:spPr>
            <a:xfrm>
              <a:off x="4452327" y="908050"/>
              <a:ext cx="170474" cy="18789"/>
            </a:xfrm>
            <a:custGeom>
              <a:avLst/>
              <a:gdLst/>
              <a:ahLst/>
              <a:cxnLst/>
              <a:rect l="0" t="0" r="0" b="0"/>
              <a:pathLst>
                <a:path w="170474" h="18789">
                  <a:moveTo>
                    <a:pt x="43473" y="12700"/>
                  </a:moveTo>
                  <a:lnTo>
                    <a:pt x="43473" y="12700"/>
                  </a:lnTo>
                  <a:lnTo>
                    <a:pt x="0" y="18788"/>
                  </a:lnTo>
                  <a:lnTo>
                    <a:pt x="43096" y="15253"/>
                  </a:lnTo>
                  <a:lnTo>
                    <a:pt x="79994" y="9601"/>
                  </a:lnTo>
                  <a:lnTo>
                    <a:pt x="124616" y="4738"/>
                  </a:lnTo>
                  <a:lnTo>
                    <a:pt x="17047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5" name="SMARTInkShape-5625"/>
            <p:cNvSpPr/>
            <p:nvPr>
              <p:custDataLst>
                <p:tags r:id="rId196"/>
              </p:custDataLst>
            </p:nvPr>
          </p:nvSpPr>
          <p:spPr>
            <a:xfrm>
              <a:off x="5283200" y="896320"/>
              <a:ext cx="114075" cy="278364"/>
            </a:xfrm>
            <a:custGeom>
              <a:avLst/>
              <a:gdLst/>
              <a:ahLst/>
              <a:cxnLst/>
              <a:rect l="0" t="0" r="0" b="0"/>
              <a:pathLst>
                <a:path w="114075" h="278364">
                  <a:moveTo>
                    <a:pt x="0" y="94280"/>
                  </a:moveTo>
                  <a:lnTo>
                    <a:pt x="0" y="94280"/>
                  </a:lnTo>
                  <a:lnTo>
                    <a:pt x="4364" y="86258"/>
                  </a:lnTo>
                  <a:lnTo>
                    <a:pt x="5026" y="86109"/>
                  </a:lnTo>
                  <a:lnTo>
                    <a:pt x="9460" y="94312"/>
                  </a:lnTo>
                  <a:lnTo>
                    <a:pt x="17129" y="135574"/>
                  </a:lnTo>
                  <a:lnTo>
                    <a:pt x="21930" y="181147"/>
                  </a:lnTo>
                  <a:lnTo>
                    <a:pt x="20217" y="228282"/>
                  </a:lnTo>
                  <a:lnTo>
                    <a:pt x="17399" y="269360"/>
                  </a:lnTo>
                  <a:lnTo>
                    <a:pt x="14788" y="277221"/>
                  </a:lnTo>
                  <a:lnTo>
                    <a:pt x="14092" y="278330"/>
                  </a:lnTo>
                  <a:lnTo>
                    <a:pt x="13628" y="278363"/>
                  </a:lnTo>
                  <a:lnTo>
                    <a:pt x="7813" y="244472"/>
                  </a:lnTo>
                  <a:lnTo>
                    <a:pt x="3944" y="208539"/>
                  </a:lnTo>
                  <a:lnTo>
                    <a:pt x="5516" y="164817"/>
                  </a:lnTo>
                  <a:lnTo>
                    <a:pt x="11624" y="118574"/>
                  </a:lnTo>
                  <a:lnTo>
                    <a:pt x="21394" y="74503"/>
                  </a:lnTo>
                  <a:lnTo>
                    <a:pt x="42166" y="30251"/>
                  </a:lnTo>
                  <a:lnTo>
                    <a:pt x="66194" y="6007"/>
                  </a:lnTo>
                  <a:lnTo>
                    <a:pt x="79044" y="485"/>
                  </a:lnTo>
                  <a:lnTo>
                    <a:pt x="84446" y="0"/>
                  </a:lnTo>
                  <a:lnTo>
                    <a:pt x="90164" y="2499"/>
                  </a:lnTo>
                  <a:lnTo>
                    <a:pt x="102162" y="12801"/>
                  </a:lnTo>
                  <a:lnTo>
                    <a:pt x="110787" y="28669"/>
                  </a:lnTo>
                  <a:lnTo>
                    <a:pt x="114074" y="37839"/>
                  </a:lnTo>
                  <a:lnTo>
                    <a:pt x="112083" y="59317"/>
                  </a:lnTo>
                  <a:lnTo>
                    <a:pt x="102731" y="82269"/>
                  </a:lnTo>
                  <a:lnTo>
                    <a:pt x="78338" y="112907"/>
                  </a:lnTo>
                  <a:lnTo>
                    <a:pt x="42728" y="138422"/>
                  </a:lnTo>
                  <a:lnTo>
                    <a:pt x="40480" y="138524"/>
                  </a:lnTo>
                  <a:lnTo>
                    <a:pt x="40392" y="136476"/>
                  </a:lnTo>
                  <a:lnTo>
                    <a:pt x="44450" y="1260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6" name="SMARTInkShape-5626"/>
            <p:cNvSpPr/>
            <p:nvPr>
              <p:custDataLst>
                <p:tags r:id="rId197"/>
              </p:custDataLst>
            </p:nvPr>
          </p:nvSpPr>
          <p:spPr>
            <a:xfrm>
              <a:off x="5439337" y="922311"/>
              <a:ext cx="123264" cy="91531"/>
            </a:xfrm>
            <a:custGeom>
              <a:avLst/>
              <a:gdLst/>
              <a:ahLst/>
              <a:cxnLst/>
              <a:rect l="0" t="0" r="0" b="0"/>
              <a:pathLst>
                <a:path w="123264" h="91531">
                  <a:moveTo>
                    <a:pt x="85163" y="30189"/>
                  </a:moveTo>
                  <a:lnTo>
                    <a:pt x="85163" y="30189"/>
                  </a:lnTo>
                  <a:lnTo>
                    <a:pt x="76374" y="16374"/>
                  </a:lnTo>
                  <a:lnTo>
                    <a:pt x="68555" y="9232"/>
                  </a:lnTo>
                  <a:lnTo>
                    <a:pt x="58027" y="3706"/>
                  </a:lnTo>
                  <a:lnTo>
                    <a:pt x="40199" y="0"/>
                  </a:lnTo>
                  <a:lnTo>
                    <a:pt x="29666" y="2896"/>
                  </a:lnTo>
                  <a:lnTo>
                    <a:pt x="19576" y="10297"/>
                  </a:lnTo>
                  <a:lnTo>
                    <a:pt x="8035" y="22995"/>
                  </a:lnTo>
                  <a:lnTo>
                    <a:pt x="1495" y="39927"/>
                  </a:lnTo>
                  <a:lnTo>
                    <a:pt x="0" y="57800"/>
                  </a:lnTo>
                  <a:lnTo>
                    <a:pt x="4038" y="72799"/>
                  </a:lnTo>
                  <a:lnTo>
                    <a:pt x="10537" y="82758"/>
                  </a:lnTo>
                  <a:lnTo>
                    <a:pt x="18129" y="88831"/>
                  </a:lnTo>
                  <a:lnTo>
                    <a:pt x="26207" y="91530"/>
                  </a:lnTo>
                  <a:lnTo>
                    <a:pt x="38265" y="87085"/>
                  </a:lnTo>
                  <a:lnTo>
                    <a:pt x="51619" y="77348"/>
                  </a:lnTo>
                  <a:lnTo>
                    <a:pt x="65660" y="57411"/>
                  </a:lnTo>
                  <a:lnTo>
                    <a:pt x="71567" y="39566"/>
                  </a:lnTo>
                  <a:lnTo>
                    <a:pt x="72571" y="39968"/>
                  </a:lnTo>
                  <a:lnTo>
                    <a:pt x="75569" y="44178"/>
                  </a:lnTo>
                  <a:lnTo>
                    <a:pt x="93656" y="81678"/>
                  </a:lnTo>
                  <a:lnTo>
                    <a:pt x="96469" y="82154"/>
                  </a:lnTo>
                  <a:lnTo>
                    <a:pt x="103358" y="78920"/>
                  </a:lnTo>
                  <a:lnTo>
                    <a:pt x="123263" y="619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7" name="SMARTInkShape-5627"/>
            <p:cNvSpPr/>
            <p:nvPr>
              <p:custDataLst>
                <p:tags r:id="rId198"/>
              </p:custDataLst>
            </p:nvPr>
          </p:nvSpPr>
          <p:spPr>
            <a:xfrm>
              <a:off x="6191250" y="805561"/>
              <a:ext cx="126098" cy="267590"/>
            </a:xfrm>
            <a:custGeom>
              <a:avLst/>
              <a:gdLst/>
              <a:ahLst/>
              <a:cxnLst/>
              <a:rect l="0" t="0" r="0" b="0"/>
              <a:pathLst>
                <a:path w="126098" h="267590">
                  <a:moveTo>
                    <a:pt x="25400" y="77089"/>
                  </a:moveTo>
                  <a:lnTo>
                    <a:pt x="25400" y="77089"/>
                  </a:lnTo>
                  <a:lnTo>
                    <a:pt x="28771" y="77089"/>
                  </a:lnTo>
                  <a:lnTo>
                    <a:pt x="29764" y="78500"/>
                  </a:lnTo>
                  <a:lnTo>
                    <a:pt x="30867" y="83831"/>
                  </a:lnTo>
                  <a:lnTo>
                    <a:pt x="31575" y="119735"/>
                  </a:lnTo>
                  <a:lnTo>
                    <a:pt x="31698" y="158085"/>
                  </a:lnTo>
                  <a:lnTo>
                    <a:pt x="31740" y="201482"/>
                  </a:lnTo>
                  <a:lnTo>
                    <a:pt x="31748" y="228754"/>
                  </a:lnTo>
                  <a:lnTo>
                    <a:pt x="24843" y="183410"/>
                  </a:lnTo>
                  <a:lnTo>
                    <a:pt x="23035" y="151859"/>
                  </a:lnTo>
                  <a:lnTo>
                    <a:pt x="26936" y="111967"/>
                  </a:lnTo>
                  <a:lnTo>
                    <a:pt x="33373" y="72129"/>
                  </a:lnTo>
                  <a:lnTo>
                    <a:pt x="44932" y="25290"/>
                  </a:lnTo>
                  <a:lnTo>
                    <a:pt x="53130" y="8206"/>
                  </a:lnTo>
                  <a:lnTo>
                    <a:pt x="61478" y="613"/>
                  </a:lnTo>
                  <a:lnTo>
                    <a:pt x="67091" y="0"/>
                  </a:lnTo>
                  <a:lnTo>
                    <a:pt x="80854" y="3081"/>
                  </a:lnTo>
                  <a:lnTo>
                    <a:pt x="85652" y="7289"/>
                  </a:lnTo>
                  <a:lnTo>
                    <a:pt x="90984" y="19491"/>
                  </a:lnTo>
                  <a:lnTo>
                    <a:pt x="89591" y="36203"/>
                  </a:lnTo>
                  <a:lnTo>
                    <a:pt x="77199" y="75676"/>
                  </a:lnTo>
                  <a:lnTo>
                    <a:pt x="54393" y="123057"/>
                  </a:lnTo>
                  <a:lnTo>
                    <a:pt x="52397" y="128799"/>
                  </a:lnTo>
                  <a:lnTo>
                    <a:pt x="54687" y="130612"/>
                  </a:lnTo>
                  <a:lnTo>
                    <a:pt x="94218" y="144765"/>
                  </a:lnTo>
                  <a:lnTo>
                    <a:pt x="110549" y="155145"/>
                  </a:lnTo>
                  <a:lnTo>
                    <a:pt x="121570" y="170577"/>
                  </a:lnTo>
                  <a:lnTo>
                    <a:pt x="125497" y="179631"/>
                  </a:lnTo>
                  <a:lnTo>
                    <a:pt x="126097" y="197217"/>
                  </a:lnTo>
                  <a:lnTo>
                    <a:pt x="124281" y="205857"/>
                  </a:lnTo>
                  <a:lnTo>
                    <a:pt x="105331" y="222984"/>
                  </a:lnTo>
                  <a:lnTo>
                    <a:pt x="75036" y="239298"/>
                  </a:lnTo>
                  <a:lnTo>
                    <a:pt x="38052" y="253604"/>
                  </a:lnTo>
                  <a:lnTo>
                    <a:pt x="0" y="2675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8" name="SMARTInkShape-5628"/>
            <p:cNvSpPr/>
            <p:nvPr>
              <p:custDataLst>
                <p:tags r:id="rId199"/>
              </p:custDataLst>
            </p:nvPr>
          </p:nvSpPr>
          <p:spPr>
            <a:xfrm>
              <a:off x="5700547" y="755650"/>
              <a:ext cx="164614" cy="361213"/>
            </a:xfrm>
            <a:custGeom>
              <a:avLst/>
              <a:gdLst/>
              <a:ahLst/>
              <a:cxnLst/>
              <a:rect l="0" t="0" r="0" b="0"/>
              <a:pathLst>
                <a:path w="164614" h="361213">
                  <a:moveTo>
                    <a:pt x="84303" y="0"/>
                  </a:moveTo>
                  <a:lnTo>
                    <a:pt x="84303" y="0"/>
                  </a:lnTo>
                  <a:lnTo>
                    <a:pt x="80932" y="0"/>
                  </a:lnTo>
                  <a:lnTo>
                    <a:pt x="77396" y="1881"/>
                  </a:lnTo>
                  <a:lnTo>
                    <a:pt x="75464" y="3371"/>
                  </a:lnTo>
                  <a:lnTo>
                    <a:pt x="51389" y="44258"/>
                  </a:lnTo>
                  <a:lnTo>
                    <a:pt x="35040" y="88138"/>
                  </a:lnTo>
                  <a:lnTo>
                    <a:pt x="26426" y="122428"/>
                  </a:lnTo>
                  <a:lnTo>
                    <a:pt x="20245" y="156483"/>
                  </a:lnTo>
                  <a:lnTo>
                    <a:pt x="12798" y="204018"/>
                  </a:lnTo>
                  <a:lnTo>
                    <a:pt x="9494" y="239269"/>
                  </a:lnTo>
                  <a:lnTo>
                    <a:pt x="11852" y="247001"/>
                  </a:lnTo>
                  <a:lnTo>
                    <a:pt x="16247" y="252862"/>
                  </a:lnTo>
                  <a:lnTo>
                    <a:pt x="21999" y="257475"/>
                  </a:lnTo>
                  <a:lnTo>
                    <a:pt x="27244" y="259139"/>
                  </a:lnTo>
                  <a:lnTo>
                    <a:pt x="32153" y="258837"/>
                  </a:lnTo>
                  <a:lnTo>
                    <a:pt x="36837" y="257225"/>
                  </a:lnTo>
                  <a:lnTo>
                    <a:pt x="45803" y="249789"/>
                  </a:lnTo>
                  <a:lnTo>
                    <a:pt x="50169" y="244842"/>
                  </a:lnTo>
                  <a:lnTo>
                    <a:pt x="55021" y="229939"/>
                  </a:lnTo>
                  <a:lnTo>
                    <a:pt x="56315" y="221026"/>
                  </a:lnTo>
                  <a:lnTo>
                    <a:pt x="52108" y="203597"/>
                  </a:lnTo>
                  <a:lnTo>
                    <a:pt x="42477" y="187854"/>
                  </a:lnTo>
                  <a:lnTo>
                    <a:pt x="28790" y="176154"/>
                  </a:lnTo>
                  <a:lnTo>
                    <a:pt x="13298" y="170013"/>
                  </a:lnTo>
                  <a:lnTo>
                    <a:pt x="1240" y="167989"/>
                  </a:lnTo>
                  <a:lnTo>
                    <a:pt x="0" y="168437"/>
                  </a:lnTo>
                  <a:lnTo>
                    <a:pt x="584" y="169441"/>
                  </a:lnTo>
                  <a:lnTo>
                    <a:pt x="4997" y="170557"/>
                  </a:lnTo>
                  <a:lnTo>
                    <a:pt x="8149" y="170855"/>
                  </a:lnTo>
                  <a:lnTo>
                    <a:pt x="51646" y="156829"/>
                  </a:lnTo>
                  <a:lnTo>
                    <a:pt x="97183" y="140826"/>
                  </a:lnTo>
                  <a:lnTo>
                    <a:pt x="97123" y="140451"/>
                  </a:lnTo>
                  <a:lnTo>
                    <a:pt x="82521" y="165770"/>
                  </a:lnTo>
                  <a:lnTo>
                    <a:pt x="79983" y="175040"/>
                  </a:lnTo>
                  <a:lnTo>
                    <a:pt x="80737" y="183864"/>
                  </a:lnTo>
                  <a:lnTo>
                    <a:pt x="83424" y="191784"/>
                  </a:lnTo>
                  <a:lnTo>
                    <a:pt x="86970" y="197656"/>
                  </a:lnTo>
                  <a:lnTo>
                    <a:pt x="89608" y="198093"/>
                  </a:lnTo>
                  <a:lnTo>
                    <a:pt x="96304" y="194815"/>
                  </a:lnTo>
                  <a:lnTo>
                    <a:pt x="123897" y="174865"/>
                  </a:lnTo>
                  <a:lnTo>
                    <a:pt x="129652" y="172968"/>
                  </a:lnTo>
                  <a:lnTo>
                    <a:pt x="132174" y="173168"/>
                  </a:lnTo>
                  <a:lnTo>
                    <a:pt x="136859" y="175271"/>
                  </a:lnTo>
                  <a:lnTo>
                    <a:pt x="138390" y="178230"/>
                  </a:lnTo>
                  <a:lnTo>
                    <a:pt x="146958" y="220284"/>
                  </a:lnTo>
                  <a:lnTo>
                    <a:pt x="159291" y="264561"/>
                  </a:lnTo>
                  <a:lnTo>
                    <a:pt x="164613" y="302285"/>
                  </a:lnTo>
                  <a:lnTo>
                    <a:pt x="163742" y="324143"/>
                  </a:lnTo>
                  <a:lnTo>
                    <a:pt x="156297" y="343265"/>
                  </a:lnTo>
                  <a:lnTo>
                    <a:pt x="145935" y="355527"/>
                  </a:lnTo>
                  <a:lnTo>
                    <a:pt x="140207" y="359785"/>
                  </a:lnTo>
                  <a:lnTo>
                    <a:pt x="134274" y="361212"/>
                  </a:lnTo>
                  <a:lnTo>
                    <a:pt x="109703" y="355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9" name="SMARTInkShape-5629"/>
            <p:cNvSpPr/>
            <p:nvPr>
              <p:custDataLst>
                <p:tags r:id="rId200"/>
              </p:custDataLst>
            </p:nvPr>
          </p:nvSpPr>
          <p:spPr>
            <a:xfrm>
              <a:off x="5568950" y="857250"/>
              <a:ext cx="95251" cy="161346"/>
            </a:xfrm>
            <a:custGeom>
              <a:avLst/>
              <a:gdLst/>
              <a:ahLst/>
              <a:cxnLst/>
              <a:rect l="0" t="0" r="0" b="0"/>
              <a:pathLst>
                <a:path w="95251" h="161346">
                  <a:moveTo>
                    <a:pt x="0" y="82550"/>
                  </a:moveTo>
                  <a:lnTo>
                    <a:pt x="0" y="82550"/>
                  </a:lnTo>
                  <a:lnTo>
                    <a:pt x="5026" y="70616"/>
                  </a:lnTo>
                  <a:lnTo>
                    <a:pt x="5467" y="68244"/>
                  </a:lnTo>
                  <a:lnTo>
                    <a:pt x="6467" y="67368"/>
                  </a:lnTo>
                  <a:lnTo>
                    <a:pt x="7839" y="67490"/>
                  </a:lnTo>
                  <a:lnTo>
                    <a:pt x="9460" y="68277"/>
                  </a:lnTo>
                  <a:lnTo>
                    <a:pt x="47936" y="114589"/>
                  </a:lnTo>
                  <a:lnTo>
                    <a:pt x="53055" y="127129"/>
                  </a:lnTo>
                  <a:lnTo>
                    <a:pt x="54420" y="133436"/>
                  </a:lnTo>
                  <a:lnTo>
                    <a:pt x="52174" y="146088"/>
                  </a:lnTo>
                  <a:lnTo>
                    <a:pt x="47177" y="156650"/>
                  </a:lnTo>
                  <a:lnTo>
                    <a:pt x="42604" y="161345"/>
                  </a:lnTo>
                  <a:lnTo>
                    <a:pt x="38988" y="161185"/>
                  </a:lnTo>
                  <a:lnTo>
                    <a:pt x="29321" y="157245"/>
                  </a:lnTo>
                  <a:lnTo>
                    <a:pt x="26603" y="152102"/>
                  </a:lnTo>
                  <a:lnTo>
                    <a:pt x="25464" y="136981"/>
                  </a:lnTo>
                  <a:lnTo>
                    <a:pt x="35532" y="98521"/>
                  </a:lnTo>
                  <a:lnTo>
                    <a:pt x="51920" y="54748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61" name="SMARTInkShape-5630"/>
          <p:cNvSpPr/>
          <p:nvPr>
            <p:custDataLst>
              <p:tags r:id="rId1"/>
            </p:custDataLst>
          </p:nvPr>
        </p:nvSpPr>
        <p:spPr>
          <a:xfrm>
            <a:off x="1949450" y="2044700"/>
            <a:ext cx="4457701" cy="323851"/>
          </a:xfrm>
          <a:custGeom>
            <a:avLst/>
            <a:gdLst/>
            <a:ahLst/>
            <a:cxnLst/>
            <a:rect l="0" t="0" r="0" b="0"/>
            <a:pathLst>
              <a:path w="4457701" h="323851">
                <a:moveTo>
                  <a:pt x="0" y="323850"/>
                </a:moveTo>
                <a:lnTo>
                  <a:pt x="0" y="323850"/>
                </a:lnTo>
                <a:lnTo>
                  <a:pt x="0" y="320479"/>
                </a:lnTo>
                <a:lnTo>
                  <a:pt x="7526" y="318824"/>
                </a:lnTo>
                <a:lnTo>
                  <a:pt x="45466" y="314390"/>
                </a:lnTo>
                <a:lnTo>
                  <a:pt x="79709" y="308827"/>
                </a:lnTo>
                <a:lnTo>
                  <a:pt x="124326" y="302356"/>
                </a:lnTo>
                <a:lnTo>
                  <a:pt x="152029" y="299643"/>
                </a:lnTo>
                <a:lnTo>
                  <a:pt x="181786" y="297129"/>
                </a:lnTo>
                <a:lnTo>
                  <a:pt x="217851" y="293336"/>
                </a:lnTo>
                <a:lnTo>
                  <a:pt x="258123" y="288691"/>
                </a:lnTo>
                <a:lnTo>
                  <a:pt x="301199" y="283477"/>
                </a:lnTo>
                <a:lnTo>
                  <a:pt x="352494" y="277885"/>
                </a:lnTo>
                <a:lnTo>
                  <a:pt x="409268" y="272040"/>
                </a:lnTo>
                <a:lnTo>
                  <a:pt x="469695" y="266026"/>
                </a:lnTo>
                <a:lnTo>
                  <a:pt x="538908" y="258490"/>
                </a:lnTo>
                <a:lnTo>
                  <a:pt x="613977" y="249938"/>
                </a:lnTo>
                <a:lnTo>
                  <a:pt x="692952" y="240708"/>
                </a:lnTo>
                <a:lnTo>
                  <a:pt x="783701" y="229617"/>
                </a:lnTo>
                <a:lnTo>
                  <a:pt x="882301" y="217283"/>
                </a:lnTo>
                <a:lnTo>
                  <a:pt x="986134" y="204122"/>
                </a:lnTo>
                <a:lnTo>
                  <a:pt x="1100512" y="190409"/>
                </a:lnTo>
                <a:lnTo>
                  <a:pt x="1221918" y="176328"/>
                </a:lnTo>
                <a:lnTo>
                  <a:pt x="1348012" y="162002"/>
                </a:lnTo>
                <a:lnTo>
                  <a:pt x="1480053" y="147513"/>
                </a:lnTo>
                <a:lnTo>
                  <a:pt x="1616057" y="132914"/>
                </a:lnTo>
                <a:lnTo>
                  <a:pt x="1754705" y="118242"/>
                </a:lnTo>
                <a:lnTo>
                  <a:pt x="1900053" y="105639"/>
                </a:lnTo>
                <a:lnTo>
                  <a:pt x="2049869" y="94415"/>
                </a:lnTo>
                <a:lnTo>
                  <a:pt x="2202662" y="84110"/>
                </a:lnTo>
                <a:lnTo>
                  <a:pt x="2355325" y="75123"/>
                </a:lnTo>
                <a:lnTo>
                  <a:pt x="2507900" y="67015"/>
                </a:lnTo>
                <a:lnTo>
                  <a:pt x="2660417" y="59494"/>
                </a:lnTo>
                <a:lnTo>
                  <a:pt x="2810072" y="53773"/>
                </a:lnTo>
                <a:lnTo>
                  <a:pt x="2957820" y="49255"/>
                </a:lnTo>
                <a:lnTo>
                  <a:pt x="3104297" y="45536"/>
                </a:lnTo>
                <a:lnTo>
                  <a:pt x="3247104" y="41646"/>
                </a:lnTo>
                <a:lnTo>
                  <a:pt x="3387464" y="37642"/>
                </a:lnTo>
                <a:lnTo>
                  <a:pt x="3526193" y="33561"/>
                </a:lnTo>
                <a:lnTo>
                  <a:pt x="3652544" y="30135"/>
                </a:lnTo>
                <a:lnTo>
                  <a:pt x="3770647" y="27146"/>
                </a:lnTo>
                <a:lnTo>
                  <a:pt x="3883247" y="24447"/>
                </a:lnTo>
                <a:lnTo>
                  <a:pt x="3980893" y="22648"/>
                </a:lnTo>
                <a:lnTo>
                  <a:pt x="4068568" y="21449"/>
                </a:lnTo>
                <a:lnTo>
                  <a:pt x="4149596" y="20649"/>
                </a:lnTo>
                <a:lnTo>
                  <a:pt x="4217019" y="18705"/>
                </a:lnTo>
                <a:lnTo>
                  <a:pt x="4275375" y="15998"/>
                </a:lnTo>
                <a:lnTo>
                  <a:pt x="4327682" y="12782"/>
                </a:lnTo>
                <a:lnTo>
                  <a:pt x="4365375" y="9932"/>
                </a:lnTo>
                <a:lnTo>
                  <a:pt x="4393329" y="7327"/>
                </a:lnTo>
                <a:lnTo>
                  <a:pt x="445770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68" name="SMARTInkShape-Group1196"/>
          <p:cNvGrpSpPr/>
          <p:nvPr/>
        </p:nvGrpSpPr>
        <p:grpSpPr>
          <a:xfrm>
            <a:off x="1976615" y="1648960"/>
            <a:ext cx="842786" cy="1075275"/>
            <a:chOff x="1976615" y="1648960"/>
            <a:chExt cx="842786" cy="1075275"/>
          </a:xfrm>
        </p:grpSpPr>
        <p:sp>
          <p:nvSpPr>
            <p:cNvPr id="2162" name="SMARTInkShape-5631"/>
            <p:cNvSpPr/>
            <p:nvPr>
              <p:custDataLst>
                <p:tags r:id="rId181"/>
              </p:custDataLst>
            </p:nvPr>
          </p:nvSpPr>
          <p:spPr>
            <a:xfrm>
              <a:off x="2427907" y="2410018"/>
              <a:ext cx="391494" cy="314217"/>
            </a:xfrm>
            <a:custGeom>
              <a:avLst/>
              <a:gdLst/>
              <a:ahLst/>
              <a:cxnLst/>
              <a:rect l="0" t="0" r="0" b="0"/>
              <a:pathLst>
                <a:path w="391494" h="314217">
                  <a:moveTo>
                    <a:pt x="61293" y="250632"/>
                  </a:moveTo>
                  <a:lnTo>
                    <a:pt x="61293" y="250632"/>
                  </a:lnTo>
                  <a:lnTo>
                    <a:pt x="61293" y="237148"/>
                  </a:lnTo>
                  <a:lnTo>
                    <a:pt x="59882" y="233176"/>
                  </a:lnTo>
                  <a:lnTo>
                    <a:pt x="57530" y="230528"/>
                  </a:lnTo>
                  <a:lnTo>
                    <a:pt x="54551" y="228763"/>
                  </a:lnTo>
                  <a:lnTo>
                    <a:pt x="50448" y="228997"/>
                  </a:lnTo>
                  <a:lnTo>
                    <a:pt x="40245" y="233020"/>
                  </a:lnTo>
                  <a:lnTo>
                    <a:pt x="19230" y="249961"/>
                  </a:lnTo>
                  <a:lnTo>
                    <a:pt x="8967" y="266797"/>
                  </a:lnTo>
                  <a:lnTo>
                    <a:pt x="1104" y="292346"/>
                  </a:lnTo>
                  <a:lnTo>
                    <a:pt x="0" y="299607"/>
                  </a:lnTo>
                  <a:lnTo>
                    <a:pt x="2087" y="305155"/>
                  </a:lnTo>
                  <a:lnTo>
                    <a:pt x="6300" y="309558"/>
                  </a:lnTo>
                  <a:lnTo>
                    <a:pt x="11931" y="313199"/>
                  </a:lnTo>
                  <a:lnTo>
                    <a:pt x="17096" y="314216"/>
                  </a:lnTo>
                  <a:lnTo>
                    <a:pt x="21951" y="313482"/>
                  </a:lnTo>
                  <a:lnTo>
                    <a:pt x="26598" y="311582"/>
                  </a:lnTo>
                  <a:lnTo>
                    <a:pt x="39881" y="298795"/>
                  </a:lnTo>
                  <a:lnTo>
                    <a:pt x="58208" y="256841"/>
                  </a:lnTo>
                  <a:lnTo>
                    <a:pt x="59922" y="250334"/>
                  </a:lnTo>
                  <a:lnTo>
                    <a:pt x="60379" y="250434"/>
                  </a:lnTo>
                  <a:lnTo>
                    <a:pt x="62624" y="272060"/>
                  </a:lnTo>
                  <a:lnTo>
                    <a:pt x="67999" y="280381"/>
                  </a:lnTo>
                  <a:lnTo>
                    <a:pt x="78959" y="289628"/>
                  </a:lnTo>
                  <a:lnTo>
                    <a:pt x="82948" y="290741"/>
                  </a:lnTo>
                  <a:lnTo>
                    <a:pt x="91143" y="290095"/>
                  </a:lnTo>
                  <a:lnTo>
                    <a:pt x="113804" y="272281"/>
                  </a:lnTo>
                  <a:lnTo>
                    <a:pt x="139489" y="234547"/>
                  </a:lnTo>
                  <a:lnTo>
                    <a:pt x="158371" y="198093"/>
                  </a:lnTo>
                  <a:lnTo>
                    <a:pt x="177111" y="153903"/>
                  </a:lnTo>
                  <a:lnTo>
                    <a:pt x="185072" y="128291"/>
                  </a:lnTo>
                  <a:lnTo>
                    <a:pt x="192495" y="101338"/>
                  </a:lnTo>
                  <a:lnTo>
                    <a:pt x="206389" y="56338"/>
                  </a:lnTo>
                  <a:lnTo>
                    <a:pt x="218584" y="10559"/>
                  </a:lnTo>
                  <a:lnTo>
                    <a:pt x="219070" y="1684"/>
                  </a:lnTo>
                  <a:lnTo>
                    <a:pt x="215867" y="0"/>
                  </a:lnTo>
                  <a:lnTo>
                    <a:pt x="202900" y="9418"/>
                  </a:lnTo>
                  <a:lnTo>
                    <a:pt x="182508" y="48633"/>
                  </a:lnTo>
                  <a:lnTo>
                    <a:pt x="171376" y="86301"/>
                  </a:lnTo>
                  <a:lnTo>
                    <a:pt x="163841" y="128207"/>
                  </a:lnTo>
                  <a:lnTo>
                    <a:pt x="162844" y="170351"/>
                  </a:lnTo>
                  <a:lnTo>
                    <a:pt x="166634" y="208836"/>
                  </a:lnTo>
                  <a:lnTo>
                    <a:pt x="176701" y="252830"/>
                  </a:lnTo>
                  <a:lnTo>
                    <a:pt x="180565" y="262680"/>
                  </a:lnTo>
                  <a:lnTo>
                    <a:pt x="186669" y="268542"/>
                  </a:lnTo>
                  <a:lnTo>
                    <a:pt x="194266" y="271744"/>
                  </a:lnTo>
                  <a:lnTo>
                    <a:pt x="202858" y="273173"/>
                  </a:lnTo>
                  <a:lnTo>
                    <a:pt x="223694" y="265354"/>
                  </a:lnTo>
                  <a:lnTo>
                    <a:pt x="259225" y="237355"/>
                  </a:lnTo>
                  <a:lnTo>
                    <a:pt x="292800" y="197780"/>
                  </a:lnTo>
                  <a:lnTo>
                    <a:pt x="315945" y="157015"/>
                  </a:lnTo>
                  <a:lnTo>
                    <a:pt x="314317" y="152943"/>
                  </a:lnTo>
                  <a:lnTo>
                    <a:pt x="309703" y="150934"/>
                  </a:lnTo>
                  <a:lnTo>
                    <a:pt x="303100" y="150300"/>
                  </a:lnTo>
                  <a:lnTo>
                    <a:pt x="286355" y="160884"/>
                  </a:lnTo>
                  <a:lnTo>
                    <a:pt x="260858" y="190644"/>
                  </a:lnTo>
                  <a:lnTo>
                    <a:pt x="253603" y="202173"/>
                  </a:lnTo>
                  <a:lnTo>
                    <a:pt x="251588" y="211976"/>
                  </a:lnTo>
                  <a:lnTo>
                    <a:pt x="253068" y="220628"/>
                  </a:lnTo>
                  <a:lnTo>
                    <a:pt x="256876" y="228513"/>
                  </a:lnTo>
                  <a:lnTo>
                    <a:pt x="276160" y="241036"/>
                  </a:lnTo>
                  <a:lnTo>
                    <a:pt x="306367" y="249895"/>
                  </a:lnTo>
                  <a:lnTo>
                    <a:pt x="348014" y="253832"/>
                  </a:lnTo>
                  <a:lnTo>
                    <a:pt x="391493" y="2569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3" name="SMARTInkShape-5632"/>
            <p:cNvSpPr/>
            <p:nvPr>
              <p:custDataLst>
                <p:tags r:id="rId182"/>
              </p:custDataLst>
            </p:nvPr>
          </p:nvSpPr>
          <p:spPr>
            <a:xfrm>
              <a:off x="2442372" y="1648960"/>
              <a:ext cx="332579" cy="309403"/>
            </a:xfrm>
            <a:custGeom>
              <a:avLst/>
              <a:gdLst/>
              <a:ahLst/>
              <a:cxnLst/>
              <a:rect l="0" t="0" r="0" b="0"/>
              <a:pathLst>
                <a:path w="332579" h="309403">
                  <a:moveTo>
                    <a:pt x="72228" y="243340"/>
                  </a:moveTo>
                  <a:lnTo>
                    <a:pt x="72228" y="243340"/>
                  </a:lnTo>
                  <a:lnTo>
                    <a:pt x="72228" y="233227"/>
                  </a:lnTo>
                  <a:lnTo>
                    <a:pt x="65486" y="216825"/>
                  </a:lnTo>
                  <a:lnTo>
                    <a:pt x="61383" y="213669"/>
                  </a:lnTo>
                  <a:lnTo>
                    <a:pt x="56531" y="212270"/>
                  </a:lnTo>
                  <a:lnTo>
                    <a:pt x="51180" y="212044"/>
                  </a:lnTo>
                  <a:lnTo>
                    <a:pt x="37709" y="219317"/>
                  </a:lnTo>
                  <a:lnTo>
                    <a:pt x="23019" y="233369"/>
                  </a:lnTo>
                  <a:lnTo>
                    <a:pt x="4966" y="263669"/>
                  </a:lnTo>
                  <a:lnTo>
                    <a:pt x="0" y="282244"/>
                  </a:lnTo>
                  <a:lnTo>
                    <a:pt x="793" y="290442"/>
                  </a:lnTo>
                  <a:lnTo>
                    <a:pt x="7318" y="305197"/>
                  </a:lnTo>
                  <a:lnTo>
                    <a:pt x="12727" y="308567"/>
                  </a:lnTo>
                  <a:lnTo>
                    <a:pt x="19155" y="309402"/>
                  </a:lnTo>
                  <a:lnTo>
                    <a:pt x="26263" y="308548"/>
                  </a:lnTo>
                  <a:lnTo>
                    <a:pt x="41686" y="300073"/>
                  </a:lnTo>
                  <a:lnTo>
                    <a:pt x="56537" y="286194"/>
                  </a:lnTo>
                  <a:lnTo>
                    <a:pt x="80116" y="245337"/>
                  </a:lnTo>
                  <a:lnTo>
                    <a:pt x="80309" y="243966"/>
                  </a:lnTo>
                  <a:lnTo>
                    <a:pt x="79732" y="243757"/>
                  </a:lnTo>
                  <a:lnTo>
                    <a:pt x="79347" y="244324"/>
                  </a:lnTo>
                  <a:lnTo>
                    <a:pt x="78920" y="246835"/>
                  </a:lnTo>
                  <a:lnTo>
                    <a:pt x="87446" y="267116"/>
                  </a:lnTo>
                  <a:lnTo>
                    <a:pt x="90135" y="269774"/>
                  </a:lnTo>
                  <a:lnTo>
                    <a:pt x="96885" y="272727"/>
                  </a:lnTo>
                  <a:lnTo>
                    <a:pt x="106470" y="270277"/>
                  </a:lnTo>
                  <a:lnTo>
                    <a:pt x="111989" y="267648"/>
                  </a:lnTo>
                  <a:lnTo>
                    <a:pt x="129870" y="247093"/>
                  </a:lnTo>
                  <a:lnTo>
                    <a:pt x="155316" y="201805"/>
                  </a:lnTo>
                  <a:lnTo>
                    <a:pt x="173126" y="163732"/>
                  </a:lnTo>
                  <a:lnTo>
                    <a:pt x="189038" y="123292"/>
                  </a:lnTo>
                  <a:lnTo>
                    <a:pt x="200814" y="81800"/>
                  </a:lnTo>
                  <a:lnTo>
                    <a:pt x="208870" y="45485"/>
                  </a:lnTo>
                  <a:lnTo>
                    <a:pt x="213609" y="8563"/>
                  </a:lnTo>
                  <a:lnTo>
                    <a:pt x="213048" y="2155"/>
                  </a:lnTo>
                  <a:lnTo>
                    <a:pt x="210558" y="0"/>
                  </a:lnTo>
                  <a:lnTo>
                    <a:pt x="206781" y="680"/>
                  </a:lnTo>
                  <a:lnTo>
                    <a:pt x="202147" y="3250"/>
                  </a:lnTo>
                  <a:lnTo>
                    <a:pt x="185511" y="37206"/>
                  </a:lnTo>
                  <a:lnTo>
                    <a:pt x="177139" y="73643"/>
                  </a:lnTo>
                  <a:lnTo>
                    <a:pt x="171066" y="115708"/>
                  </a:lnTo>
                  <a:lnTo>
                    <a:pt x="166015" y="160274"/>
                  </a:lnTo>
                  <a:lnTo>
                    <a:pt x="165182" y="202188"/>
                  </a:lnTo>
                  <a:lnTo>
                    <a:pt x="167868" y="238456"/>
                  </a:lnTo>
                  <a:lnTo>
                    <a:pt x="173766" y="263982"/>
                  </a:lnTo>
                  <a:lnTo>
                    <a:pt x="184370" y="268390"/>
                  </a:lnTo>
                  <a:lnTo>
                    <a:pt x="218730" y="263881"/>
                  </a:lnTo>
                  <a:lnTo>
                    <a:pt x="249053" y="248236"/>
                  </a:lnTo>
                  <a:lnTo>
                    <a:pt x="273583" y="225760"/>
                  </a:lnTo>
                  <a:lnTo>
                    <a:pt x="300438" y="184195"/>
                  </a:lnTo>
                  <a:lnTo>
                    <a:pt x="307710" y="162490"/>
                  </a:lnTo>
                  <a:lnTo>
                    <a:pt x="306828" y="156279"/>
                  </a:lnTo>
                  <a:lnTo>
                    <a:pt x="303416" y="152844"/>
                  </a:lnTo>
                  <a:lnTo>
                    <a:pt x="298320" y="151259"/>
                  </a:lnTo>
                  <a:lnTo>
                    <a:pt x="292101" y="153025"/>
                  </a:lnTo>
                  <a:lnTo>
                    <a:pt x="277664" y="162513"/>
                  </a:lnTo>
                  <a:lnTo>
                    <a:pt x="257041" y="190464"/>
                  </a:lnTo>
                  <a:lnTo>
                    <a:pt x="251498" y="213489"/>
                  </a:lnTo>
                  <a:lnTo>
                    <a:pt x="251008" y="225556"/>
                  </a:lnTo>
                  <a:lnTo>
                    <a:pt x="254209" y="235717"/>
                  </a:lnTo>
                  <a:lnTo>
                    <a:pt x="267173" y="252652"/>
                  </a:lnTo>
                  <a:lnTo>
                    <a:pt x="313805" y="274290"/>
                  </a:lnTo>
                  <a:lnTo>
                    <a:pt x="332578" y="2814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4" name="SMARTInkShape-5633"/>
            <p:cNvSpPr/>
            <p:nvPr>
              <p:custDataLst>
                <p:tags r:id="rId183"/>
              </p:custDataLst>
            </p:nvPr>
          </p:nvSpPr>
          <p:spPr>
            <a:xfrm>
              <a:off x="2282629" y="1864232"/>
              <a:ext cx="168472" cy="126549"/>
            </a:xfrm>
            <a:custGeom>
              <a:avLst/>
              <a:gdLst/>
              <a:ahLst/>
              <a:cxnLst/>
              <a:rect l="0" t="0" r="0" b="0"/>
              <a:pathLst>
                <a:path w="168472" h="126549">
                  <a:moveTo>
                    <a:pt x="3371" y="21718"/>
                  </a:moveTo>
                  <a:lnTo>
                    <a:pt x="3371" y="21718"/>
                  </a:lnTo>
                  <a:lnTo>
                    <a:pt x="0" y="28460"/>
                  </a:lnTo>
                  <a:lnTo>
                    <a:pt x="2750" y="75990"/>
                  </a:lnTo>
                  <a:lnTo>
                    <a:pt x="5171" y="113871"/>
                  </a:lnTo>
                  <a:lnTo>
                    <a:pt x="8822" y="126548"/>
                  </a:lnTo>
                  <a:lnTo>
                    <a:pt x="13013" y="87299"/>
                  </a:lnTo>
                  <a:lnTo>
                    <a:pt x="18536" y="48832"/>
                  </a:lnTo>
                  <a:lnTo>
                    <a:pt x="31383" y="16268"/>
                  </a:lnTo>
                  <a:lnTo>
                    <a:pt x="38869" y="5185"/>
                  </a:lnTo>
                  <a:lnTo>
                    <a:pt x="41853" y="2229"/>
                  </a:lnTo>
                  <a:lnTo>
                    <a:pt x="44548" y="2375"/>
                  </a:lnTo>
                  <a:lnTo>
                    <a:pt x="47050" y="4589"/>
                  </a:lnTo>
                  <a:lnTo>
                    <a:pt x="51712" y="13400"/>
                  </a:lnTo>
                  <a:lnTo>
                    <a:pt x="57597" y="34932"/>
                  </a:lnTo>
                  <a:lnTo>
                    <a:pt x="60407" y="81779"/>
                  </a:lnTo>
                  <a:lnTo>
                    <a:pt x="61909" y="72989"/>
                  </a:lnTo>
                  <a:lnTo>
                    <a:pt x="78194" y="30856"/>
                  </a:lnTo>
                  <a:lnTo>
                    <a:pt x="90374" y="8747"/>
                  </a:lnTo>
                  <a:lnTo>
                    <a:pt x="95239" y="4604"/>
                  </a:lnTo>
                  <a:lnTo>
                    <a:pt x="106290" y="0"/>
                  </a:lnTo>
                  <a:lnTo>
                    <a:pt x="111495" y="890"/>
                  </a:lnTo>
                  <a:lnTo>
                    <a:pt x="121041" y="7522"/>
                  </a:lnTo>
                  <a:lnTo>
                    <a:pt x="126224" y="23170"/>
                  </a:lnTo>
                  <a:lnTo>
                    <a:pt x="135600" y="69756"/>
                  </a:lnTo>
                  <a:lnTo>
                    <a:pt x="142338" y="87048"/>
                  </a:lnTo>
                  <a:lnTo>
                    <a:pt x="151917" y="98496"/>
                  </a:lnTo>
                  <a:lnTo>
                    <a:pt x="168471" y="1106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5" name="SMARTInkShape-5634"/>
            <p:cNvSpPr/>
            <p:nvPr>
              <p:custDataLst>
                <p:tags r:id="rId184"/>
              </p:custDataLst>
            </p:nvPr>
          </p:nvSpPr>
          <p:spPr>
            <a:xfrm>
              <a:off x="2155605" y="1876055"/>
              <a:ext cx="79596" cy="122590"/>
            </a:xfrm>
            <a:custGeom>
              <a:avLst/>
              <a:gdLst/>
              <a:ahLst/>
              <a:cxnLst/>
              <a:rect l="0" t="0" r="0" b="0"/>
              <a:pathLst>
                <a:path w="79596" h="122590">
                  <a:moveTo>
                    <a:pt x="35145" y="54345"/>
                  </a:moveTo>
                  <a:lnTo>
                    <a:pt x="35145" y="54345"/>
                  </a:lnTo>
                  <a:lnTo>
                    <a:pt x="24210" y="54345"/>
                  </a:lnTo>
                  <a:lnTo>
                    <a:pt x="24327" y="53639"/>
                  </a:lnTo>
                  <a:lnTo>
                    <a:pt x="42885" y="21742"/>
                  </a:lnTo>
                  <a:lnTo>
                    <a:pt x="46375" y="6663"/>
                  </a:lnTo>
                  <a:lnTo>
                    <a:pt x="45454" y="3507"/>
                  </a:lnTo>
                  <a:lnTo>
                    <a:pt x="43429" y="1403"/>
                  </a:lnTo>
                  <a:lnTo>
                    <a:pt x="40667" y="0"/>
                  </a:lnTo>
                  <a:lnTo>
                    <a:pt x="30073" y="5968"/>
                  </a:lnTo>
                  <a:lnTo>
                    <a:pt x="17369" y="18733"/>
                  </a:lnTo>
                  <a:lnTo>
                    <a:pt x="7018" y="36165"/>
                  </a:lnTo>
                  <a:lnTo>
                    <a:pt x="0" y="69184"/>
                  </a:lnTo>
                  <a:lnTo>
                    <a:pt x="4663" y="102408"/>
                  </a:lnTo>
                  <a:lnTo>
                    <a:pt x="9885" y="110376"/>
                  </a:lnTo>
                  <a:lnTo>
                    <a:pt x="25094" y="121110"/>
                  </a:lnTo>
                  <a:lnTo>
                    <a:pt x="45495" y="122589"/>
                  </a:lnTo>
                  <a:lnTo>
                    <a:pt x="79595" y="1178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6" name="SMARTInkShape-5635"/>
            <p:cNvSpPr/>
            <p:nvPr>
              <p:custDataLst>
                <p:tags r:id="rId185"/>
              </p:custDataLst>
            </p:nvPr>
          </p:nvSpPr>
          <p:spPr>
            <a:xfrm>
              <a:off x="1976615" y="1930400"/>
              <a:ext cx="150636" cy="38101"/>
            </a:xfrm>
            <a:custGeom>
              <a:avLst/>
              <a:gdLst/>
              <a:ahLst/>
              <a:cxnLst/>
              <a:rect l="0" t="0" r="0" b="0"/>
              <a:pathLst>
                <a:path w="150636" h="38101">
                  <a:moveTo>
                    <a:pt x="10935" y="38100"/>
                  </a:moveTo>
                  <a:lnTo>
                    <a:pt x="10935" y="38100"/>
                  </a:lnTo>
                  <a:lnTo>
                    <a:pt x="4193" y="34729"/>
                  </a:lnTo>
                  <a:lnTo>
                    <a:pt x="2207" y="33030"/>
                  </a:lnTo>
                  <a:lnTo>
                    <a:pt x="0" y="29262"/>
                  </a:lnTo>
                  <a:lnTo>
                    <a:pt x="1528" y="27269"/>
                  </a:lnTo>
                  <a:lnTo>
                    <a:pt x="8871" y="23173"/>
                  </a:lnTo>
                  <a:lnTo>
                    <a:pt x="47451" y="14795"/>
                  </a:lnTo>
                  <a:lnTo>
                    <a:pt x="91212" y="8460"/>
                  </a:lnTo>
                  <a:lnTo>
                    <a:pt x="1506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7" name="SMARTInkShape-5636"/>
            <p:cNvSpPr/>
            <p:nvPr>
              <p:custDataLst>
                <p:tags r:id="rId186"/>
              </p:custDataLst>
            </p:nvPr>
          </p:nvSpPr>
          <p:spPr>
            <a:xfrm>
              <a:off x="2022074" y="1679833"/>
              <a:ext cx="105177" cy="402965"/>
            </a:xfrm>
            <a:custGeom>
              <a:avLst/>
              <a:gdLst/>
              <a:ahLst/>
              <a:cxnLst/>
              <a:rect l="0" t="0" r="0" b="0"/>
              <a:pathLst>
                <a:path w="105177" h="402965">
                  <a:moveTo>
                    <a:pt x="105176" y="34667"/>
                  </a:moveTo>
                  <a:lnTo>
                    <a:pt x="105176" y="34667"/>
                  </a:lnTo>
                  <a:lnTo>
                    <a:pt x="101805" y="24554"/>
                  </a:lnTo>
                  <a:lnTo>
                    <a:pt x="86225" y="8152"/>
                  </a:lnTo>
                  <a:lnTo>
                    <a:pt x="73470" y="1716"/>
                  </a:lnTo>
                  <a:lnTo>
                    <a:pt x="67105" y="0"/>
                  </a:lnTo>
                  <a:lnTo>
                    <a:pt x="50626" y="3737"/>
                  </a:lnTo>
                  <a:lnTo>
                    <a:pt x="41293" y="7697"/>
                  </a:lnTo>
                  <a:lnTo>
                    <a:pt x="27159" y="23386"/>
                  </a:lnTo>
                  <a:lnTo>
                    <a:pt x="11269" y="59782"/>
                  </a:lnTo>
                  <a:lnTo>
                    <a:pt x="3467" y="91690"/>
                  </a:lnTo>
                  <a:lnTo>
                    <a:pt x="0" y="129390"/>
                  </a:lnTo>
                  <a:lnTo>
                    <a:pt x="2222" y="167783"/>
                  </a:lnTo>
                  <a:lnTo>
                    <a:pt x="7913" y="206013"/>
                  </a:lnTo>
                  <a:lnTo>
                    <a:pt x="15146" y="244171"/>
                  </a:lnTo>
                  <a:lnTo>
                    <a:pt x="26827" y="282296"/>
                  </a:lnTo>
                  <a:lnTo>
                    <a:pt x="40015" y="318997"/>
                  </a:lnTo>
                  <a:lnTo>
                    <a:pt x="54668" y="365308"/>
                  </a:lnTo>
                  <a:lnTo>
                    <a:pt x="62380" y="395023"/>
                  </a:lnTo>
                  <a:lnTo>
                    <a:pt x="61932" y="402964"/>
                  </a:lnTo>
                  <a:lnTo>
                    <a:pt x="59413" y="402260"/>
                  </a:lnTo>
                  <a:lnTo>
                    <a:pt x="41676" y="383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69" name="SMARTInkShape-5637"/>
          <p:cNvSpPr/>
          <p:nvPr>
            <p:custDataLst>
              <p:tags r:id="rId2"/>
            </p:custDataLst>
          </p:nvPr>
        </p:nvSpPr>
        <p:spPr>
          <a:xfrm>
            <a:off x="2152650" y="2628730"/>
            <a:ext cx="228601" cy="139871"/>
          </a:xfrm>
          <a:custGeom>
            <a:avLst/>
            <a:gdLst/>
            <a:ahLst/>
            <a:cxnLst/>
            <a:rect l="0" t="0" r="0" b="0"/>
            <a:pathLst>
              <a:path w="228601" h="139871">
                <a:moveTo>
                  <a:pt x="0" y="12870"/>
                </a:moveTo>
                <a:lnTo>
                  <a:pt x="0" y="12870"/>
                </a:lnTo>
                <a:lnTo>
                  <a:pt x="0" y="9499"/>
                </a:lnTo>
                <a:lnTo>
                  <a:pt x="706" y="9212"/>
                </a:lnTo>
                <a:lnTo>
                  <a:pt x="3371" y="10774"/>
                </a:lnTo>
                <a:lnTo>
                  <a:pt x="12209" y="22362"/>
                </a:lnTo>
                <a:lnTo>
                  <a:pt x="26426" y="59744"/>
                </a:lnTo>
                <a:lnTo>
                  <a:pt x="30698" y="101831"/>
                </a:lnTo>
                <a:lnTo>
                  <a:pt x="31542" y="130631"/>
                </a:lnTo>
                <a:lnTo>
                  <a:pt x="32317" y="133005"/>
                </a:lnTo>
                <a:lnTo>
                  <a:pt x="33539" y="133882"/>
                </a:lnTo>
                <a:lnTo>
                  <a:pt x="35059" y="133761"/>
                </a:lnTo>
                <a:lnTo>
                  <a:pt x="36749" y="126101"/>
                </a:lnTo>
                <a:lnTo>
                  <a:pt x="48061" y="78659"/>
                </a:lnTo>
                <a:lnTo>
                  <a:pt x="59709" y="36518"/>
                </a:lnTo>
                <a:lnTo>
                  <a:pt x="72098" y="7726"/>
                </a:lnTo>
                <a:lnTo>
                  <a:pt x="80492" y="0"/>
                </a:lnTo>
                <a:lnTo>
                  <a:pt x="84706" y="57"/>
                </a:lnTo>
                <a:lnTo>
                  <a:pt x="88926" y="2211"/>
                </a:lnTo>
                <a:lnTo>
                  <a:pt x="93151" y="5764"/>
                </a:lnTo>
                <a:lnTo>
                  <a:pt x="102467" y="30990"/>
                </a:lnTo>
                <a:lnTo>
                  <a:pt x="112254" y="74088"/>
                </a:lnTo>
                <a:lnTo>
                  <a:pt x="113896" y="94577"/>
                </a:lnTo>
                <a:lnTo>
                  <a:pt x="114736" y="95564"/>
                </a:lnTo>
                <a:lnTo>
                  <a:pt x="116002" y="94810"/>
                </a:lnTo>
                <a:lnTo>
                  <a:pt x="117551" y="92897"/>
                </a:lnTo>
                <a:lnTo>
                  <a:pt x="129031" y="55037"/>
                </a:lnTo>
                <a:lnTo>
                  <a:pt x="137075" y="36550"/>
                </a:lnTo>
                <a:lnTo>
                  <a:pt x="147706" y="21278"/>
                </a:lnTo>
                <a:lnTo>
                  <a:pt x="168962" y="4151"/>
                </a:lnTo>
                <a:lnTo>
                  <a:pt x="176141" y="2118"/>
                </a:lnTo>
                <a:lnTo>
                  <a:pt x="189763" y="3623"/>
                </a:lnTo>
                <a:lnTo>
                  <a:pt x="194947" y="8822"/>
                </a:lnTo>
                <a:lnTo>
                  <a:pt x="202589" y="25887"/>
                </a:lnTo>
                <a:lnTo>
                  <a:pt x="208881" y="70631"/>
                </a:lnTo>
                <a:lnTo>
                  <a:pt x="218068" y="112291"/>
                </a:lnTo>
                <a:lnTo>
                  <a:pt x="228600" y="13987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73" name="SMARTInkShape-Group1198"/>
          <p:cNvGrpSpPr/>
          <p:nvPr/>
        </p:nvGrpSpPr>
        <p:grpSpPr>
          <a:xfrm>
            <a:off x="3837904" y="1543050"/>
            <a:ext cx="398301" cy="336551"/>
            <a:chOff x="3837904" y="1543050"/>
            <a:chExt cx="398301" cy="336551"/>
          </a:xfrm>
        </p:grpSpPr>
        <p:sp>
          <p:nvSpPr>
            <p:cNvPr id="2170" name="SMARTInkShape-5638"/>
            <p:cNvSpPr/>
            <p:nvPr>
              <p:custDataLst>
                <p:tags r:id="rId178"/>
              </p:custDataLst>
            </p:nvPr>
          </p:nvSpPr>
          <p:spPr>
            <a:xfrm>
              <a:off x="4106251" y="1631950"/>
              <a:ext cx="129954" cy="205678"/>
            </a:xfrm>
            <a:custGeom>
              <a:avLst/>
              <a:gdLst/>
              <a:ahLst/>
              <a:cxnLst/>
              <a:rect l="0" t="0" r="0" b="0"/>
              <a:pathLst>
                <a:path w="129954" h="205678">
                  <a:moveTo>
                    <a:pt x="91099" y="44450"/>
                  </a:moveTo>
                  <a:lnTo>
                    <a:pt x="91099" y="44450"/>
                  </a:lnTo>
                  <a:lnTo>
                    <a:pt x="91099" y="24677"/>
                  </a:lnTo>
                  <a:lnTo>
                    <a:pt x="88982" y="22801"/>
                  </a:lnTo>
                  <a:lnTo>
                    <a:pt x="80986" y="20717"/>
                  </a:lnTo>
                  <a:lnTo>
                    <a:pt x="57842" y="29657"/>
                  </a:lnTo>
                  <a:lnTo>
                    <a:pt x="32013" y="52453"/>
                  </a:lnTo>
                  <a:lnTo>
                    <a:pt x="9857" y="91663"/>
                  </a:lnTo>
                  <a:lnTo>
                    <a:pt x="0" y="139029"/>
                  </a:lnTo>
                  <a:lnTo>
                    <a:pt x="3338" y="166448"/>
                  </a:lnTo>
                  <a:lnTo>
                    <a:pt x="12583" y="188277"/>
                  </a:lnTo>
                  <a:lnTo>
                    <a:pt x="26099" y="202682"/>
                  </a:lnTo>
                  <a:lnTo>
                    <a:pt x="35066" y="205677"/>
                  </a:lnTo>
                  <a:lnTo>
                    <a:pt x="56317" y="205242"/>
                  </a:lnTo>
                  <a:lnTo>
                    <a:pt x="77992" y="194700"/>
                  </a:lnTo>
                  <a:lnTo>
                    <a:pt x="88711" y="186950"/>
                  </a:lnTo>
                  <a:lnTo>
                    <a:pt x="113910" y="149075"/>
                  </a:lnTo>
                  <a:lnTo>
                    <a:pt x="124285" y="116350"/>
                  </a:lnTo>
                  <a:lnTo>
                    <a:pt x="129837" y="81344"/>
                  </a:lnTo>
                  <a:lnTo>
                    <a:pt x="129953" y="46972"/>
                  </a:lnTo>
                  <a:lnTo>
                    <a:pt x="126174" y="34137"/>
                  </a:lnTo>
                  <a:lnTo>
                    <a:pt x="112567" y="16113"/>
                  </a:lnTo>
                  <a:lnTo>
                    <a:pt x="94761" y="7161"/>
                  </a:lnTo>
                  <a:lnTo>
                    <a:pt x="6569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1" name="SMARTInkShape-5639"/>
            <p:cNvSpPr/>
            <p:nvPr>
              <p:custDataLst>
                <p:tags r:id="rId179"/>
              </p:custDataLst>
            </p:nvPr>
          </p:nvSpPr>
          <p:spPr>
            <a:xfrm>
              <a:off x="3837904" y="1543050"/>
              <a:ext cx="162597" cy="254690"/>
            </a:xfrm>
            <a:custGeom>
              <a:avLst/>
              <a:gdLst/>
              <a:ahLst/>
              <a:cxnLst/>
              <a:rect l="0" t="0" r="0" b="0"/>
              <a:pathLst>
                <a:path w="162597" h="254690">
                  <a:moveTo>
                    <a:pt x="86396" y="0"/>
                  </a:moveTo>
                  <a:lnTo>
                    <a:pt x="86396" y="0"/>
                  </a:lnTo>
                  <a:lnTo>
                    <a:pt x="92484" y="0"/>
                  </a:lnTo>
                  <a:lnTo>
                    <a:pt x="77142" y="36628"/>
                  </a:lnTo>
                  <a:lnTo>
                    <a:pt x="60136" y="78037"/>
                  </a:lnTo>
                  <a:lnTo>
                    <a:pt x="44151" y="109707"/>
                  </a:lnTo>
                  <a:lnTo>
                    <a:pt x="28109" y="141892"/>
                  </a:lnTo>
                  <a:lnTo>
                    <a:pt x="14406" y="186367"/>
                  </a:lnTo>
                  <a:lnTo>
                    <a:pt x="1254" y="229953"/>
                  </a:lnTo>
                  <a:lnTo>
                    <a:pt x="0" y="237968"/>
                  </a:lnTo>
                  <a:lnTo>
                    <a:pt x="577" y="244018"/>
                  </a:lnTo>
                  <a:lnTo>
                    <a:pt x="2372" y="248756"/>
                  </a:lnTo>
                  <a:lnTo>
                    <a:pt x="4980" y="252621"/>
                  </a:lnTo>
                  <a:lnTo>
                    <a:pt x="9541" y="254492"/>
                  </a:lnTo>
                  <a:lnTo>
                    <a:pt x="22134" y="254689"/>
                  </a:lnTo>
                  <a:lnTo>
                    <a:pt x="58576" y="247462"/>
                  </a:lnTo>
                  <a:lnTo>
                    <a:pt x="101750" y="239755"/>
                  </a:lnTo>
                  <a:lnTo>
                    <a:pt x="146918" y="227171"/>
                  </a:lnTo>
                  <a:lnTo>
                    <a:pt x="162596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2" name="SMARTInkShape-5640"/>
            <p:cNvSpPr/>
            <p:nvPr>
              <p:custDataLst>
                <p:tags r:id="rId180"/>
              </p:custDataLst>
            </p:nvPr>
          </p:nvSpPr>
          <p:spPr>
            <a:xfrm>
              <a:off x="3945369" y="1695450"/>
              <a:ext cx="29732" cy="184151"/>
            </a:xfrm>
            <a:custGeom>
              <a:avLst/>
              <a:gdLst/>
              <a:ahLst/>
              <a:cxnLst/>
              <a:rect l="0" t="0" r="0" b="0"/>
              <a:pathLst>
                <a:path w="29732" h="184151">
                  <a:moveTo>
                    <a:pt x="17031" y="0"/>
                  </a:moveTo>
                  <a:lnTo>
                    <a:pt x="17031" y="0"/>
                  </a:lnTo>
                  <a:lnTo>
                    <a:pt x="13660" y="0"/>
                  </a:lnTo>
                  <a:lnTo>
                    <a:pt x="10123" y="3763"/>
                  </a:lnTo>
                  <a:lnTo>
                    <a:pt x="8193" y="6742"/>
                  </a:lnTo>
                  <a:lnTo>
                    <a:pt x="5476" y="21048"/>
                  </a:lnTo>
                  <a:lnTo>
                    <a:pt x="3852" y="60053"/>
                  </a:lnTo>
                  <a:lnTo>
                    <a:pt x="34" y="96110"/>
                  </a:lnTo>
                  <a:lnTo>
                    <a:pt x="0" y="132899"/>
                  </a:lnTo>
                  <a:lnTo>
                    <a:pt x="4993" y="155492"/>
                  </a:lnTo>
                  <a:lnTo>
                    <a:pt x="13797" y="169767"/>
                  </a:lnTo>
                  <a:lnTo>
                    <a:pt x="29731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76" name="SMARTInkShape-Group1199"/>
          <p:cNvGrpSpPr/>
          <p:nvPr/>
        </p:nvGrpSpPr>
        <p:grpSpPr>
          <a:xfrm>
            <a:off x="5564999" y="1563244"/>
            <a:ext cx="387439" cy="280966"/>
            <a:chOff x="5564999" y="1563244"/>
            <a:chExt cx="387439" cy="280966"/>
          </a:xfrm>
        </p:grpSpPr>
        <p:sp>
          <p:nvSpPr>
            <p:cNvPr id="2174" name="SMARTInkShape-5641"/>
            <p:cNvSpPr/>
            <p:nvPr>
              <p:custDataLst>
                <p:tags r:id="rId176"/>
              </p:custDataLst>
            </p:nvPr>
          </p:nvSpPr>
          <p:spPr>
            <a:xfrm>
              <a:off x="5807396" y="1606550"/>
              <a:ext cx="145042" cy="213390"/>
            </a:xfrm>
            <a:custGeom>
              <a:avLst/>
              <a:gdLst/>
              <a:ahLst/>
              <a:cxnLst/>
              <a:rect l="0" t="0" r="0" b="0"/>
              <a:pathLst>
                <a:path w="145042" h="213390">
                  <a:moveTo>
                    <a:pt x="110804" y="25400"/>
                  </a:moveTo>
                  <a:lnTo>
                    <a:pt x="110804" y="25400"/>
                  </a:lnTo>
                  <a:lnTo>
                    <a:pt x="94890" y="11602"/>
                  </a:lnTo>
                  <a:lnTo>
                    <a:pt x="80918" y="5627"/>
                  </a:lnTo>
                  <a:lnTo>
                    <a:pt x="65301" y="4382"/>
                  </a:lnTo>
                  <a:lnTo>
                    <a:pt x="57184" y="5038"/>
                  </a:lnTo>
                  <a:lnTo>
                    <a:pt x="38760" y="15174"/>
                  </a:lnTo>
                  <a:lnTo>
                    <a:pt x="28909" y="22816"/>
                  </a:lnTo>
                  <a:lnTo>
                    <a:pt x="14199" y="44478"/>
                  </a:lnTo>
                  <a:lnTo>
                    <a:pt x="4369" y="71979"/>
                  </a:lnTo>
                  <a:lnTo>
                    <a:pt x="0" y="105368"/>
                  </a:lnTo>
                  <a:lnTo>
                    <a:pt x="3702" y="137612"/>
                  </a:lnTo>
                  <a:lnTo>
                    <a:pt x="17686" y="179768"/>
                  </a:lnTo>
                  <a:lnTo>
                    <a:pt x="23326" y="191812"/>
                  </a:lnTo>
                  <a:lnTo>
                    <a:pt x="38999" y="207076"/>
                  </a:lnTo>
                  <a:lnTo>
                    <a:pt x="48117" y="212134"/>
                  </a:lnTo>
                  <a:lnTo>
                    <a:pt x="57724" y="213389"/>
                  </a:lnTo>
                  <a:lnTo>
                    <a:pt x="77806" y="209140"/>
                  </a:lnTo>
                  <a:lnTo>
                    <a:pt x="112316" y="177992"/>
                  </a:lnTo>
                  <a:lnTo>
                    <a:pt x="129350" y="144959"/>
                  </a:lnTo>
                  <a:lnTo>
                    <a:pt x="140213" y="107465"/>
                  </a:lnTo>
                  <a:lnTo>
                    <a:pt x="145041" y="69635"/>
                  </a:lnTo>
                  <a:lnTo>
                    <a:pt x="142097" y="54184"/>
                  </a:lnTo>
                  <a:lnTo>
                    <a:pt x="127533" y="29491"/>
                  </a:lnTo>
                  <a:lnTo>
                    <a:pt x="103187" y="14753"/>
                  </a:lnTo>
                  <a:lnTo>
                    <a:pt x="6000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5" name="SMARTInkShape-5642"/>
            <p:cNvSpPr/>
            <p:nvPr>
              <p:custDataLst>
                <p:tags r:id="rId177"/>
              </p:custDataLst>
            </p:nvPr>
          </p:nvSpPr>
          <p:spPr>
            <a:xfrm>
              <a:off x="5564999" y="1563244"/>
              <a:ext cx="142769" cy="280966"/>
            </a:xfrm>
            <a:custGeom>
              <a:avLst/>
              <a:gdLst/>
              <a:ahLst/>
              <a:cxnLst/>
              <a:rect l="0" t="0" r="0" b="0"/>
              <a:pathLst>
                <a:path w="142769" h="280966">
                  <a:moveTo>
                    <a:pt x="137301" y="11556"/>
                  </a:moveTo>
                  <a:lnTo>
                    <a:pt x="137301" y="11556"/>
                  </a:lnTo>
                  <a:lnTo>
                    <a:pt x="140672" y="8185"/>
                  </a:lnTo>
                  <a:lnTo>
                    <a:pt x="142327" y="4648"/>
                  </a:lnTo>
                  <a:lnTo>
                    <a:pt x="142768" y="2717"/>
                  </a:lnTo>
                  <a:lnTo>
                    <a:pt x="141652" y="1430"/>
                  </a:lnTo>
                  <a:lnTo>
                    <a:pt x="136648" y="0"/>
                  </a:lnTo>
                  <a:lnTo>
                    <a:pt x="129720" y="1246"/>
                  </a:lnTo>
                  <a:lnTo>
                    <a:pt x="125897" y="2566"/>
                  </a:lnTo>
                  <a:lnTo>
                    <a:pt x="103661" y="21279"/>
                  </a:lnTo>
                  <a:lnTo>
                    <a:pt x="74730" y="59279"/>
                  </a:lnTo>
                  <a:lnTo>
                    <a:pt x="56105" y="92033"/>
                  </a:lnTo>
                  <a:lnTo>
                    <a:pt x="38419" y="127757"/>
                  </a:lnTo>
                  <a:lnTo>
                    <a:pt x="21152" y="164801"/>
                  </a:lnTo>
                  <a:lnTo>
                    <a:pt x="11595" y="198668"/>
                  </a:lnTo>
                  <a:lnTo>
                    <a:pt x="8760" y="228067"/>
                  </a:lnTo>
                  <a:lnTo>
                    <a:pt x="12203" y="250540"/>
                  </a:lnTo>
                  <a:lnTo>
                    <a:pt x="22200" y="266173"/>
                  </a:lnTo>
                  <a:lnTo>
                    <a:pt x="28817" y="272317"/>
                  </a:lnTo>
                  <a:lnTo>
                    <a:pt x="45576" y="279144"/>
                  </a:lnTo>
                  <a:lnTo>
                    <a:pt x="54985" y="280965"/>
                  </a:lnTo>
                  <a:lnTo>
                    <a:pt x="72964" y="277343"/>
                  </a:lnTo>
                  <a:lnTo>
                    <a:pt x="89656" y="267973"/>
                  </a:lnTo>
                  <a:lnTo>
                    <a:pt x="110250" y="246124"/>
                  </a:lnTo>
                  <a:lnTo>
                    <a:pt x="124190" y="218327"/>
                  </a:lnTo>
                  <a:lnTo>
                    <a:pt x="127946" y="200586"/>
                  </a:lnTo>
                  <a:lnTo>
                    <a:pt x="126125" y="191904"/>
                  </a:lnTo>
                  <a:lnTo>
                    <a:pt x="116577" y="174731"/>
                  </a:lnTo>
                  <a:lnTo>
                    <a:pt x="108668" y="169023"/>
                  </a:lnTo>
                  <a:lnTo>
                    <a:pt x="88592" y="162680"/>
                  </a:lnTo>
                  <a:lnTo>
                    <a:pt x="50118" y="162480"/>
                  </a:lnTo>
                  <a:lnTo>
                    <a:pt x="17552" y="170261"/>
                  </a:lnTo>
                  <a:lnTo>
                    <a:pt x="4587" y="177577"/>
                  </a:lnTo>
                  <a:lnTo>
                    <a:pt x="142" y="181503"/>
                  </a:lnTo>
                  <a:lnTo>
                    <a:pt x="0" y="185532"/>
                  </a:lnTo>
                  <a:lnTo>
                    <a:pt x="2729" y="189629"/>
                  </a:lnTo>
                  <a:lnTo>
                    <a:pt x="16651" y="202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80" name="SMARTInkShape-Group1200"/>
          <p:cNvGrpSpPr/>
          <p:nvPr/>
        </p:nvGrpSpPr>
        <p:grpSpPr>
          <a:xfrm>
            <a:off x="3867150" y="2504573"/>
            <a:ext cx="479471" cy="232278"/>
            <a:chOff x="3867150" y="2504573"/>
            <a:chExt cx="479471" cy="232278"/>
          </a:xfrm>
        </p:grpSpPr>
        <p:sp>
          <p:nvSpPr>
            <p:cNvPr id="2177" name="SMARTInkShape-5643"/>
            <p:cNvSpPr/>
            <p:nvPr>
              <p:custDataLst>
                <p:tags r:id="rId173"/>
              </p:custDataLst>
            </p:nvPr>
          </p:nvSpPr>
          <p:spPr>
            <a:xfrm>
              <a:off x="4202436" y="2504573"/>
              <a:ext cx="144185" cy="175200"/>
            </a:xfrm>
            <a:custGeom>
              <a:avLst/>
              <a:gdLst/>
              <a:ahLst/>
              <a:cxnLst/>
              <a:rect l="0" t="0" r="0" b="0"/>
              <a:pathLst>
                <a:path w="144185" h="175200">
                  <a:moveTo>
                    <a:pt x="77464" y="22727"/>
                  </a:moveTo>
                  <a:lnTo>
                    <a:pt x="77464" y="22727"/>
                  </a:lnTo>
                  <a:lnTo>
                    <a:pt x="71689" y="17657"/>
                  </a:lnTo>
                  <a:lnTo>
                    <a:pt x="65255" y="13889"/>
                  </a:lnTo>
                  <a:lnTo>
                    <a:pt x="52047" y="15506"/>
                  </a:lnTo>
                  <a:lnTo>
                    <a:pt x="43586" y="17913"/>
                  </a:lnTo>
                  <a:lnTo>
                    <a:pt x="28541" y="29995"/>
                  </a:lnTo>
                  <a:lnTo>
                    <a:pt x="21565" y="38156"/>
                  </a:lnTo>
                  <a:lnTo>
                    <a:pt x="8378" y="73238"/>
                  </a:lnTo>
                  <a:lnTo>
                    <a:pt x="0" y="114912"/>
                  </a:lnTo>
                  <a:lnTo>
                    <a:pt x="1833" y="127928"/>
                  </a:lnTo>
                  <a:lnTo>
                    <a:pt x="13276" y="151798"/>
                  </a:lnTo>
                  <a:lnTo>
                    <a:pt x="28239" y="166640"/>
                  </a:lnTo>
                  <a:lnTo>
                    <a:pt x="36181" y="171586"/>
                  </a:lnTo>
                  <a:lnTo>
                    <a:pt x="56294" y="175199"/>
                  </a:lnTo>
                  <a:lnTo>
                    <a:pt x="67584" y="175175"/>
                  </a:lnTo>
                  <a:lnTo>
                    <a:pt x="93299" y="161978"/>
                  </a:lnTo>
                  <a:lnTo>
                    <a:pt x="118368" y="140355"/>
                  </a:lnTo>
                  <a:lnTo>
                    <a:pt x="136566" y="116634"/>
                  </a:lnTo>
                  <a:lnTo>
                    <a:pt x="144184" y="88217"/>
                  </a:lnTo>
                  <a:lnTo>
                    <a:pt x="143806" y="58889"/>
                  </a:lnTo>
                  <a:lnTo>
                    <a:pt x="136582" y="34095"/>
                  </a:lnTo>
                  <a:lnTo>
                    <a:pt x="122553" y="15080"/>
                  </a:lnTo>
                  <a:lnTo>
                    <a:pt x="113874" y="7045"/>
                  </a:lnTo>
                  <a:lnTo>
                    <a:pt x="94822" y="0"/>
                  </a:lnTo>
                  <a:lnTo>
                    <a:pt x="66144" y="0"/>
                  </a:lnTo>
                  <a:lnTo>
                    <a:pt x="39364" y="36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8" name="SMARTInkShape-5644"/>
            <p:cNvSpPr/>
            <p:nvPr>
              <p:custDataLst>
                <p:tags r:id="rId174"/>
              </p:custDataLst>
            </p:nvPr>
          </p:nvSpPr>
          <p:spPr>
            <a:xfrm>
              <a:off x="4022001" y="2512927"/>
              <a:ext cx="114310" cy="176615"/>
            </a:xfrm>
            <a:custGeom>
              <a:avLst/>
              <a:gdLst/>
              <a:ahLst/>
              <a:cxnLst/>
              <a:rect l="0" t="0" r="0" b="0"/>
              <a:pathLst>
                <a:path w="114310" h="176615">
                  <a:moveTo>
                    <a:pt x="99149" y="8023"/>
                  </a:moveTo>
                  <a:lnTo>
                    <a:pt x="99149" y="8023"/>
                  </a:lnTo>
                  <a:lnTo>
                    <a:pt x="92407" y="1281"/>
                  </a:lnTo>
                  <a:lnTo>
                    <a:pt x="88304" y="0"/>
                  </a:lnTo>
                  <a:lnTo>
                    <a:pt x="78101" y="459"/>
                  </a:lnTo>
                  <a:lnTo>
                    <a:pt x="50344" y="18168"/>
                  </a:lnTo>
                  <a:lnTo>
                    <a:pt x="22050" y="52500"/>
                  </a:lnTo>
                  <a:lnTo>
                    <a:pt x="2536" y="93952"/>
                  </a:lnTo>
                  <a:lnTo>
                    <a:pt x="0" y="121002"/>
                  </a:lnTo>
                  <a:lnTo>
                    <a:pt x="4988" y="145725"/>
                  </a:lnTo>
                  <a:lnTo>
                    <a:pt x="16613" y="166120"/>
                  </a:lnTo>
                  <a:lnTo>
                    <a:pt x="25075" y="171982"/>
                  </a:lnTo>
                  <a:lnTo>
                    <a:pt x="45766" y="176614"/>
                  </a:lnTo>
                  <a:lnTo>
                    <a:pt x="67192" y="172558"/>
                  </a:lnTo>
                  <a:lnTo>
                    <a:pt x="77844" y="168513"/>
                  </a:lnTo>
                  <a:lnTo>
                    <a:pt x="95324" y="152730"/>
                  </a:lnTo>
                  <a:lnTo>
                    <a:pt x="102950" y="142594"/>
                  </a:lnTo>
                  <a:lnTo>
                    <a:pt x="111421" y="118162"/>
                  </a:lnTo>
                  <a:lnTo>
                    <a:pt x="114309" y="74759"/>
                  </a:lnTo>
                  <a:lnTo>
                    <a:pt x="110120" y="46150"/>
                  </a:lnTo>
                  <a:lnTo>
                    <a:pt x="98851" y="26380"/>
                  </a:lnTo>
                  <a:lnTo>
                    <a:pt x="86317" y="16181"/>
                  </a:lnTo>
                  <a:lnTo>
                    <a:pt x="80011" y="13462"/>
                  </a:lnTo>
                  <a:lnTo>
                    <a:pt x="75101" y="13060"/>
                  </a:lnTo>
                  <a:lnTo>
                    <a:pt x="71122" y="14203"/>
                  </a:lnTo>
                  <a:lnTo>
                    <a:pt x="67764" y="16376"/>
                  </a:lnTo>
                  <a:lnTo>
                    <a:pt x="66937" y="19942"/>
                  </a:lnTo>
                  <a:lnTo>
                    <a:pt x="73749" y="397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9" name="SMARTInkShape-5645"/>
            <p:cNvSpPr/>
            <p:nvPr>
              <p:custDataLst>
                <p:tags r:id="rId175"/>
              </p:custDataLst>
            </p:nvPr>
          </p:nvSpPr>
          <p:spPr>
            <a:xfrm>
              <a:off x="3867150" y="2506285"/>
              <a:ext cx="50801" cy="230566"/>
            </a:xfrm>
            <a:custGeom>
              <a:avLst/>
              <a:gdLst/>
              <a:ahLst/>
              <a:cxnLst/>
              <a:rect l="0" t="0" r="0" b="0"/>
              <a:pathLst>
                <a:path w="50801" h="230566">
                  <a:moveTo>
                    <a:pt x="0" y="21015"/>
                  </a:moveTo>
                  <a:lnTo>
                    <a:pt x="0" y="21015"/>
                  </a:lnTo>
                  <a:lnTo>
                    <a:pt x="0" y="0"/>
                  </a:lnTo>
                  <a:lnTo>
                    <a:pt x="3371" y="10398"/>
                  </a:lnTo>
                  <a:lnTo>
                    <a:pt x="8838" y="44837"/>
                  </a:lnTo>
                  <a:lnTo>
                    <a:pt x="9102" y="78640"/>
                  </a:lnTo>
                  <a:lnTo>
                    <a:pt x="8279" y="115064"/>
                  </a:lnTo>
                  <a:lnTo>
                    <a:pt x="11781" y="162633"/>
                  </a:lnTo>
                  <a:lnTo>
                    <a:pt x="17994" y="201735"/>
                  </a:lnTo>
                  <a:lnTo>
                    <a:pt x="24695" y="219868"/>
                  </a:lnTo>
                  <a:lnTo>
                    <a:pt x="29164" y="224845"/>
                  </a:lnTo>
                  <a:lnTo>
                    <a:pt x="34259" y="227457"/>
                  </a:lnTo>
                  <a:lnTo>
                    <a:pt x="50800" y="2305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83" name="SMARTInkShape-Group1201"/>
          <p:cNvGrpSpPr/>
          <p:nvPr/>
        </p:nvGrpSpPr>
        <p:grpSpPr>
          <a:xfrm>
            <a:off x="5497777" y="2445894"/>
            <a:ext cx="498449" cy="293968"/>
            <a:chOff x="5497777" y="2445894"/>
            <a:chExt cx="498449" cy="293968"/>
          </a:xfrm>
        </p:grpSpPr>
        <p:sp>
          <p:nvSpPr>
            <p:cNvPr id="2181" name="SMARTInkShape-5646"/>
            <p:cNvSpPr/>
            <p:nvPr>
              <p:custDataLst>
                <p:tags r:id="rId171"/>
              </p:custDataLst>
            </p:nvPr>
          </p:nvSpPr>
          <p:spPr>
            <a:xfrm>
              <a:off x="5790566" y="2498140"/>
              <a:ext cx="205660" cy="241722"/>
            </a:xfrm>
            <a:custGeom>
              <a:avLst/>
              <a:gdLst/>
              <a:ahLst/>
              <a:cxnLst/>
              <a:rect l="0" t="0" r="0" b="0"/>
              <a:pathLst>
                <a:path w="205660" h="241722">
                  <a:moveTo>
                    <a:pt x="159384" y="60910"/>
                  </a:moveTo>
                  <a:lnTo>
                    <a:pt x="159384" y="60910"/>
                  </a:lnTo>
                  <a:lnTo>
                    <a:pt x="131132" y="14959"/>
                  </a:lnTo>
                  <a:lnTo>
                    <a:pt x="123074" y="6150"/>
                  </a:lnTo>
                  <a:lnTo>
                    <a:pt x="112908" y="1295"/>
                  </a:lnTo>
                  <a:lnTo>
                    <a:pt x="107234" y="0"/>
                  </a:lnTo>
                  <a:lnTo>
                    <a:pt x="82392" y="4919"/>
                  </a:lnTo>
                  <a:lnTo>
                    <a:pt x="49317" y="28798"/>
                  </a:lnTo>
                  <a:lnTo>
                    <a:pt x="16078" y="72797"/>
                  </a:lnTo>
                  <a:lnTo>
                    <a:pt x="3969" y="105939"/>
                  </a:lnTo>
                  <a:lnTo>
                    <a:pt x="0" y="139484"/>
                  </a:lnTo>
                  <a:lnTo>
                    <a:pt x="2939" y="173208"/>
                  </a:lnTo>
                  <a:lnTo>
                    <a:pt x="19269" y="213814"/>
                  </a:lnTo>
                  <a:lnTo>
                    <a:pt x="35963" y="231408"/>
                  </a:lnTo>
                  <a:lnTo>
                    <a:pt x="45353" y="238076"/>
                  </a:lnTo>
                  <a:lnTo>
                    <a:pt x="68957" y="241721"/>
                  </a:lnTo>
                  <a:lnTo>
                    <a:pt x="82165" y="240717"/>
                  </a:lnTo>
                  <a:lnTo>
                    <a:pt x="108131" y="228313"/>
                  </a:lnTo>
                  <a:lnTo>
                    <a:pt x="150312" y="191885"/>
                  </a:lnTo>
                  <a:lnTo>
                    <a:pt x="177930" y="157927"/>
                  </a:lnTo>
                  <a:lnTo>
                    <a:pt x="194909" y="119316"/>
                  </a:lnTo>
                  <a:lnTo>
                    <a:pt x="203394" y="86162"/>
                  </a:lnTo>
                  <a:lnTo>
                    <a:pt x="205659" y="71395"/>
                  </a:lnTo>
                  <a:lnTo>
                    <a:pt x="202933" y="58022"/>
                  </a:lnTo>
                  <a:lnTo>
                    <a:pt x="188618" y="33756"/>
                  </a:lnTo>
                  <a:lnTo>
                    <a:pt x="162499" y="18738"/>
                  </a:lnTo>
                  <a:lnTo>
                    <a:pt x="114934" y="37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2" name="SMARTInkShape-5647"/>
            <p:cNvSpPr/>
            <p:nvPr>
              <p:custDataLst>
                <p:tags r:id="rId172"/>
              </p:custDataLst>
            </p:nvPr>
          </p:nvSpPr>
          <p:spPr>
            <a:xfrm>
              <a:off x="5497777" y="2445894"/>
              <a:ext cx="177980" cy="279704"/>
            </a:xfrm>
            <a:custGeom>
              <a:avLst/>
              <a:gdLst/>
              <a:ahLst/>
              <a:cxnLst/>
              <a:rect l="0" t="0" r="0" b="0"/>
              <a:pathLst>
                <a:path w="177980" h="279704">
                  <a:moveTo>
                    <a:pt x="166423" y="11556"/>
                  </a:moveTo>
                  <a:lnTo>
                    <a:pt x="166423" y="11556"/>
                  </a:lnTo>
                  <a:lnTo>
                    <a:pt x="169794" y="11556"/>
                  </a:lnTo>
                  <a:lnTo>
                    <a:pt x="173330" y="9674"/>
                  </a:lnTo>
                  <a:lnTo>
                    <a:pt x="175262" y="8185"/>
                  </a:lnTo>
                  <a:lnTo>
                    <a:pt x="177407" y="4648"/>
                  </a:lnTo>
                  <a:lnTo>
                    <a:pt x="177979" y="2718"/>
                  </a:lnTo>
                  <a:lnTo>
                    <a:pt x="177655" y="1430"/>
                  </a:lnTo>
                  <a:lnTo>
                    <a:pt x="176733" y="572"/>
                  </a:lnTo>
                  <a:lnTo>
                    <a:pt x="175413" y="0"/>
                  </a:lnTo>
                  <a:lnTo>
                    <a:pt x="128884" y="9754"/>
                  </a:lnTo>
                  <a:lnTo>
                    <a:pt x="90702" y="15882"/>
                  </a:lnTo>
                  <a:lnTo>
                    <a:pt x="45162" y="26156"/>
                  </a:lnTo>
                  <a:lnTo>
                    <a:pt x="15156" y="41565"/>
                  </a:lnTo>
                  <a:lnTo>
                    <a:pt x="5589" y="51704"/>
                  </a:lnTo>
                  <a:lnTo>
                    <a:pt x="2050" y="57371"/>
                  </a:lnTo>
                  <a:lnTo>
                    <a:pt x="0" y="71194"/>
                  </a:lnTo>
                  <a:lnTo>
                    <a:pt x="2146" y="86745"/>
                  </a:lnTo>
                  <a:lnTo>
                    <a:pt x="17863" y="131467"/>
                  </a:lnTo>
                  <a:lnTo>
                    <a:pt x="23079" y="150331"/>
                  </a:lnTo>
                  <a:lnTo>
                    <a:pt x="22193" y="163760"/>
                  </a:lnTo>
                  <a:lnTo>
                    <a:pt x="22998" y="165942"/>
                  </a:lnTo>
                  <a:lnTo>
                    <a:pt x="24240" y="167397"/>
                  </a:lnTo>
                  <a:lnTo>
                    <a:pt x="26479" y="167661"/>
                  </a:lnTo>
                  <a:lnTo>
                    <a:pt x="37783" y="163956"/>
                  </a:lnTo>
                  <a:lnTo>
                    <a:pt x="78697" y="148193"/>
                  </a:lnTo>
                  <a:lnTo>
                    <a:pt x="96859" y="146367"/>
                  </a:lnTo>
                  <a:lnTo>
                    <a:pt x="114809" y="151200"/>
                  </a:lnTo>
                  <a:lnTo>
                    <a:pt x="149329" y="171549"/>
                  </a:lnTo>
                  <a:lnTo>
                    <a:pt x="155027" y="178190"/>
                  </a:lnTo>
                  <a:lnTo>
                    <a:pt x="161358" y="193095"/>
                  </a:lnTo>
                  <a:lnTo>
                    <a:pt x="160408" y="211009"/>
                  </a:lnTo>
                  <a:lnTo>
                    <a:pt x="158180" y="220724"/>
                  </a:lnTo>
                  <a:lnTo>
                    <a:pt x="146296" y="239046"/>
                  </a:lnTo>
                  <a:lnTo>
                    <a:pt x="128551" y="255185"/>
                  </a:lnTo>
                  <a:lnTo>
                    <a:pt x="94758" y="271498"/>
                  </a:lnTo>
                  <a:lnTo>
                    <a:pt x="60052" y="279703"/>
                  </a:lnTo>
                  <a:lnTo>
                    <a:pt x="42947" y="279369"/>
                  </a:lnTo>
                  <a:lnTo>
                    <a:pt x="32052" y="274988"/>
                  </a:lnTo>
                  <a:lnTo>
                    <a:pt x="28159" y="271844"/>
                  </a:lnTo>
                  <a:lnTo>
                    <a:pt x="28386" y="268337"/>
                  </a:lnTo>
                  <a:lnTo>
                    <a:pt x="45773" y="2528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86" name="SMARTInkShape-Group1202"/>
          <p:cNvGrpSpPr/>
          <p:nvPr/>
        </p:nvGrpSpPr>
        <p:grpSpPr>
          <a:xfrm>
            <a:off x="6337323" y="635000"/>
            <a:ext cx="1695428" cy="2914651"/>
            <a:chOff x="6337323" y="635000"/>
            <a:chExt cx="1695428" cy="2914651"/>
          </a:xfrm>
        </p:grpSpPr>
        <p:sp>
          <p:nvSpPr>
            <p:cNvPr id="2184" name="SMARTInkShape-5648"/>
            <p:cNvSpPr/>
            <p:nvPr>
              <p:custDataLst>
                <p:tags r:id="rId169"/>
              </p:custDataLst>
            </p:nvPr>
          </p:nvSpPr>
          <p:spPr>
            <a:xfrm>
              <a:off x="6578600" y="635000"/>
              <a:ext cx="273051" cy="2914651"/>
            </a:xfrm>
            <a:custGeom>
              <a:avLst/>
              <a:gdLst/>
              <a:ahLst/>
              <a:cxnLst/>
              <a:rect l="0" t="0" r="0" b="0"/>
              <a:pathLst>
                <a:path w="273051" h="2914651">
                  <a:moveTo>
                    <a:pt x="273050" y="0"/>
                  </a:moveTo>
                  <a:lnTo>
                    <a:pt x="273050" y="0"/>
                  </a:lnTo>
                  <a:lnTo>
                    <a:pt x="273048" y="44763"/>
                  </a:lnTo>
                  <a:lnTo>
                    <a:pt x="273048" y="78691"/>
                  </a:lnTo>
                  <a:lnTo>
                    <a:pt x="273048" y="124814"/>
                  </a:lnTo>
                  <a:lnTo>
                    <a:pt x="273048" y="150943"/>
                  </a:lnTo>
                  <a:lnTo>
                    <a:pt x="272345" y="182473"/>
                  </a:lnTo>
                  <a:lnTo>
                    <a:pt x="271168" y="217604"/>
                  </a:lnTo>
                  <a:lnTo>
                    <a:pt x="269679" y="255136"/>
                  </a:lnTo>
                  <a:lnTo>
                    <a:pt x="265864" y="298502"/>
                  </a:lnTo>
                  <a:lnTo>
                    <a:pt x="260497" y="345757"/>
                  </a:lnTo>
                  <a:lnTo>
                    <a:pt x="254099" y="395605"/>
                  </a:lnTo>
                  <a:lnTo>
                    <a:pt x="247716" y="451414"/>
                  </a:lnTo>
                  <a:lnTo>
                    <a:pt x="241344" y="511198"/>
                  </a:lnTo>
                  <a:lnTo>
                    <a:pt x="234979" y="573632"/>
                  </a:lnTo>
                  <a:lnTo>
                    <a:pt x="230030" y="639949"/>
                  </a:lnTo>
                  <a:lnTo>
                    <a:pt x="226026" y="708855"/>
                  </a:lnTo>
                  <a:lnTo>
                    <a:pt x="222651" y="779487"/>
                  </a:lnTo>
                  <a:lnTo>
                    <a:pt x="220401" y="856913"/>
                  </a:lnTo>
                  <a:lnTo>
                    <a:pt x="218900" y="938870"/>
                  </a:lnTo>
                  <a:lnTo>
                    <a:pt x="217900" y="1023846"/>
                  </a:lnTo>
                  <a:lnTo>
                    <a:pt x="216527" y="1110836"/>
                  </a:lnTo>
                  <a:lnTo>
                    <a:pt x="214908" y="1199169"/>
                  </a:lnTo>
                  <a:lnTo>
                    <a:pt x="213122" y="1288396"/>
                  </a:lnTo>
                  <a:lnTo>
                    <a:pt x="210520" y="1378925"/>
                  </a:lnTo>
                  <a:lnTo>
                    <a:pt x="207374" y="1470322"/>
                  </a:lnTo>
                  <a:lnTo>
                    <a:pt x="203866" y="1562298"/>
                  </a:lnTo>
                  <a:lnTo>
                    <a:pt x="198705" y="1654660"/>
                  </a:lnTo>
                  <a:lnTo>
                    <a:pt x="192443" y="1747279"/>
                  </a:lnTo>
                  <a:lnTo>
                    <a:pt x="185445" y="1840069"/>
                  </a:lnTo>
                  <a:lnTo>
                    <a:pt x="176547" y="1930152"/>
                  </a:lnTo>
                  <a:lnTo>
                    <a:pt x="166381" y="2018429"/>
                  </a:lnTo>
                  <a:lnTo>
                    <a:pt x="155370" y="2105503"/>
                  </a:lnTo>
                  <a:lnTo>
                    <a:pt x="143092" y="2186835"/>
                  </a:lnTo>
                  <a:lnTo>
                    <a:pt x="129966" y="2264340"/>
                  </a:lnTo>
                  <a:lnTo>
                    <a:pt x="116277" y="2339294"/>
                  </a:lnTo>
                  <a:lnTo>
                    <a:pt x="102918" y="2409723"/>
                  </a:lnTo>
                  <a:lnTo>
                    <a:pt x="89779" y="2477138"/>
                  </a:lnTo>
                  <a:lnTo>
                    <a:pt x="76785" y="2542542"/>
                  </a:lnTo>
                  <a:lnTo>
                    <a:pt x="65301" y="2599550"/>
                  </a:lnTo>
                  <a:lnTo>
                    <a:pt x="54823" y="2650961"/>
                  </a:lnTo>
                  <a:lnTo>
                    <a:pt x="45014" y="2698641"/>
                  </a:lnTo>
                  <a:lnTo>
                    <a:pt x="36360" y="2739599"/>
                  </a:lnTo>
                  <a:lnTo>
                    <a:pt x="28473" y="2776077"/>
                  </a:lnTo>
                  <a:lnTo>
                    <a:pt x="21099" y="2809568"/>
                  </a:lnTo>
                  <a:lnTo>
                    <a:pt x="11023" y="2856188"/>
                  </a:lnTo>
                  <a:lnTo>
                    <a:pt x="2177" y="2901377"/>
                  </a:lnTo>
                  <a:lnTo>
                    <a:pt x="0" y="2914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5" name="SMARTInkShape-5649"/>
            <p:cNvSpPr/>
            <p:nvPr>
              <p:custDataLst>
                <p:tags r:id="rId170"/>
              </p:custDataLst>
            </p:nvPr>
          </p:nvSpPr>
          <p:spPr>
            <a:xfrm>
              <a:off x="6337323" y="2013833"/>
              <a:ext cx="1695428" cy="62618"/>
            </a:xfrm>
            <a:custGeom>
              <a:avLst/>
              <a:gdLst/>
              <a:ahLst/>
              <a:cxnLst/>
              <a:rect l="0" t="0" r="0" b="0"/>
              <a:pathLst>
                <a:path w="1695428" h="62618">
                  <a:moveTo>
                    <a:pt x="6327" y="5467"/>
                  </a:moveTo>
                  <a:lnTo>
                    <a:pt x="6327" y="5467"/>
                  </a:lnTo>
                  <a:lnTo>
                    <a:pt x="2956" y="5467"/>
                  </a:lnTo>
                  <a:lnTo>
                    <a:pt x="1963" y="4761"/>
                  </a:lnTo>
                  <a:lnTo>
                    <a:pt x="1301" y="3585"/>
                  </a:lnTo>
                  <a:lnTo>
                    <a:pt x="239" y="0"/>
                  </a:lnTo>
                  <a:lnTo>
                    <a:pt x="0" y="4662"/>
                  </a:lnTo>
                  <a:lnTo>
                    <a:pt x="3355" y="8599"/>
                  </a:lnTo>
                  <a:lnTo>
                    <a:pt x="28135" y="16251"/>
                  </a:lnTo>
                  <a:lnTo>
                    <a:pt x="68213" y="21754"/>
                  </a:lnTo>
                  <a:lnTo>
                    <a:pt x="109327" y="23289"/>
                  </a:lnTo>
                  <a:lnTo>
                    <a:pt x="137788" y="23698"/>
                  </a:lnTo>
                  <a:lnTo>
                    <a:pt x="170873" y="23971"/>
                  </a:lnTo>
                  <a:lnTo>
                    <a:pt x="207040" y="24153"/>
                  </a:lnTo>
                  <a:lnTo>
                    <a:pt x="250908" y="24274"/>
                  </a:lnTo>
                  <a:lnTo>
                    <a:pt x="299909" y="24355"/>
                  </a:lnTo>
                  <a:lnTo>
                    <a:pt x="352331" y="24409"/>
                  </a:lnTo>
                  <a:lnTo>
                    <a:pt x="414090" y="23034"/>
                  </a:lnTo>
                  <a:lnTo>
                    <a:pt x="482075" y="20706"/>
                  </a:lnTo>
                  <a:lnTo>
                    <a:pt x="554208" y="17743"/>
                  </a:lnTo>
                  <a:lnTo>
                    <a:pt x="629109" y="15768"/>
                  </a:lnTo>
                  <a:lnTo>
                    <a:pt x="705854" y="14451"/>
                  </a:lnTo>
                  <a:lnTo>
                    <a:pt x="783828" y="13573"/>
                  </a:lnTo>
                  <a:lnTo>
                    <a:pt x="866150" y="13693"/>
                  </a:lnTo>
                  <a:lnTo>
                    <a:pt x="951369" y="14479"/>
                  </a:lnTo>
                  <a:lnTo>
                    <a:pt x="1038522" y="15708"/>
                  </a:lnTo>
                  <a:lnTo>
                    <a:pt x="1120612" y="17939"/>
                  </a:lnTo>
                  <a:lnTo>
                    <a:pt x="1199329" y="20837"/>
                  </a:lnTo>
                  <a:lnTo>
                    <a:pt x="1275794" y="24180"/>
                  </a:lnTo>
                  <a:lnTo>
                    <a:pt x="1345822" y="27820"/>
                  </a:lnTo>
                  <a:lnTo>
                    <a:pt x="1411558" y="31658"/>
                  </a:lnTo>
                  <a:lnTo>
                    <a:pt x="1474430" y="35628"/>
                  </a:lnTo>
                  <a:lnTo>
                    <a:pt x="1526930" y="40391"/>
                  </a:lnTo>
                  <a:lnTo>
                    <a:pt x="1572512" y="45683"/>
                  </a:lnTo>
                  <a:lnTo>
                    <a:pt x="1613483" y="51328"/>
                  </a:lnTo>
                  <a:lnTo>
                    <a:pt x="1695427" y="626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87" name="SMARTInkShape-5650"/>
          <p:cNvSpPr/>
          <p:nvPr>
            <p:custDataLst>
              <p:tags r:id="rId3"/>
            </p:custDataLst>
          </p:nvPr>
        </p:nvSpPr>
        <p:spPr>
          <a:xfrm>
            <a:off x="6673850" y="1257300"/>
            <a:ext cx="844551" cy="31751"/>
          </a:xfrm>
          <a:custGeom>
            <a:avLst/>
            <a:gdLst/>
            <a:ahLst/>
            <a:cxnLst/>
            <a:rect l="0" t="0" r="0" b="0"/>
            <a:pathLst>
              <a:path w="844551" h="31751">
                <a:moveTo>
                  <a:pt x="0" y="0"/>
                </a:moveTo>
                <a:lnTo>
                  <a:pt x="0" y="0"/>
                </a:lnTo>
                <a:lnTo>
                  <a:pt x="3370" y="3371"/>
                </a:lnTo>
                <a:lnTo>
                  <a:pt x="12551" y="3145"/>
                </a:lnTo>
                <a:lnTo>
                  <a:pt x="46758" y="932"/>
                </a:lnTo>
                <a:lnTo>
                  <a:pt x="88514" y="414"/>
                </a:lnTo>
                <a:lnTo>
                  <a:pt x="115455" y="276"/>
                </a:lnTo>
                <a:lnTo>
                  <a:pt x="144702" y="184"/>
                </a:lnTo>
                <a:lnTo>
                  <a:pt x="179724" y="828"/>
                </a:lnTo>
                <a:lnTo>
                  <a:pt x="218593" y="1963"/>
                </a:lnTo>
                <a:lnTo>
                  <a:pt x="260029" y="3425"/>
                </a:lnTo>
                <a:lnTo>
                  <a:pt x="307408" y="5106"/>
                </a:lnTo>
                <a:lnTo>
                  <a:pt x="358749" y="6932"/>
                </a:lnTo>
                <a:lnTo>
                  <a:pt x="412734" y="8854"/>
                </a:lnTo>
                <a:lnTo>
                  <a:pt x="466361" y="11548"/>
                </a:lnTo>
                <a:lnTo>
                  <a:pt x="519751" y="14754"/>
                </a:lnTo>
                <a:lnTo>
                  <a:pt x="572984" y="18302"/>
                </a:lnTo>
                <a:lnTo>
                  <a:pt x="620467" y="21374"/>
                </a:lnTo>
                <a:lnTo>
                  <a:pt x="664117" y="24127"/>
                </a:lnTo>
                <a:lnTo>
                  <a:pt x="705211" y="26668"/>
                </a:lnTo>
                <a:lnTo>
                  <a:pt x="737546" y="28362"/>
                </a:lnTo>
                <a:lnTo>
                  <a:pt x="764042" y="29491"/>
                </a:lnTo>
                <a:lnTo>
                  <a:pt x="803124" y="30746"/>
                </a:lnTo>
                <a:lnTo>
                  <a:pt x="844550" y="3175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90" name="SMARTInkShape-Group1204"/>
          <p:cNvGrpSpPr/>
          <p:nvPr/>
        </p:nvGrpSpPr>
        <p:grpSpPr>
          <a:xfrm>
            <a:off x="2698750" y="2990850"/>
            <a:ext cx="4870451" cy="831851"/>
            <a:chOff x="2698750" y="2990850"/>
            <a:chExt cx="4870451" cy="831851"/>
          </a:xfrm>
        </p:grpSpPr>
        <p:sp>
          <p:nvSpPr>
            <p:cNvPr id="2188" name="SMARTInkShape-5651"/>
            <p:cNvSpPr/>
            <p:nvPr>
              <p:custDataLst>
                <p:tags r:id="rId167"/>
              </p:custDataLst>
            </p:nvPr>
          </p:nvSpPr>
          <p:spPr>
            <a:xfrm>
              <a:off x="2698750" y="3113029"/>
              <a:ext cx="4870451" cy="138172"/>
            </a:xfrm>
            <a:custGeom>
              <a:avLst/>
              <a:gdLst/>
              <a:ahLst/>
              <a:cxnLst/>
              <a:rect l="0" t="0" r="0" b="0"/>
              <a:pathLst>
                <a:path w="4870451" h="138172">
                  <a:moveTo>
                    <a:pt x="0" y="138171"/>
                  </a:moveTo>
                  <a:lnTo>
                    <a:pt x="0" y="138171"/>
                  </a:lnTo>
                  <a:lnTo>
                    <a:pt x="21872" y="135349"/>
                  </a:lnTo>
                  <a:lnTo>
                    <a:pt x="58326" y="130645"/>
                  </a:lnTo>
                  <a:lnTo>
                    <a:pt x="104501" y="124687"/>
                  </a:lnTo>
                  <a:lnTo>
                    <a:pt x="165623" y="117892"/>
                  </a:lnTo>
                  <a:lnTo>
                    <a:pt x="236709" y="110541"/>
                  </a:lnTo>
                  <a:lnTo>
                    <a:pt x="314439" y="102817"/>
                  </a:lnTo>
                  <a:lnTo>
                    <a:pt x="402949" y="94846"/>
                  </a:lnTo>
                  <a:lnTo>
                    <a:pt x="498643" y="86710"/>
                  </a:lnTo>
                  <a:lnTo>
                    <a:pt x="599129" y="78464"/>
                  </a:lnTo>
                  <a:lnTo>
                    <a:pt x="707041" y="69438"/>
                  </a:lnTo>
                  <a:lnTo>
                    <a:pt x="819905" y="59894"/>
                  </a:lnTo>
                  <a:lnTo>
                    <a:pt x="936070" y="50002"/>
                  </a:lnTo>
                  <a:lnTo>
                    <a:pt x="1059374" y="41292"/>
                  </a:lnTo>
                  <a:lnTo>
                    <a:pt x="1187438" y="33368"/>
                  </a:lnTo>
                  <a:lnTo>
                    <a:pt x="1318676" y="25969"/>
                  </a:lnTo>
                  <a:lnTo>
                    <a:pt x="1458378" y="20331"/>
                  </a:lnTo>
                  <a:lnTo>
                    <a:pt x="1603724" y="15866"/>
                  </a:lnTo>
                  <a:lnTo>
                    <a:pt x="1752833" y="12185"/>
                  </a:lnTo>
                  <a:lnTo>
                    <a:pt x="1904450" y="9025"/>
                  </a:lnTo>
                  <a:lnTo>
                    <a:pt x="2057738" y="6212"/>
                  </a:lnTo>
                  <a:lnTo>
                    <a:pt x="2212142" y="3631"/>
                  </a:lnTo>
                  <a:lnTo>
                    <a:pt x="2365173" y="1911"/>
                  </a:lnTo>
                  <a:lnTo>
                    <a:pt x="2517287" y="765"/>
                  </a:lnTo>
                  <a:lnTo>
                    <a:pt x="2668791" y="0"/>
                  </a:lnTo>
                  <a:lnTo>
                    <a:pt x="2823416" y="901"/>
                  </a:lnTo>
                  <a:lnTo>
                    <a:pt x="2980122" y="2913"/>
                  </a:lnTo>
                  <a:lnTo>
                    <a:pt x="3138215" y="5666"/>
                  </a:lnTo>
                  <a:lnTo>
                    <a:pt x="3292999" y="8912"/>
                  </a:lnTo>
                  <a:lnTo>
                    <a:pt x="3445577" y="12487"/>
                  </a:lnTo>
                  <a:lnTo>
                    <a:pt x="3596684" y="16282"/>
                  </a:lnTo>
                  <a:lnTo>
                    <a:pt x="3741872" y="21634"/>
                  </a:lnTo>
                  <a:lnTo>
                    <a:pt x="3883116" y="28024"/>
                  </a:lnTo>
                  <a:lnTo>
                    <a:pt x="4021727" y="35106"/>
                  </a:lnTo>
                  <a:lnTo>
                    <a:pt x="4151530" y="41239"/>
                  </a:lnTo>
                  <a:lnTo>
                    <a:pt x="4275458" y="46739"/>
                  </a:lnTo>
                  <a:lnTo>
                    <a:pt x="4395472" y="51816"/>
                  </a:lnTo>
                  <a:lnTo>
                    <a:pt x="4501586" y="56612"/>
                  </a:lnTo>
                  <a:lnTo>
                    <a:pt x="4598435" y="61220"/>
                  </a:lnTo>
                  <a:lnTo>
                    <a:pt x="4689107" y="65704"/>
                  </a:lnTo>
                  <a:lnTo>
                    <a:pt x="4749554" y="68693"/>
                  </a:lnTo>
                  <a:lnTo>
                    <a:pt x="4870450" y="746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9" name="SMARTInkShape-5652"/>
            <p:cNvSpPr/>
            <p:nvPr>
              <p:custDataLst>
                <p:tags r:id="rId168"/>
              </p:custDataLst>
            </p:nvPr>
          </p:nvSpPr>
          <p:spPr>
            <a:xfrm>
              <a:off x="3359411" y="2990850"/>
              <a:ext cx="94990" cy="831851"/>
            </a:xfrm>
            <a:custGeom>
              <a:avLst/>
              <a:gdLst/>
              <a:ahLst/>
              <a:cxnLst/>
              <a:rect l="0" t="0" r="0" b="0"/>
              <a:pathLst>
                <a:path w="94990" h="831851">
                  <a:moveTo>
                    <a:pt x="6089" y="0"/>
                  </a:moveTo>
                  <a:lnTo>
                    <a:pt x="6089" y="0"/>
                  </a:lnTo>
                  <a:lnTo>
                    <a:pt x="2718" y="3371"/>
                  </a:lnTo>
                  <a:lnTo>
                    <a:pt x="1063" y="6907"/>
                  </a:lnTo>
                  <a:lnTo>
                    <a:pt x="0" y="14927"/>
                  </a:lnTo>
                  <a:lnTo>
                    <a:pt x="14068" y="55316"/>
                  </a:lnTo>
                  <a:lnTo>
                    <a:pt x="24132" y="96980"/>
                  </a:lnTo>
                  <a:lnTo>
                    <a:pt x="31982" y="132472"/>
                  </a:lnTo>
                  <a:lnTo>
                    <a:pt x="39469" y="173882"/>
                  </a:lnTo>
                  <a:lnTo>
                    <a:pt x="42453" y="197766"/>
                  </a:lnTo>
                  <a:lnTo>
                    <a:pt x="45149" y="222860"/>
                  </a:lnTo>
                  <a:lnTo>
                    <a:pt x="47651" y="249468"/>
                  </a:lnTo>
                  <a:lnTo>
                    <a:pt x="50025" y="277084"/>
                  </a:lnTo>
                  <a:lnTo>
                    <a:pt x="52313" y="305373"/>
                  </a:lnTo>
                  <a:lnTo>
                    <a:pt x="54543" y="334110"/>
                  </a:lnTo>
                  <a:lnTo>
                    <a:pt x="56736" y="363145"/>
                  </a:lnTo>
                  <a:lnTo>
                    <a:pt x="58904" y="392380"/>
                  </a:lnTo>
                  <a:lnTo>
                    <a:pt x="61055" y="421748"/>
                  </a:lnTo>
                  <a:lnTo>
                    <a:pt x="63194" y="451204"/>
                  </a:lnTo>
                  <a:lnTo>
                    <a:pt x="65325" y="480719"/>
                  </a:lnTo>
                  <a:lnTo>
                    <a:pt x="66746" y="510980"/>
                  </a:lnTo>
                  <a:lnTo>
                    <a:pt x="67694" y="541736"/>
                  </a:lnTo>
                  <a:lnTo>
                    <a:pt x="68326" y="572824"/>
                  </a:lnTo>
                  <a:lnTo>
                    <a:pt x="70158" y="602721"/>
                  </a:lnTo>
                  <a:lnTo>
                    <a:pt x="72790" y="631825"/>
                  </a:lnTo>
                  <a:lnTo>
                    <a:pt x="75956" y="660400"/>
                  </a:lnTo>
                  <a:lnTo>
                    <a:pt x="78773" y="686506"/>
                  </a:lnTo>
                  <a:lnTo>
                    <a:pt x="81356" y="710965"/>
                  </a:lnTo>
                  <a:lnTo>
                    <a:pt x="86108" y="754134"/>
                  </a:lnTo>
                  <a:lnTo>
                    <a:pt x="92044" y="800121"/>
                  </a:lnTo>
                  <a:lnTo>
                    <a:pt x="94989" y="8318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91" name="SMARTInkShape-5653"/>
          <p:cNvSpPr/>
          <p:nvPr>
            <p:custDataLst>
              <p:tags r:id="rId4"/>
            </p:custDataLst>
          </p:nvPr>
        </p:nvSpPr>
        <p:spPr>
          <a:xfrm>
            <a:off x="4650753" y="3016250"/>
            <a:ext cx="48645" cy="673101"/>
          </a:xfrm>
          <a:custGeom>
            <a:avLst/>
            <a:gdLst/>
            <a:ahLst/>
            <a:cxnLst/>
            <a:rect l="0" t="0" r="0" b="0"/>
            <a:pathLst>
              <a:path w="48645" h="673101">
                <a:moveTo>
                  <a:pt x="29197" y="0"/>
                </a:moveTo>
                <a:lnTo>
                  <a:pt x="29197" y="0"/>
                </a:lnTo>
                <a:lnTo>
                  <a:pt x="22455" y="0"/>
                </a:lnTo>
                <a:lnTo>
                  <a:pt x="20469" y="706"/>
                </a:lnTo>
                <a:lnTo>
                  <a:pt x="19145" y="1881"/>
                </a:lnTo>
                <a:lnTo>
                  <a:pt x="18262" y="3371"/>
                </a:lnTo>
                <a:lnTo>
                  <a:pt x="18379" y="5070"/>
                </a:lnTo>
                <a:lnTo>
                  <a:pt x="38212" y="48988"/>
                </a:lnTo>
                <a:lnTo>
                  <a:pt x="48644" y="94008"/>
                </a:lnTo>
                <a:lnTo>
                  <a:pt x="48188" y="140558"/>
                </a:lnTo>
                <a:lnTo>
                  <a:pt x="46091" y="167789"/>
                </a:lnTo>
                <a:lnTo>
                  <a:pt x="42577" y="197232"/>
                </a:lnTo>
                <a:lnTo>
                  <a:pt x="38117" y="228149"/>
                </a:lnTo>
                <a:lnTo>
                  <a:pt x="33027" y="260049"/>
                </a:lnTo>
                <a:lnTo>
                  <a:pt x="28222" y="291194"/>
                </a:lnTo>
                <a:lnTo>
                  <a:pt x="23608" y="321835"/>
                </a:lnTo>
                <a:lnTo>
                  <a:pt x="19121" y="352141"/>
                </a:lnTo>
                <a:lnTo>
                  <a:pt x="14718" y="381515"/>
                </a:lnTo>
                <a:lnTo>
                  <a:pt x="10372" y="410271"/>
                </a:lnTo>
                <a:lnTo>
                  <a:pt x="6064" y="438614"/>
                </a:lnTo>
                <a:lnTo>
                  <a:pt x="3192" y="465270"/>
                </a:lnTo>
                <a:lnTo>
                  <a:pt x="1277" y="490802"/>
                </a:lnTo>
                <a:lnTo>
                  <a:pt x="0" y="515585"/>
                </a:lnTo>
                <a:lnTo>
                  <a:pt x="463" y="560054"/>
                </a:lnTo>
                <a:lnTo>
                  <a:pt x="3726" y="598163"/>
                </a:lnTo>
                <a:lnTo>
                  <a:pt x="14203" y="638040"/>
                </a:lnTo>
                <a:lnTo>
                  <a:pt x="35547" y="67310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97" name="SMARTInkShape-Group1206"/>
          <p:cNvGrpSpPr/>
          <p:nvPr/>
        </p:nvGrpSpPr>
        <p:grpSpPr>
          <a:xfrm>
            <a:off x="7186380" y="811108"/>
            <a:ext cx="720555" cy="274743"/>
            <a:chOff x="7186380" y="811108"/>
            <a:chExt cx="720555" cy="274743"/>
          </a:xfrm>
        </p:grpSpPr>
        <p:sp>
          <p:nvSpPr>
            <p:cNvPr id="2192" name="SMARTInkShape-5654"/>
            <p:cNvSpPr/>
            <p:nvPr>
              <p:custDataLst>
                <p:tags r:id="rId162"/>
              </p:custDataLst>
            </p:nvPr>
          </p:nvSpPr>
          <p:spPr>
            <a:xfrm>
              <a:off x="7548573" y="811108"/>
              <a:ext cx="358362" cy="274743"/>
            </a:xfrm>
            <a:custGeom>
              <a:avLst/>
              <a:gdLst/>
              <a:ahLst/>
              <a:cxnLst/>
              <a:rect l="0" t="0" r="0" b="0"/>
              <a:pathLst>
                <a:path w="358362" h="274743">
                  <a:moveTo>
                    <a:pt x="26977" y="160442"/>
                  </a:moveTo>
                  <a:lnTo>
                    <a:pt x="26977" y="160442"/>
                  </a:lnTo>
                  <a:lnTo>
                    <a:pt x="0" y="160442"/>
                  </a:lnTo>
                  <a:lnTo>
                    <a:pt x="40209" y="163813"/>
                  </a:lnTo>
                  <a:lnTo>
                    <a:pt x="86192" y="166204"/>
                  </a:lnTo>
                  <a:lnTo>
                    <a:pt x="127700" y="165912"/>
                  </a:lnTo>
                  <a:lnTo>
                    <a:pt x="168455" y="162376"/>
                  </a:lnTo>
                  <a:lnTo>
                    <a:pt x="198856" y="158943"/>
                  </a:lnTo>
                  <a:lnTo>
                    <a:pt x="205673" y="155542"/>
                  </a:lnTo>
                  <a:lnTo>
                    <a:pt x="208702" y="151679"/>
                  </a:lnTo>
                  <a:lnTo>
                    <a:pt x="208099" y="150367"/>
                  </a:lnTo>
                  <a:lnTo>
                    <a:pt x="206286" y="149492"/>
                  </a:lnTo>
                  <a:lnTo>
                    <a:pt x="183125" y="148088"/>
                  </a:lnTo>
                  <a:lnTo>
                    <a:pt x="164808" y="151215"/>
                  </a:lnTo>
                  <a:lnTo>
                    <a:pt x="147073" y="163353"/>
                  </a:lnTo>
                  <a:lnTo>
                    <a:pt x="131784" y="183725"/>
                  </a:lnTo>
                  <a:lnTo>
                    <a:pt x="128356" y="197601"/>
                  </a:lnTo>
                  <a:lnTo>
                    <a:pt x="128430" y="204265"/>
                  </a:lnTo>
                  <a:lnTo>
                    <a:pt x="130595" y="209413"/>
                  </a:lnTo>
                  <a:lnTo>
                    <a:pt x="138646" y="217014"/>
                  </a:lnTo>
                  <a:lnTo>
                    <a:pt x="143756" y="218618"/>
                  </a:lnTo>
                  <a:lnTo>
                    <a:pt x="155079" y="218518"/>
                  </a:lnTo>
                  <a:lnTo>
                    <a:pt x="167167" y="212359"/>
                  </a:lnTo>
                  <a:lnTo>
                    <a:pt x="183989" y="196992"/>
                  </a:lnTo>
                  <a:lnTo>
                    <a:pt x="203049" y="175049"/>
                  </a:lnTo>
                  <a:lnTo>
                    <a:pt x="202919" y="175119"/>
                  </a:lnTo>
                  <a:lnTo>
                    <a:pt x="200894" y="177078"/>
                  </a:lnTo>
                  <a:lnTo>
                    <a:pt x="199523" y="182182"/>
                  </a:lnTo>
                  <a:lnTo>
                    <a:pt x="198642" y="196957"/>
                  </a:lnTo>
                  <a:lnTo>
                    <a:pt x="199982" y="200307"/>
                  </a:lnTo>
                  <a:lnTo>
                    <a:pt x="205233" y="205912"/>
                  </a:lnTo>
                  <a:lnTo>
                    <a:pt x="216122" y="213034"/>
                  </a:lnTo>
                  <a:lnTo>
                    <a:pt x="221512" y="213142"/>
                  </a:lnTo>
                  <a:lnTo>
                    <a:pt x="243289" y="205847"/>
                  </a:lnTo>
                  <a:lnTo>
                    <a:pt x="271064" y="189182"/>
                  </a:lnTo>
                  <a:lnTo>
                    <a:pt x="307973" y="148898"/>
                  </a:lnTo>
                  <a:lnTo>
                    <a:pt x="326842" y="120034"/>
                  </a:lnTo>
                  <a:lnTo>
                    <a:pt x="342283" y="83687"/>
                  </a:lnTo>
                  <a:lnTo>
                    <a:pt x="352439" y="47776"/>
                  </a:lnTo>
                  <a:lnTo>
                    <a:pt x="358361" y="8997"/>
                  </a:lnTo>
                  <a:lnTo>
                    <a:pt x="357965" y="2328"/>
                  </a:lnTo>
                  <a:lnTo>
                    <a:pt x="354879" y="0"/>
                  </a:lnTo>
                  <a:lnTo>
                    <a:pt x="350001" y="564"/>
                  </a:lnTo>
                  <a:lnTo>
                    <a:pt x="343927" y="3057"/>
                  </a:lnTo>
                  <a:lnTo>
                    <a:pt x="333413" y="17115"/>
                  </a:lnTo>
                  <a:lnTo>
                    <a:pt x="319562" y="56356"/>
                  </a:lnTo>
                  <a:lnTo>
                    <a:pt x="312942" y="93720"/>
                  </a:lnTo>
                  <a:lnTo>
                    <a:pt x="312352" y="136197"/>
                  </a:lnTo>
                  <a:lnTo>
                    <a:pt x="316322" y="177183"/>
                  </a:lnTo>
                  <a:lnTo>
                    <a:pt x="322086" y="214449"/>
                  </a:lnTo>
                  <a:lnTo>
                    <a:pt x="331777" y="2747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3" name="SMARTInkShape-5655"/>
            <p:cNvSpPr/>
            <p:nvPr>
              <p:custDataLst>
                <p:tags r:id="rId163"/>
              </p:custDataLst>
            </p:nvPr>
          </p:nvSpPr>
          <p:spPr>
            <a:xfrm>
              <a:off x="7574084" y="816668"/>
              <a:ext cx="77667" cy="250594"/>
            </a:xfrm>
            <a:custGeom>
              <a:avLst/>
              <a:gdLst/>
              <a:ahLst/>
              <a:cxnLst/>
              <a:rect l="0" t="0" r="0" b="0"/>
              <a:pathLst>
                <a:path w="77667" h="250594">
                  <a:moveTo>
                    <a:pt x="33216" y="15182"/>
                  </a:moveTo>
                  <a:lnTo>
                    <a:pt x="33216" y="15182"/>
                  </a:lnTo>
                  <a:lnTo>
                    <a:pt x="36586" y="8440"/>
                  </a:lnTo>
                  <a:lnTo>
                    <a:pt x="36873" y="5748"/>
                  </a:lnTo>
                  <a:lnTo>
                    <a:pt x="35312" y="876"/>
                  </a:lnTo>
                  <a:lnTo>
                    <a:pt x="34613" y="0"/>
                  </a:lnTo>
                  <a:lnTo>
                    <a:pt x="34148" y="122"/>
                  </a:lnTo>
                  <a:lnTo>
                    <a:pt x="26390" y="40575"/>
                  </a:lnTo>
                  <a:lnTo>
                    <a:pt x="20375" y="82443"/>
                  </a:lnTo>
                  <a:lnTo>
                    <a:pt x="15514" y="114926"/>
                  </a:lnTo>
                  <a:lnTo>
                    <a:pt x="8651" y="150529"/>
                  </a:lnTo>
                  <a:lnTo>
                    <a:pt x="224" y="196161"/>
                  </a:lnTo>
                  <a:lnTo>
                    <a:pt x="0" y="229750"/>
                  </a:lnTo>
                  <a:lnTo>
                    <a:pt x="3311" y="237250"/>
                  </a:lnTo>
                  <a:lnTo>
                    <a:pt x="14516" y="247464"/>
                  </a:lnTo>
                  <a:lnTo>
                    <a:pt x="28903" y="250593"/>
                  </a:lnTo>
                  <a:lnTo>
                    <a:pt x="44704" y="248925"/>
                  </a:lnTo>
                  <a:lnTo>
                    <a:pt x="77666" y="2374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4" name="SMARTInkShape-5656"/>
            <p:cNvSpPr/>
            <p:nvPr>
              <p:custDataLst>
                <p:tags r:id="rId164"/>
              </p:custDataLst>
            </p:nvPr>
          </p:nvSpPr>
          <p:spPr>
            <a:xfrm>
              <a:off x="7370971" y="953383"/>
              <a:ext cx="92521" cy="111247"/>
            </a:xfrm>
            <a:custGeom>
              <a:avLst/>
              <a:gdLst/>
              <a:ahLst/>
              <a:cxnLst/>
              <a:rect l="0" t="0" r="0" b="0"/>
              <a:pathLst>
                <a:path w="92521" h="111247">
                  <a:moveTo>
                    <a:pt x="77579" y="5467"/>
                  </a:moveTo>
                  <a:lnTo>
                    <a:pt x="77579" y="5467"/>
                  </a:lnTo>
                  <a:lnTo>
                    <a:pt x="70837" y="2096"/>
                  </a:lnTo>
                  <a:lnTo>
                    <a:pt x="56531" y="0"/>
                  </a:lnTo>
                  <a:lnTo>
                    <a:pt x="35516" y="6121"/>
                  </a:lnTo>
                  <a:lnTo>
                    <a:pt x="14784" y="20242"/>
                  </a:lnTo>
                  <a:lnTo>
                    <a:pt x="5455" y="33671"/>
                  </a:lnTo>
                  <a:lnTo>
                    <a:pt x="1981" y="41203"/>
                  </a:lnTo>
                  <a:lnTo>
                    <a:pt x="0" y="58979"/>
                  </a:lnTo>
                  <a:lnTo>
                    <a:pt x="2177" y="77228"/>
                  </a:lnTo>
                  <a:lnTo>
                    <a:pt x="7848" y="92394"/>
                  </a:lnTo>
                  <a:lnTo>
                    <a:pt x="13453" y="97991"/>
                  </a:lnTo>
                  <a:lnTo>
                    <a:pt x="29087" y="106090"/>
                  </a:lnTo>
                  <a:lnTo>
                    <a:pt x="54353" y="111246"/>
                  </a:lnTo>
                  <a:lnTo>
                    <a:pt x="71255" y="106808"/>
                  </a:lnTo>
                  <a:lnTo>
                    <a:pt x="79714" y="102661"/>
                  </a:lnTo>
                  <a:lnTo>
                    <a:pt x="85351" y="97074"/>
                  </a:lnTo>
                  <a:lnTo>
                    <a:pt x="91617" y="83340"/>
                  </a:lnTo>
                  <a:lnTo>
                    <a:pt x="92520" y="69711"/>
                  </a:lnTo>
                  <a:lnTo>
                    <a:pt x="89864" y="56598"/>
                  </a:lnTo>
                  <a:lnTo>
                    <a:pt x="76105" y="27932"/>
                  </a:lnTo>
                  <a:lnTo>
                    <a:pt x="75891" y="23266"/>
                  </a:lnTo>
                  <a:lnTo>
                    <a:pt x="83929" y="54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5" name="SMARTInkShape-5657"/>
            <p:cNvSpPr/>
            <p:nvPr>
              <p:custDataLst>
                <p:tags r:id="rId165"/>
              </p:custDataLst>
            </p:nvPr>
          </p:nvSpPr>
          <p:spPr>
            <a:xfrm>
              <a:off x="7186380" y="958850"/>
              <a:ext cx="198671" cy="25401"/>
            </a:xfrm>
            <a:custGeom>
              <a:avLst/>
              <a:gdLst/>
              <a:ahLst/>
              <a:cxnLst/>
              <a:rect l="0" t="0" r="0" b="0"/>
              <a:pathLst>
                <a:path w="198671" h="25401">
                  <a:moveTo>
                    <a:pt x="8170" y="25400"/>
                  </a:moveTo>
                  <a:lnTo>
                    <a:pt x="8170" y="25400"/>
                  </a:lnTo>
                  <a:lnTo>
                    <a:pt x="1428" y="25400"/>
                  </a:lnTo>
                  <a:lnTo>
                    <a:pt x="147" y="24694"/>
                  </a:lnTo>
                  <a:lnTo>
                    <a:pt x="0" y="23519"/>
                  </a:lnTo>
                  <a:lnTo>
                    <a:pt x="607" y="22029"/>
                  </a:lnTo>
                  <a:lnTo>
                    <a:pt x="14944" y="16562"/>
                  </a:lnTo>
                  <a:lnTo>
                    <a:pt x="50550" y="10473"/>
                  </a:lnTo>
                  <a:lnTo>
                    <a:pt x="86507" y="6301"/>
                  </a:lnTo>
                  <a:lnTo>
                    <a:pt x="126242" y="2800"/>
                  </a:lnTo>
                  <a:lnTo>
                    <a:pt x="162717" y="1245"/>
                  </a:lnTo>
                  <a:lnTo>
                    <a:pt x="19867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6" name="SMARTInkShape-5658"/>
            <p:cNvSpPr/>
            <p:nvPr>
              <p:custDataLst>
                <p:tags r:id="rId166"/>
              </p:custDataLst>
            </p:nvPr>
          </p:nvSpPr>
          <p:spPr>
            <a:xfrm>
              <a:off x="7225418" y="815492"/>
              <a:ext cx="108833" cy="270065"/>
            </a:xfrm>
            <a:custGeom>
              <a:avLst/>
              <a:gdLst/>
              <a:ahLst/>
              <a:cxnLst/>
              <a:rect l="0" t="0" r="0" b="0"/>
              <a:pathLst>
                <a:path w="108833" h="270065">
                  <a:moveTo>
                    <a:pt x="26282" y="3658"/>
                  </a:moveTo>
                  <a:lnTo>
                    <a:pt x="26282" y="3658"/>
                  </a:lnTo>
                  <a:lnTo>
                    <a:pt x="26280" y="287"/>
                  </a:lnTo>
                  <a:lnTo>
                    <a:pt x="27693" y="0"/>
                  </a:lnTo>
                  <a:lnTo>
                    <a:pt x="33023" y="1562"/>
                  </a:lnTo>
                  <a:lnTo>
                    <a:pt x="34304" y="4377"/>
                  </a:lnTo>
                  <a:lnTo>
                    <a:pt x="27802" y="48284"/>
                  </a:lnTo>
                  <a:lnTo>
                    <a:pt x="21166" y="91513"/>
                  </a:lnTo>
                  <a:lnTo>
                    <a:pt x="14366" y="123608"/>
                  </a:lnTo>
                  <a:lnTo>
                    <a:pt x="6640" y="156688"/>
                  </a:lnTo>
                  <a:lnTo>
                    <a:pt x="0" y="203282"/>
                  </a:lnTo>
                  <a:lnTo>
                    <a:pt x="1901" y="228552"/>
                  </a:lnTo>
                  <a:lnTo>
                    <a:pt x="7450" y="246839"/>
                  </a:lnTo>
                  <a:lnTo>
                    <a:pt x="16500" y="260140"/>
                  </a:lnTo>
                  <a:lnTo>
                    <a:pt x="21878" y="265663"/>
                  </a:lnTo>
                  <a:lnTo>
                    <a:pt x="28284" y="268639"/>
                  </a:lnTo>
                  <a:lnTo>
                    <a:pt x="42929" y="270064"/>
                  </a:lnTo>
                  <a:lnTo>
                    <a:pt x="70412" y="266900"/>
                  </a:lnTo>
                  <a:lnTo>
                    <a:pt x="86816" y="259649"/>
                  </a:lnTo>
                  <a:lnTo>
                    <a:pt x="108832" y="2449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04" name="SMARTInkShape-Group1207"/>
          <p:cNvGrpSpPr/>
          <p:nvPr/>
        </p:nvGrpSpPr>
        <p:grpSpPr>
          <a:xfrm>
            <a:off x="2279154" y="3408407"/>
            <a:ext cx="734481" cy="494407"/>
            <a:chOff x="2279154" y="3408407"/>
            <a:chExt cx="734481" cy="494407"/>
          </a:xfrm>
        </p:grpSpPr>
        <p:sp>
          <p:nvSpPr>
            <p:cNvPr id="2198" name="SMARTInkShape-5659"/>
            <p:cNvSpPr/>
            <p:nvPr>
              <p:custDataLst>
                <p:tags r:id="rId156"/>
              </p:custDataLst>
            </p:nvPr>
          </p:nvSpPr>
          <p:spPr>
            <a:xfrm>
              <a:off x="2316178" y="3513837"/>
              <a:ext cx="122223" cy="388977"/>
            </a:xfrm>
            <a:custGeom>
              <a:avLst/>
              <a:gdLst/>
              <a:ahLst/>
              <a:cxnLst/>
              <a:rect l="0" t="0" r="0" b="0"/>
              <a:pathLst>
                <a:path w="122223" h="388977">
                  <a:moveTo>
                    <a:pt x="52372" y="23113"/>
                  </a:moveTo>
                  <a:lnTo>
                    <a:pt x="52372" y="23113"/>
                  </a:lnTo>
                  <a:lnTo>
                    <a:pt x="55743" y="16371"/>
                  </a:lnTo>
                  <a:lnTo>
                    <a:pt x="55516" y="9298"/>
                  </a:lnTo>
                  <a:lnTo>
                    <a:pt x="54468" y="5436"/>
                  </a:lnTo>
                  <a:lnTo>
                    <a:pt x="53064" y="2862"/>
                  </a:lnTo>
                  <a:lnTo>
                    <a:pt x="51422" y="1145"/>
                  </a:lnTo>
                  <a:lnTo>
                    <a:pt x="49622" y="0"/>
                  </a:lnTo>
                  <a:lnTo>
                    <a:pt x="47716" y="650"/>
                  </a:lnTo>
                  <a:lnTo>
                    <a:pt x="43718" y="5133"/>
                  </a:lnTo>
                  <a:lnTo>
                    <a:pt x="30758" y="35816"/>
                  </a:lnTo>
                  <a:lnTo>
                    <a:pt x="19482" y="76266"/>
                  </a:lnTo>
                  <a:lnTo>
                    <a:pt x="13512" y="100882"/>
                  </a:lnTo>
                  <a:lnTo>
                    <a:pt x="8826" y="125759"/>
                  </a:lnTo>
                  <a:lnTo>
                    <a:pt x="4997" y="150810"/>
                  </a:lnTo>
                  <a:lnTo>
                    <a:pt x="1739" y="175978"/>
                  </a:lnTo>
                  <a:lnTo>
                    <a:pt x="272" y="201223"/>
                  </a:lnTo>
                  <a:lnTo>
                    <a:pt x="0" y="226520"/>
                  </a:lnTo>
                  <a:lnTo>
                    <a:pt x="524" y="251851"/>
                  </a:lnTo>
                  <a:lnTo>
                    <a:pt x="4869" y="296930"/>
                  </a:lnTo>
                  <a:lnTo>
                    <a:pt x="13620" y="335309"/>
                  </a:lnTo>
                  <a:lnTo>
                    <a:pt x="29270" y="364126"/>
                  </a:lnTo>
                  <a:lnTo>
                    <a:pt x="46102" y="381167"/>
                  </a:lnTo>
                  <a:lnTo>
                    <a:pt x="54542" y="386699"/>
                  </a:lnTo>
                  <a:lnTo>
                    <a:pt x="63697" y="388976"/>
                  </a:lnTo>
                  <a:lnTo>
                    <a:pt x="83276" y="387742"/>
                  </a:lnTo>
                  <a:lnTo>
                    <a:pt x="99973" y="376846"/>
                  </a:lnTo>
                  <a:lnTo>
                    <a:pt x="107390" y="369002"/>
                  </a:lnTo>
                  <a:lnTo>
                    <a:pt x="115630" y="347115"/>
                  </a:lnTo>
                  <a:lnTo>
                    <a:pt x="122222" y="3088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9" name="SMARTInkShape-5660"/>
            <p:cNvSpPr/>
            <p:nvPr>
              <p:custDataLst>
                <p:tags r:id="rId157"/>
              </p:custDataLst>
            </p:nvPr>
          </p:nvSpPr>
          <p:spPr>
            <a:xfrm>
              <a:off x="2771642" y="3408407"/>
              <a:ext cx="241993" cy="315603"/>
            </a:xfrm>
            <a:custGeom>
              <a:avLst/>
              <a:gdLst/>
              <a:ahLst/>
              <a:cxnLst/>
              <a:rect l="0" t="0" r="0" b="0"/>
              <a:pathLst>
                <a:path w="241993" h="315603">
                  <a:moveTo>
                    <a:pt x="73158" y="261893"/>
                  </a:moveTo>
                  <a:lnTo>
                    <a:pt x="73158" y="261893"/>
                  </a:lnTo>
                  <a:lnTo>
                    <a:pt x="69787" y="255151"/>
                  </a:lnTo>
                  <a:lnTo>
                    <a:pt x="43926" y="232039"/>
                  </a:lnTo>
                  <a:lnTo>
                    <a:pt x="38148" y="229996"/>
                  </a:lnTo>
                  <a:lnTo>
                    <a:pt x="24201" y="229607"/>
                  </a:lnTo>
                  <a:lnTo>
                    <a:pt x="12359" y="233667"/>
                  </a:lnTo>
                  <a:lnTo>
                    <a:pt x="7225" y="236726"/>
                  </a:lnTo>
                  <a:lnTo>
                    <a:pt x="3803" y="242293"/>
                  </a:lnTo>
                  <a:lnTo>
                    <a:pt x="0" y="257885"/>
                  </a:lnTo>
                  <a:lnTo>
                    <a:pt x="1230" y="286498"/>
                  </a:lnTo>
                  <a:lnTo>
                    <a:pt x="8029" y="301286"/>
                  </a:lnTo>
                  <a:lnTo>
                    <a:pt x="17401" y="311151"/>
                  </a:lnTo>
                  <a:lnTo>
                    <a:pt x="26269" y="315535"/>
                  </a:lnTo>
                  <a:lnTo>
                    <a:pt x="34915" y="315602"/>
                  </a:lnTo>
                  <a:lnTo>
                    <a:pt x="39196" y="314632"/>
                  </a:lnTo>
                  <a:lnTo>
                    <a:pt x="42050" y="311869"/>
                  </a:lnTo>
                  <a:lnTo>
                    <a:pt x="53003" y="289010"/>
                  </a:lnTo>
                  <a:lnTo>
                    <a:pt x="54077" y="289144"/>
                  </a:lnTo>
                  <a:lnTo>
                    <a:pt x="57152" y="291173"/>
                  </a:lnTo>
                  <a:lnTo>
                    <a:pt x="68811" y="305251"/>
                  </a:lnTo>
                  <a:lnTo>
                    <a:pt x="76165" y="309386"/>
                  </a:lnTo>
                  <a:lnTo>
                    <a:pt x="84137" y="311223"/>
                  </a:lnTo>
                  <a:lnTo>
                    <a:pt x="103301" y="305515"/>
                  </a:lnTo>
                  <a:lnTo>
                    <a:pt x="130224" y="288145"/>
                  </a:lnTo>
                  <a:lnTo>
                    <a:pt x="160544" y="255012"/>
                  </a:lnTo>
                  <a:lnTo>
                    <a:pt x="181376" y="220499"/>
                  </a:lnTo>
                  <a:lnTo>
                    <a:pt x="201688" y="178585"/>
                  </a:lnTo>
                  <a:lnTo>
                    <a:pt x="220123" y="131734"/>
                  </a:lnTo>
                  <a:lnTo>
                    <a:pt x="227579" y="107387"/>
                  </a:lnTo>
                  <a:lnTo>
                    <a:pt x="233961" y="82689"/>
                  </a:lnTo>
                  <a:lnTo>
                    <a:pt x="241992" y="38313"/>
                  </a:lnTo>
                  <a:lnTo>
                    <a:pt x="240858" y="9183"/>
                  </a:lnTo>
                  <a:lnTo>
                    <a:pt x="237169" y="2403"/>
                  </a:lnTo>
                  <a:lnTo>
                    <a:pt x="231888" y="0"/>
                  </a:lnTo>
                  <a:lnTo>
                    <a:pt x="225545" y="514"/>
                  </a:lnTo>
                  <a:lnTo>
                    <a:pt x="209089" y="12375"/>
                  </a:lnTo>
                  <a:lnTo>
                    <a:pt x="199762" y="21464"/>
                  </a:lnTo>
                  <a:lnTo>
                    <a:pt x="187517" y="54141"/>
                  </a:lnTo>
                  <a:lnTo>
                    <a:pt x="181839" y="96886"/>
                  </a:lnTo>
                  <a:lnTo>
                    <a:pt x="184020" y="144107"/>
                  </a:lnTo>
                  <a:lnTo>
                    <a:pt x="191575" y="187671"/>
                  </a:lnTo>
                  <a:lnTo>
                    <a:pt x="203399" y="227494"/>
                  </a:lnTo>
                  <a:lnTo>
                    <a:pt x="220413" y="264008"/>
                  </a:lnTo>
                  <a:lnTo>
                    <a:pt x="238258" y="2999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0" name="SMARTInkShape-5661"/>
            <p:cNvSpPr/>
            <p:nvPr>
              <p:custDataLst>
                <p:tags r:id="rId158"/>
              </p:custDataLst>
            </p:nvPr>
          </p:nvSpPr>
          <p:spPr>
            <a:xfrm>
              <a:off x="2626506" y="3671183"/>
              <a:ext cx="91295" cy="10697"/>
            </a:xfrm>
            <a:custGeom>
              <a:avLst/>
              <a:gdLst/>
              <a:ahLst/>
              <a:cxnLst/>
              <a:rect l="0" t="0" r="0" b="0"/>
              <a:pathLst>
                <a:path w="91295" h="10697">
                  <a:moveTo>
                    <a:pt x="46844" y="5467"/>
                  </a:moveTo>
                  <a:lnTo>
                    <a:pt x="46844" y="5467"/>
                  </a:lnTo>
                  <a:lnTo>
                    <a:pt x="9394" y="0"/>
                  </a:lnTo>
                  <a:lnTo>
                    <a:pt x="4944" y="411"/>
                  </a:lnTo>
                  <a:lnTo>
                    <a:pt x="1977" y="1391"/>
                  </a:lnTo>
                  <a:lnTo>
                    <a:pt x="0" y="2749"/>
                  </a:lnTo>
                  <a:lnTo>
                    <a:pt x="798" y="4361"/>
                  </a:lnTo>
                  <a:lnTo>
                    <a:pt x="7329" y="8033"/>
                  </a:lnTo>
                  <a:lnTo>
                    <a:pt x="29648" y="10696"/>
                  </a:lnTo>
                  <a:lnTo>
                    <a:pt x="73995" y="7232"/>
                  </a:lnTo>
                  <a:lnTo>
                    <a:pt x="91294" y="54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1" name="SMARTInkShape-5662"/>
            <p:cNvSpPr/>
            <p:nvPr>
              <p:custDataLst>
                <p:tags r:id="rId159"/>
              </p:custDataLst>
            </p:nvPr>
          </p:nvSpPr>
          <p:spPr>
            <a:xfrm>
              <a:off x="2663589" y="3463398"/>
              <a:ext cx="60562" cy="336372"/>
            </a:xfrm>
            <a:custGeom>
              <a:avLst/>
              <a:gdLst/>
              <a:ahLst/>
              <a:cxnLst/>
              <a:rect l="0" t="0" r="0" b="0"/>
              <a:pathLst>
                <a:path w="60562" h="336372">
                  <a:moveTo>
                    <a:pt x="35161" y="16402"/>
                  </a:moveTo>
                  <a:lnTo>
                    <a:pt x="35161" y="16402"/>
                  </a:lnTo>
                  <a:lnTo>
                    <a:pt x="30091" y="3310"/>
                  </a:lnTo>
                  <a:lnTo>
                    <a:pt x="26323" y="0"/>
                  </a:lnTo>
                  <a:lnTo>
                    <a:pt x="24330" y="1939"/>
                  </a:lnTo>
                  <a:lnTo>
                    <a:pt x="20234" y="11620"/>
                  </a:lnTo>
                  <a:lnTo>
                    <a:pt x="13962" y="53163"/>
                  </a:lnTo>
                  <a:lnTo>
                    <a:pt x="9746" y="94124"/>
                  </a:lnTo>
                  <a:lnTo>
                    <a:pt x="6227" y="140551"/>
                  </a:lnTo>
                  <a:lnTo>
                    <a:pt x="5288" y="164784"/>
                  </a:lnTo>
                  <a:lnTo>
                    <a:pt x="4662" y="189407"/>
                  </a:lnTo>
                  <a:lnTo>
                    <a:pt x="2086" y="235580"/>
                  </a:lnTo>
                  <a:lnTo>
                    <a:pt x="0" y="276798"/>
                  </a:lnTo>
                  <a:lnTo>
                    <a:pt x="4203" y="320275"/>
                  </a:lnTo>
                  <a:lnTo>
                    <a:pt x="12935" y="334431"/>
                  </a:lnTo>
                  <a:lnTo>
                    <a:pt x="18227" y="336371"/>
                  </a:lnTo>
                  <a:lnTo>
                    <a:pt x="23872" y="335548"/>
                  </a:lnTo>
                  <a:lnTo>
                    <a:pt x="29751" y="332883"/>
                  </a:lnTo>
                  <a:lnTo>
                    <a:pt x="40047" y="320514"/>
                  </a:lnTo>
                  <a:lnTo>
                    <a:pt x="51896" y="291835"/>
                  </a:lnTo>
                  <a:lnTo>
                    <a:pt x="60561" y="25770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2" name="SMARTInkShape-5663"/>
            <p:cNvSpPr/>
            <p:nvPr>
              <p:custDataLst>
                <p:tags r:id="rId160"/>
              </p:custDataLst>
            </p:nvPr>
          </p:nvSpPr>
          <p:spPr>
            <a:xfrm>
              <a:off x="2472698" y="3672249"/>
              <a:ext cx="99053" cy="134953"/>
            </a:xfrm>
            <a:custGeom>
              <a:avLst/>
              <a:gdLst/>
              <a:ahLst/>
              <a:cxnLst/>
              <a:rect l="0" t="0" r="0" b="0"/>
              <a:pathLst>
                <a:path w="99053" h="134953">
                  <a:moveTo>
                    <a:pt x="99052" y="10751"/>
                  </a:moveTo>
                  <a:lnTo>
                    <a:pt x="99052" y="10751"/>
                  </a:lnTo>
                  <a:lnTo>
                    <a:pt x="88939" y="14122"/>
                  </a:lnTo>
                  <a:lnTo>
                    <a:pt x="78330" y="13895"/>
                  </a:lnTo>
                  <a:lnTo>
                    <a:pt x="67264" y="10737"/>
                  </a:lnTo>
                  <a:lnTo>
                    <a:pt x="48663" y="974"/>
                  </a:lnTo>
                  <a:lnTo>
                    <a:pt x="44292" y="0"/>
                  </a:lnTo>
                  <a:lnTo>
                    <a:pt x="28029" y="2000"/>
                  </a:lnTo>
                  <a:lnTo>
                    <a:pt x="17862" y="10860"/>
                  </a:lnTo>
                  <a:lnTo>
                    <a:pt x="9345" y="24910"/>
                  </a:lnTo>
                  <a:lnTo>
                    <a:pt x="1289" y="53360"/>
                  </a:lnTo>
                  <a:lnTo>
                    <a:pt x="0" y="87581"/>
                  </a:lnTo>
                  <a:lnTo>
                    <a:pt x="7928" y="117555"/>
                  </a:lnTo>
                  <a:lnTo>
                    <a:pt x="15278" y="128304"/>
                  </a:lnTo>
                  <a:lnTo>
                    <a:pt x="25130" y="133552"/>
                  </a:lnTo>
                  <a:lnTo>
                    <a:pt x="30721" y="134952"/>
                  </a:lnTo>
                  <a:lnTo>
                    <a:pt x="35154" y="133768"/>
                  </a:lnTo>
                  <a:lnTo>
                    <a:pt x="38814" y="130862"/>
                  </a:lnTo>
                  <a:lnTo>
                    <a:pt x="66264" y="87113"/>
                  </a:lnTo>
                  <a:lnTo>
                    <a:pt x="80659" y="56487"/>
                  </a:lnTo>
                  <a:lnTo>
                    <a:pt x="81940" y="44954"/>
                  </a:lnTo>
                  <a:lnTo>
                    <a:pt x="80158" y="35830"/>
                  </a:lnTo>
                  <a:lnTo>
                    <a:pt x="77014" y="29424"/>
                  </a:lnTo>
                  <a:lnTo>
                    <a:pt x="75893" y="28138"/>
                  </a:lnTo>
                  <a:lnTo>
                    <a:pt x="75146" y="27987"/>
                  </a:lnTo>
                  <a:lnTo>
                    <a:pt x="73652" y="298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3" name="SMARTInkShape-5664"/>
            <p:cNvSpPr/>
            <p:nvPr>
              <p:custDataLst>
                <p:tags r:id="rId161"/>
              </p:custDataLst>
            </p:nvPr>
          </p:nvSpPr>
          <p:spPr>
            <a:xfrm>
              <a:off x="2279154" y="3676650"/>
              <a:ext cx="222747" cy="63501"/>
            </a:xfrm>
            <a:custGeom>
              <a:avLst/>
              <a:gdLst/>
              <a:ahLst/>
              <a:cxnLst/>
              <a:rect l="0" t="0" r="0" b="0"/>
              <a:pathLst>
                <a:path w="222747" h="63501">
                  <a:moveTo>
                    <a:pt x="13196" y="63500"/>
                  </a:moveTo>
                  <a:lnTo>
                    <a:pt x="13196" y="63500"/>
                  </a:lnTo>
                  <a:lnTo>
                    <a:pt x="3083" y="60129"/>
                  </a:lnTo>
                  <a:lnTo>
                    <a:pt x="810" y="58430"/>
                  </a:lnTo>
                  <a:lnTo>
                    <a:pt x="0" y="56593"/>
                  </a:lnTo>
                  <a:lnTo>
                    <a:pt x="165" y="54662"/>
                  </a:lnTo>
                  <a:lnTo>
                    <a:pt x="10511" y="45202"/>
                  </a:lnTo>
                  <a:lnTo>
                    <a:pt x="47208" y="33462"/>
                  </a:lnTo>
                  <a:lnTo>
                    <a:pt x="86168" y="23339"/>
                  </a:lnTo>
                  <a:lnTo>
                    <a:pt x="131000" y="13195"/>
                  </a:lnTo>
                  <a:lnTo>
                    <a:pt x="176796" y="6334"/>
                  </a:lnTo>
                  <a:lnTo>
                    <a:pt x="22274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07" name="SMARTInkShape-Group1208"/>
          <p:cNvGrpSpPr/>
          <p:nvPr/>
        </p:nvGrpSpPr>
        <p:grpSpPr>
          <a:xfrm>
            <a:off x="6605765" y="1639055"/>
            <a:ext cx="425065" cy="164346"/>
            <a:chOff x="6605765" y="1639055"/>
            <a:chExt cx="425065" cy="164346"/>
          </a:xfrm>
        </p:grpSpPr>
        <p:sp>
          <p:nvSpPr>
            <p:cNvPr id="2205" name="SMARTInkShape-5665"/>
            <p:cNvSpPr/>
            <p:nvPr>
              <p:custDataLst>
                <p:tags r:id="rId154"/>
              </p:custDataLst>
            </p:nvPr>
          </p:nvSpPr>
          <p:spPr>
            <a:xfrm>
              <a:off x="6929517" y="1639055"/>
              <a:ext cx="101313" cy="164346"/>
            </a:xfrm>
            <a:custGeom>
              <a:avLst/>
              <a:gdLst/>
              <a:ahLst/>
              <a:cxnLst/>
              <a:rect l="0" t="0" r="0" b="0"/>
              <a:pathLst>
                <a:path w="101313" h="164346">
                  <a:moveTo>
                    <a:pt x="23733" y="30995"/>
                  </a:moveTo>
                  <a:lnTo>
                    <a:pt x="23733" y="30995"/>
                  </a:lnTo>
                  <a:lnTo>
                    <a:pt x="0" y="1795"/>
                  </a:lnTo>
                  <a:lnTo>
                    <a:pt x="150" y="945"/>
                  </a:lnTo>
                  <a:lnTo>
                    <a:pt x="955" y="378"/>
                  </a:lnTo>
                  <a:lnTo>
                    <a:pt x="2198" y="0"/>
                  </a:lnTo>
                  <a:lnTo>
                    <a:pt x="41092" y="11520"/>
                  </a:lnTo>
                  <a:lnTo>
                    <a:pt x="65800" y="26401"/>
                  </a:lnTo>
                  <a:lnTo>
                    <a:pt x="91701" y="50392"/>
                  </a:lnTo>
                  <a:lnTo>
                    <a:pt x="99332" y="62899"/>
                  </a:lnTo>
                  <a:lnTo>
                    <a:pt x="101312" y="75514"/>
                  </a:lnTo>
                  <a:lnTo>
                    <a:pt x="100852" y="81841"/>
                  </a:lnTo>
                  <a:lnTo>
                    <a:pt x="90934" y="96397"/>
                  </a:lnTo>
                  <a:lnTo>
                    <a:pt x="44290" y="140032"/>
                  </a:lnTo>
                  <a:lnTo>
                    <a:pt x="23733" y="16434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6" name="SMARTInkShape-5666"/>
            <p:cNvSpPr/>
            <p:nvPr>
              <p:custDataLst>
                <p:tags r:id="rId155"/>
              </p:custDataLst>
            </p:nvPr>
          </p:nvSpPr>
          <p:spPr>
            <a:xfrm>
              <a:off x="6605765" y="1714500"/>
              <a:ext cx="391936" cy="19051"/>
            </a:xfrm>
            <a:custGeom>
              <a:avLst/>
              <a:gdLst/>
              <a:ahLst/>
              <a:cxnLst/>
              <a:rect l="0" t="0" r="0" b="0"/>
              <a:pathLst>
                <a:path w="391936" h="19051">
                  <a:moveTo>
                    <a:pt x="10935" y="0"/>
                  </a:moveTo>
                  <a:lnTo>
                    <a:pt x="10935" y="0"/>
                  </a:lnTo>
                  <a:lnTo>
                    <a:pt x="0" y="0"/>
                  </a:lnTo>
                  <a:lnTo>
                    <a:pt x="117" y="706"/>
                  </a:lnTo>
                  <a:lnTo>
                    <a:pt x="2129" y="3371"/>
                  </a:lnTo>
                  <a:lnTo>
                    <a:pt x="17342" y="5467"/>
                  </a:lnTo>
                  <a:lnTo>
                    <a:pt x="49836" y="6089"/>
                  </a:lnTo>
                  <a:lnTo>
                    <a:pt x="82317" y="6234"/>
                  </a:lnTo>
                  <a:lnTo>
                    <a:pt x="121683" y="7004"/>
                  </a:lnTo>
                  <a:lnTo>
                    <a:pt x="167400" y="9698"/>
                  </a:lnTo>
                  <a:lnTo>
                    <a:pt x="191445" y="10699"/>
                  </a:lnTo>
                  <a:lnTo>
                    <a:pt x="215942" y="11366"/>
                  </a:lnTo>
                  <a:lnTo>
                    <a:pt x="240740" y="11810"/>
                  </a:lnTo>
                  <a:lnTo>
                    <a:pt x="285227" y="14186"/>
                  </a:lnTo>
                  <a:lnTo>
                    <a:pt x="323342" y="16888"/>
                  </a:lnTo>
                  <a:lnTo>
                    <a:pt x="370911" y="18623"/>
                  </a:lnTo>
                  <a:lnTo>
                    <a:pt x="391935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11" name="SMARTInkShape-Group1209"/>
          <p:cNvGrpSpPr/>
          <p:nvPr/>
        </p:nvGrpSpPr>
        <p:grpSpPr>
          <a:xfrm>
            <a:off x="7729868" y="1647342"/>
            <a:ext cx="401246" cy="213209"/>
            <a:chOff x="7729868" y="1647342"/>
            <a:chExt cx="401246" cy="213209"/>
          </a:xfrm>
        </p:grpSpPr>
        <p:sp>
          <p:nvSpPr>
            <p:cNvPr id="2208" name="SMARTInkShape-5667"/>
            <p:cNvSpPr/>
            <p:nvPr>
              <p:custDataLst>
                <p:tags r:id="rId151"/>
              </p:custDataLst>
            </p:nvPr>
          </p:nvSpPr>
          <p:spPr>
            <a:xfrm>
              <a:off x="8011302" y="1695450"/>
              <a:ext cx="119812" cy="158091"/>
            </a:xfrm>
            <a:custGeom>
              <a:avLst/>
              <a:gdLst/>
              <a:ahLst/>
              <a:cxnLst/>
              <a:rect l="0" t="0" r="0" b="0"/>
              <a:pathLst>
                <a:path w="119812" h="158091">
                  <a:moveTo>
                    <a:pt x="78598" y="6350"/>
                  </a:moveTo>
                  <a:lnTo>
                    <a:pt x="78598" y="6350"/>
                  </a:lnTo>
                  <a:lnTo>
                    <a:pt x="68484" y="6350"/>
                  </a:lnTo>
                  <a:lnTo>
                    <a:pt x="48711" y="13092"/>
                  </a:lnTo>
                  <a:lnTo>
                    <a:pt x="28349" y="27398"/>
                  </a:lnTo>
                  <a:lnTo>
                    <a:pt x="8911" y="48413"/>
                  </a:lnTo>
                  <a:lnTo>
                    <a:pt x="1764" y="68084"/>
                  </a:lnTo>
                  <a:lnTo>
                    <a:pt x="0" y="90232"/>
                  </a:lnTo>
                  <a:lnTo>
                    <a:pt x="8483" y="131313"/>
                  </a:lnTo>
                  <a:lnTo>
                    <a:pt x="10687" y="140459"/>
                  </a:lnTo>
                  <a:lnTo>
                    <a:pt x="14275" y="147261"/>
                  </a:lnTo>
                  <a:lnTo>
                    <a:pt x="23904" y="156701"/>
                  </a:lnTo>
                  <a:lnTo>
                    <a:pt x="30140" y="158090"/>
                  </a:lnTo>
                  <a:lnTo>
                    <a:pt x="44596" y="155870"/>
                  </a:lnTo>
                  <a:lnTo>
                    <a:pt x="60430" y="144535"/>
                  </a:lnTo>
                  <a:lnTo>
                    <a:pt x="100586" y="97742"/>
                  </a:lnTo>
                  <a:lnTo>
                    <a:pt x="118192" y="55682"/>
                  </a:lnTo>
                  <a:lnTo>
                    <a:pt x="119811" y="47705"/>
                  </a:lnTo>
                  <a:lnTo>
                    <a:pt x="118773" y="40270"/>
                  </a:lnTo>
                  <a:lnTo>
                    <a:pt x="111975" y="26364"/>
                  </a:lnTo>
                  <a:lnTo>
                    <a:pt x="101898" y="16892"/>
                  </a:lnTo>
                  <a:lnTo>
                    <a:pt x="82444" y="7592"/>
                  </a:lnTo>
                  <a:lnTo>
                    <a:pt x="5954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9" name="SMARTInkShape-5668"/>
            <p:cNvSpPr/>
            <p:nvPr>
              <p:custDataLst>
                <p:tags r:id="rId152"/>
              </p:custDataLst>
            </p:nvPr>
          </p:nvSpPr>
          <p:spPr>
            <a:xfrm>
              <a:off x="7841132" y="1680785"/>
              <a:ext cx="96117" cy="143716"/>
            </a:xfrm>
            <a:custGeom>
              <a:avLst/>
              <a:gdLst/>
              <a:ahLst/>
              <a:cxnLst/>
              <a:rect l="0" t="0" r="0" b="0"/>
              <a:pathLst>
                <a:path w="96117" h="143716">
                  <a:moveTo>
                    <a:pt x="39218" y="21015"/>
                  </a:moveTo>
                  <a:lnTo>
                    <a:pt x="39218" y="21015"/>
                  </a:lnTo>
                  <a:lnTo>
                    <a:pt x="39216" y="14273"/>
                  </a:lnTo>
                  <a:lnTo>
                    <a:pt x="41099" y="9081"/>
                  </a:lnTo>
                  <a:lnTo>
                    <a:pt x="42588" y="6709"/>
                  </a:lnTo>
                  <a:lnTo>
                    <a:pt x="42171" y="4422"/>
                  </a:lnTo>
                  <a:lnTo>
                    <a:pt x="37943" y="0"/>
                  </a:lnTo>
                  <a:lnTo>
                    <a:pt x="34840" y="655"/>
                  </a:lnTo>
                  <a:lnTo>
                    <a:pt x="12266" y="22515"/>
                  </a:lnTo>
                  <a:lnTo>
                    <a:pt x="1050" y="47251"/>
                  </a:lnTo>
                  <a:lnTo>
                    <a:pt x="0" y="80294"/>
                  </a:lnTo>
                  <a:lnTo>
                    <a:pt x="12904" y="126249"/>
                  </a:lnTo>
                  <a:lnTo>
                    <a:pt x="15326" y="133504"/>
                  </a:lnTo>
                  <a:lnTo>
                    <a:pt x="19762" y="138341"/>
                  </a:lnTo>
                  <a:lnTo>
                    <a:pt x="32218" y="143715"/>
                  </a:lnTo>
                  <a:lnTo>
                    <a:pt x="38784" y="143032"/>
                  </a:lnTo>
                  <a:lnTo>
                    <a:pt x="51725" y="136628"/>
                  </a:lnTo>
                  <a:lnTo>
                    <a:pt x="74282" y="114380"/>
                  </a:lnTo>
                  <a:lnTo>
                    <a:pt x="92098" y="85446"/>
                  </a:lnTo>
                  <a:lnTo>
                    <a:pt x="96116" y="64938"/>
                  </a:lnTo>
                  <a:lnTo>
                    <a:pt x="94844" y="45475"/>
                  </a:lnTo>
                  <a:lnTo>
                    <a:pt x="89576" y="29769"/>
                  </a:lnTo>
                  <a:lnTo>
                    <a:pt x="84786" y="24029"/>
                  </a:lnTo>
                  <a:lnTo>
                    <a:pt x="71935" y="15769"/>
                  </a:lnTo>
                  <a:lnTo>
                    <a:pt x="62462" y="13510"/>
                  </a:lnTo>
                  <a:lnTo>
                    <a:pt x="58946" y="13895"/>
                  </a:lnTo>
                  <a:lnTo>
                    <a:pt x="58014" y="15563"/>
                  </a:lnTo>
                  <a:lnTo>
                    <a:pt x="58804" y="18086"/>
                  </a:lnTo>
                  <a:lnTo>
                    <a:pt x="64618" y="273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0" name="SMARTInkShape-5669"/>
            <p:cNvSpPr/>
            <p:nvPr>
              <p:custDataLst>
                <p:tags r:id="rId153"/>
              </p:custDataLst>
            </p:nvPr>
          </p:nvSpPr>
          <p:spPr>
            <a:xfrm>
              <a:off x="7729868" y="1647342"/>
              <a:ext cx="14440" cy="213209"/>
            </a:xfrm>
            <a:custGeom>
              <a:avLst/>
              <a:gdLst/>
              <a:ahLst/>
              <a:cxnLst/>
              <a:rect l="0" t="0" r="0" b="0"/>
              <a:pathLst>
                <a:path w="14440" h="213209">
                  <a:moveTo>
                    <a:pt x="10782" y="3658"/>
                  </a:moveTo>
                  <a:lnTo>
                    <a:pt x="10782" y="3658"/>
                  </a:lnTo>
                  <a:lnTo>
                    <a:pt x="10782" y="0"/>
                  </a:lnTo>
                  <a:lnTo>
                    <a:pt x="14439" y="47579"/>
                  </a:lnTo>
                  <a:lnTo>
                    <a:pt x="12179" y="86443"/>
                  </a:lnTo>
                  <a:lnTo>
                    <a:pt x="9785" y="128533"/>
                  </a:lnTo>
                  <a:lnTo>
                    <a:pt x="2176" y="166717"/>
                  </a:lnTo>
                  <a:lnTo>
                    <a:pt x="0" y="194416"/>
                  </a:lnTo>
                  <a:lnTo>
                    <a:pt x="4432" y="2132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14" name="SMARTInkShape-Group1210"/>
          <p:cNvGrpSpPr/>
          <p:nvPr/>
        </p:nvGrpSpPr>
        <p:grpSpPr>
          <a:xfrm>
            <a:off x="6496050" y="2626148"/>
            <a:ext cx="477984" cy="205953"/>
            <a:chOff x="6496050" y="2626148"/>
            <a:chExt cx="477984" cy="205953"/>
          </a:xfrm>
        </p:grpSpPr>
        <p:sp>
          <p:nvSpPr>
            <p:cNvPr id="2212" name="SMARTInkShape-5670"/>
            <p:cNvSpPr/>
            <p:nvPr>
              <p:custDataLst>
                <p:tags r:id="rId149"/>
              </p:custDataLst>
            </p:nvPr>
          </p:nvSpPr>
          <p:spPr>
            <a:xfrm>
              <a:off x="6889748" y="2626148"/>
              <a:ext cx="84286" cy="205953"/>
            </a:xfrm>
            <a:custGeom>
              <a:avLst/>
              <a:gdLst/>
              <a:ahLst/>
              <a:cxnLst/>
              <a:rect l="0" t="0" r="0" b="0"/>
              <a:pathLst>
                <a:path w="84286" h="205953">
                  <a:moveTo>
                    <a:pt x="2" y="9102"/>
                  </a:moveTo>
                  <a:lnTo>
                    <a:pt x="2" y="9102"/>
                  </a:lnTo>
                  <a:lnTo>
                    <a:pt x="0" y="5731"/>
                  </a:lnTo>
                  <a:lnTo>
                    <a:pt x="3765" y="2195"/>
                  </a:lnTo>
                  <a:lnTo>
                    <a:pt x="6743" y="264"/>
                  </a:lnTo>
                  <a:lnTo>
                    <a:pt x="17579" y="0"/>
                  </a:lnTo>
                  <a:lnTo>
                    <a:pt x="24421" y="917"/>
                  </a:lnTo>
                  <a:lnTo>
                    <a:pt x="35784" y="7581"/>
                  </a:lnTo>
                  <a:lnTo>
                    <a:pt x="54577" y="29106"/>
                  </a:lnTo>
                  <a:lnTo>
                    <a:pt x="71173" y="63879"/>
                  </a:lnTo>
                  <a:lnTo>
                    <a:pt x="81977" y="104719"/>
                  </a:lnTo>
                  <a:lnTo>
                    <a:pt x="84285" y="115180"/>
                  </a:lnTo>
                  <a:lnTo>
                    <a:pt x="79324" y="136211"/>
                  </a:lnTo>
                  <a:lnTo>
                    <a:pt x="67006" y="156611"/>
                  </a:lnTo>
                  <a:lnTo>
                    <a:pt x="32234" y="188941"/>
                  </a:lnTo>
                  <a:lnTo>
                    <a:pt x="6352" y="20595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3" name="SMARTInkShape-5671"/>
            <p:cNvSpPr/>
            <p:nvPr>
              <p:custDataLst>
                <p:tags r:id="rId150"/>
              </p:custDataLst>
            </p:nvPr>
          </p:nvSpPr>
          <p:spPr>
            <a:xfrm>
              <a:off x="6496050" y="2705455"/>
              <a:ext cx="444501" cy="15717"/>
            </a:xfrm>
            <a:custGeom>
              <a:avLst/>
              <a:gdLst/>
              <a:ahLst/>
              <a:cxnLst/>
              <a:rect l="0" t="0" r="0" b="0"/>
              <a:pathLst>
                <a:path w="444501" h="15717">
                  <a:moveTo>
                    <a:pt x="0" y="12345"/>
                  </a:moveTo>
                  <a:lnTo>
                    <a:pt x="0" y="12345"/>
                  </a:lnTo>
                  <a:lnTo>
                    <a:pt x="6741" y="15716"/>
                  </a:lnTo>
                  <a:lnTo>
                    <a:pt x="41810" y="13037"/>
                  </a:lnTo>
                  <a:lnTo>
                    <a:pt x="79965" y="9595"/>
                  </a:lnTo>
                  <a:lnTo>
                    <a:pt x="105521" y="7689"/>
                  </a:lnTo>
                  <a:lnTo>
                    <a:pt x="134551" y="5713"/>
                  </a:lnTo>
                  <a:lnTo>
                    <a:pt x="165902" y="3691"/>
                  </a:lnTo>
                  <a:lnTo>
                    <a:pt x="198796" y="2342"/>
                  </a:lnTo>
                  <a:lnTo>
                    <a:pt x="232719" y="1443"/>
                  </a:lnTo>
                  <a:lnTo>
                    <a:pt x="267329" y="844"/>
                  </a:lnTo>
                  <a:lnTo>
                    <a:pt x="298870" y="444"/>
                  </a:lnTo>
                  <a:lnTo>
                    <a:pt x="328363" y="178"/>
                  </a:lnTo>
                  <a:lnTo>
                    <a:pt x="356491" y="0"/>
                  </a:lnTo>
                  <a:lnTo>
                    <a:pt x="397154" y="1684"/>
                  </a:lnTo>
                  <a:lnTo>
                    <a:pt x="444500" y="599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18" name="SMARTInkShape-Group1211"/>
          <p:cNvGrpSpPr/>
          <p:nvPr/>
        </p:nvGrpSpPr>
        <p:grpSpPr>
          <a:xfrm>
            <a:off x="7512050" y="2642017"/>
            <a:ext cx="509739" cy="221834"/>
            <a:chOff x="7512050" y="2642017"/>
            <a:chExt cx="509739" cy="221834"/>
          </a:xfrm>
        </p:grpSpPr>
        <p:sp>
          <p:nvSpPr>
            <p:cNvPr id="2215" name="SMARTInkShape-5672"/>
            <p:cNvSpPr/>
            <p:nvPr>
              <p:custDataLst>
                <p:tags r:id="rId146"/>
              </p:custDataLst>
            </p:nvPr>
          </p:nvSpPr>
          <p:spPr>
            <a:xfrm>
              <a:off x="7883234" y="2705100"/>
              <a:ext cx="138555" cy="154089"/>
            </a:xfrm>
            <a:custGeom>
              <a:avLst/>
              <a:gdLst/>
              <a:ahLst/>
              <a:cxnLst/>
              <a:rect l="0" t="0" r="0" b="0"/>
              <a:pathLst>
                <a:path w="138555" h="154089">
                  <a:moveTo>
                    <a:pt x="111416" y="31750"/>
                  </a:moveTo>
                  <a:lnTo>
                    <a:pt x="111416" y="31750"/>
                  </a:lnTo>
                  <a:lnTo>
                    <a:pt x="67794" y="7901"/>
                  </a:lnTo>
                  <a:lnTo>
                    <a:pt x="48161" y="2341"/>
                  </a:lnTo>
                  <a:lnTo>
                    <a:pt x="41729" y="1561"/>
                  </a:lnTo>
                  <a:lnTo>
                    <a:pt x="35325" y="3863"/>
                  </a:lnTo>
                  <a:lnTo>
                    <a:pt x="22564" y="13946"/>
                  </a:lnTo>
                  <a:lnTo>
                    <a:pt x="6850" y="42232"/>
                  </a:lnTo>
                  <a:lnTo>
                    <a:pt x="0" y="80795"/>
                  </a:lnTo>
                  <a:lnTo>
                    <a:pt x="4042" y="105289"/>
                  </a:lnTo>
                  <a:lnTo>
                    <a:pt x="13600" y="126523"/>
                  </a:lnTo>
                  <a:lnTo>
                    <a:pt x="27255" y="143016"/>
                  </a:lnTo>
                  <a:lnTo>
                    <a:pt x="44612" y="151757"/>
                  </a:lnTo>
                  <a:lnTo>
                    <a:pt x="54181" y="154088"/>
                  </a:lnTo>
                  <a:lnTo>
                    <a:pt x="77982" y="151034"/>
                  </a:lnTo>
                  <a:lnTo>
                    <a:pt x="91242" y="147256"/>
                  </a:lnTo>
                  <a:lnTo>
                    <a:pt x="113503" y="131769"/>
                  </a:lnTo>
                  <a:lnTo>
                    <a:pt x="123391" y="121713"/>
                  </a:lnTo>
                  <a:lnTo>
                    <a:pt x="134377" y="99250"/>
                  </a:lnTo>
                  <a:lnTo>
                    <a:pt x="138554" y="74450"/>
                  </a:lnTo>
                  <a:lnTo>
                    <a:pt x="138059" y="46965"/>
                  </a:lnTo>
                  <a:lnTo>
                    <a:pt x="134116" y="35543"/>
                  </a:lnTo>
                  <a:lnTo>
                    <a:pt x="10506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6" name="SMARTInkShape-5673"/>
            <p:cNvSpPr/>
            <p:nvPr>
              <p:custDataLst>
                <p:tags r:id="rId147"/>
              </p:custDataLst>
            </p:nvPr>
          </p:nvSpPr>
          <p:spPr>
            <a:xfrm>
              <a:off x="7662056" y="2642017"/>
              <a:ext cx="135745" cy="219817"/>
            </a:xfrm>
            <a:custGeom>
              <a:avLst/>
              <a:gdLst/>
              <a:ahLst/>
              <a:cxnLst/>
              <a:rect l="0" t="0" r="0" b="0"/>
              <a:pathLst>
                <a:path w="135745" h="219817">
                  <a:moveTo>
                    <a:pt x="135744" y="18633"/>
                  </a:moveTo>
                  <a:lnTo>
                    <a:pt x="135744" y="18633"/>
                  </a:lnTo>
                  <a:lnTo>
                    <a:pt x="109229" y="4327"/>
                  </a:lnTo>
                  <a:lnTo>
                    <a:pt x="66678" y="0"/>
                  </a:lnTo>
                  <a:lnTo>
                    <a:pt x="20298" y="5087"/>
                  </a:lnTo>
                  <a:lnTo>
                    <a:pt x="11998" y="7438"/>
                  </a:lnTo>
                  <a:lnTo>
                    <a:pt x="8796" y="9053"/>
                  </a:lnTo>
                  <a:lnTo>
                    <a:pt x="3358" y="14610"/>
                  </a:lnTo>
                  <a:lnTo>
                    <a:pt x="920" y="18068"/>
                  </a:lnTo>
                  <a:lnTo>
                    <a:pt x="0" y="21784"/>
                  </a:lnTo>
                  <a:lnTo>
                    <a:pt x="7217" y="66140"/>
                  </a:lnTo>
                  <a:lnTo>
                    <a:pt x="10491" y="111155"/>
                  </a:lnTo>
                  <a:lnTo>
                    <a:pt x="14185" y="126906"/>
                  </a:lnTo>
                  <a:lnTo>
                    <a:pt x="15193" y="128209"/>
                  </a:lnTo>
                  <a:lnTo>
                    <a:pt x="16571" y="128373"/>
                  </a:lnTo>
                  <a:lnTo>
                    <a:pt x="53954" y="115646"/>
                  </a:lnTo>
                  <a:lnTo>
                    <a:pt x="74351" y="116287"/>
                  </a:lnTo>
                  <a:lnTo>
                    <a:pt x="89407" y="119890"/>
                  </a:lnTo>
                  <a:lnTo>
                    <a:pt x="103156" y="126196"/>
                  </a:lnTo>
                  <a:lnTo>
                    <a:pt x="119425" y="141050"/>
                  </a:lnTo>
                  <a:lnTo>
                    <a:pt x="129811" y="162228"/>
                  </a:lnTo>
                  <a:lnTo>
                    <a:pt x="129672" y="169396"/>
                  </a:lnTo>
                  <a:lnTo>
                    <a:pt x="123873" y="183005"/>
                  </a:lnTo>
                  <a:lnTo>
                    <a:pt x="105337" y="202567"/>
                  </a:lnTo>
                  <a:lnTo>
                    <a:pt x="81971" y="215027"/>
                  </a:lnTo>
                  <a:lnTo>
                    <a:pt x="57174" y="219816"/>
                  </a:lnTo>
                  <a:lnTo>
                    <a:pt x="38694" y="217864"/>
                  </a:lnTo>
                  <a:lnTo>
                    <a:pt x="36472" y="214954"/>
                  </a:lnTo>
                  <a:lnTo>
                    <a:pt x="36403" y="210897"/>
                  </a:lnTo>
                  <a:lnTo>
                    <a:pt x="40494" y="1964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7" name="SMARTInkShape-5674"/>
            <p:cNvSpPr/>
            <p:nvPr>
              <p:custDataLst>
                <p:tags r:id="rId148"/>
              </p:custDataLst>
            </p:nvPr>
          </p:nvSpPr>
          <p:spPr>
            <a:xfrm>
              <a:off x="7512050" y="2676329"/>
              <a:ext cx="17531" cy="187522"/>
            </a:xfrm>
            <a:custGeom>
              <a:avLst/>
              <a:gdLst/>
              <a:ahLst/>
              <a:cxnLst/>
              <a:rect l="0" t="0" r="0" b="0"/>
              <a:pathLst>
                <a:path w="17531" h="187522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705" y="418"/>
                  </a:lnTo>
                  <a:lnTo>
                    <a:pt x="3370" y="4646"/>
                  </a:lnTo>
                  <a:lnTo>
                    <a:pt x="14927" y="48000"/>
                  </a:lnTo>
                  <a:lnTo>
                    <a:pt x="17530" y="93561"/>
                  </a:lnTo>
                  <a:lnTo>
                    <a:pt x="13739" y="130048"/>
                  </a:lnTo>
                  <a:lnTo>
                    <a:pt x="7462" y="174970"/>
                  </a:lnTo>
                  <a:lnTo>
                    <a:pt x="7796" y="179154"/>
                  </a:lnTo>
                  <a:lnTo>
                    <a:pt x="8726" y="181943"/>
                  </a:lnTo>
                  <a:lnTo>
                    <a:pt x="12700" y="1875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26" name="SMARTInkShape-Group1212"/>
          <p:cNvGrpSpPr/>
          <p:nvPr/>
        </p:nvGrpSpPr>
        <p:grpSpPr>
          <a:xfrm>
            <a:off x="3765550" y="2984500"/>
            <a:ext cx="391205" cy="787401"/>
            <a:chOff x="3765550" y="2984500"/>
            <a:chExt cx="391205" cy="787401"/>
          </a:xfrm>
        </p:grpSpPr>
        <p:sp>
          <p:nvSpPr>
            <p:cNvPr id="2219" name="SMARTInkShape-5675"/>
            <p:cNvSpPr/>
            <p:nvPr>
              <p:custDataLst>
                <p:tags r:id="rId139"/>
              </p:custDataLst>
            </p:nvPr>
          </p:nvSpPr>
          <p:spPr>
            <a:xfrm>
              <a:off x="4045029" y="3511550"/>
              <a:ext cx="111726" cy="203137"/>
            </a:xfrm>
            <a:custGeom>
              <a:avLst/>
              <a:gdLst/>
              <a:ahLst/>
              <a:cxnLst/>
              <a:rect l="0" t="0" r="0" b="0"/>
              <a:pathLst>
                <a:path w="111726" h="203137">
                  <a:moveTo>
                    <a:pt x="63421" y="50800"/>
                  </a:moveTo>
                  <a:lnTo>
                    <a:pt x="63421" y="50800"/>
                  </a:lnTo>
                  <a:lnTo>
                    <a:pt x="42699" y="52681"/>
                  </a:lnTo>
                  <a:lnTo>
                    <a:pt x="36906" y="54171"/>
                  </a:lnTo>
                  <a:lnTo>
                    <a:pt x="15270" y="69752"/>
                  </a:lnTo>
                  <a:lnTo>
                    <a:pt x="4861" y="90031"/>
                  </a:lnTo>
                  <a:lnTo>
                    <a:pt x="0" y="114803"/>
                  </a:lnTo>
                  <a:lnTo>
                    <a:pt x="2543" y="139924"/>
                  </a:lnTo>
                  <a:lnTo>
                    <a:pt x="15279" y="171124"/>
                  </a:lnTo>
                  <a:lnTo>
                    <a:pt x="32458" y="191501"/>
                  </a:lnTo>
                  <a:lnTo>
                    <a:pt x="47582" y="203105"/>
                  </a:lnTo>
                  <a:lnTo>
                    <a:pt x="52862" y="203136"/>
                  </a:lnTo>
                  <a:lnTo>
                    <a:pt x="64372" y="197527"/>
                  </a:lnTo>
                  <a:lnTo>
                    <a:pt x="89495" y="172356"/>
                  </a:lnTo>
                  <a:lnTo>
                    <a:pt x="105797" y="138087"/>
                  </a:lnTo>
                  <a:lnTo>
                    <a:pt x="111725" y="94380"/>
                  </a:lnTo>
                  <a:lnTo>
                    <a:pt x="106740" y="49052"/>
                  </a:lnTo>
                  <a:lnTo>
                    <a:pt x="92954" y="17826"/>
                  </a:lnTo>
                  <a:lnTo>
                    <a:pt x="85932" y="11884"/>
                  </a:lnTo>
                  <a:lnTo>
                    <a:pt x="5072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0" name="SMARTInkShape-5676"/>
            <p:cNvSpPr/>
            <p:nvPr>
              <p:custDataLst>
                <p:tags r:id="rId140"/>
              </p:custDataLst>
            </p:nvPr>
          </p:nvSpPr>
          <p:spPr>
            <a:xfrm>
              <a:off x="3950899" y="3571679"/>
              <a:ext cx="36902" cy="174822"/>
            </a:xfrm>
            <a:custGeom>
              <a:avLst/>
              <a:gdLst/>
              <a:ahLst/>
              <a:cxnLst/>
              <a:rect l="0" t="0" r="0" b="0"/>
              <a:pathLst>
                <a:path w="36902" h="174822">
                  <a:moveTo>
                    <a:pt x="11501" y="3371"/>
                  </a:moveTo>
                  <a:lnTo>
                    <a:pt x="11501" y="3371"/>
                  </a:lnTo>
                  <a:lnTo>
                    <a:pt x="14872" y="0"/>
                  </a:lnTo>
                  <a:lnTo>
                    <a:pt x="15159" y="418"/>
                  </a:lnTo>
                  <a:lnTo>
                    <a:pt x="4870" y="40445"/>
                  </a:lnTo>
                  <a:lnTo>
                    <a:pt x="0" y="86972"/>
                  </a:lnTo>
                  <a:lnTo>
                    <a:pt x="3401" y="131859"/>
                  </a:lnTo>
                  <a:lnTo>
                    <a:pt x="6687" y="167171"/>
                  </a:lnTo>
                  <a:lnTo>
                    <a:pt x="8292" y="171837"/>
                  </a:lnTo>
                  <a:lnTo>
                    <a:pt x="12184" y="174243"/>
                  </a:lnTo>
                  <a:lnTo>
                    <a:pt x="36901" y="1748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1" name="SMARTInkShape-5677"/>
            <p:cNvSpPr/>
            <p:nvPr>
              <p:custDataLst>
                <p:tags r:id="rId141"/>
              </p:custDataLst>
            </p:nvPr>
          </p:nvSpPr>
          <p:spPr>
            <a:xfrm>
              <a:off x="3869018" y="3498850"/>
              <a:ext cx="93383" cy="194872"/>
            </a:xfrm>
            <a:custGeom>
              <a:avLst/>
              <a:gdLst/>
              <a:ahLst/>
              <a:cxnLst/>
              <a:rect l="0" t="0" r="0" b="0"/>
              <a:pathLst>
                <a:path w="93383" h="194872">
                  <a:moveTo>
                    <a:pt x="48932" y="0"/>
                  </a:moveTo>
                  <a:lnTo>
                    <a:pt x="48932" y="0"/>
                  </a:lnTo>
                  <a:lnTo>
                    <a:pt x="38793" y="11550"/>
                  </a:lnTo>
                  <a:lnTo>
                    <a:pt x="15707" y="54272"/>
                  </a:lnTo>
                  <a:lnTo>
                    <a:pt x="4437" y="89929"/>
                  </a:lnTo>
                  <a:lnTo>
                    <a:pt x="0" y="127304"/>
                  </a:lnTo>
                  <a:lnTo>
                    <a:pt x="3570" y="166310"/>
                  </a:lnTo>
                  <a:lnTo>
                    <a:pt x="7134" y="178808"/>
                  </a:lnTo>
                  <a:lnTo>
                    <a:pt x="12952" y="187185"/>
                  </a:lnTo>
                  <a:lnTo>
                    <a:pt x="16479" y="190406"/>
                  </a:lnTo>
                  <a:lnTo>
                    <a:pt x="26042" y="193986"/>
                  </a:lnTo>
                  <a:lnTo>
                    <a:pt x="38053" y="194871"/>
                  </a:lnTo>
                  <a:lnTo>
                    <a:pt x="60682" y="190698"/>
                  </a:lnTo>
                  <a:lnTo>
                    <a:pt x="93382" y="1778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2" name="SMARTInkShape-5678"/>
            <p:cNvSpPr/>
            <p:nvPr>
              <p:custDataLst>
                <p:tags r:id="rId142"/>
              </p:custDataLst>
            </p:nvPr>
          </p:nvSpPr>
          <p:spPr>
            <a:xfrm>
              <a:off x="3765550" y="3487294"/>
              <a:ext cx="27289" cy="284607"/>
            </a:xfrm>
            <a:custGeom>
              <a:avLst/>
              <a:gdLst/>
              <a:ahLst/>
              <a:cxnLst/>
              <a:rect l="0" t="0" r="0" b="0"/>
              <a:pathLst>
                <a:path w="27289" h="284607">
                  <a:moveTo>
                    <a:pt x="0" y="11556"/>
                  </a:moveTo>
                  <a:lnTo>
                    <a:pt x="0" y="11556"/>
                  </a:lnTo>
                  <a:lnTo>
                    <a:pt x="0" y="2718"/>
                  </a:lnTo>
                  <a:lnTo>
                    <a:pt x="705" y="1430"/>
                  </a:lnTo>
                  <a:lnTo>
                    <a:pt x="1882" y="572"/>
                  </a:lnTo>
                  <a:lnTo>
                    <a:pt x="3371" y="0"/>
                  </a:lnTo>
                  <a:lnTo>
                    <a:pt x="8789" y="1246"/>
                  </a:lnTo>
                  <a:lnTo>
                    <a:pt x="12209" y="2566"/>
                  </a:lnTo>
                  <a:lnTo>
                    <a:pt x="17891" y="13440"/>
                  </a:lnTo>
                  <a:lnTo>
                    <a:pt x="27288" y="59279"/>
                  </a:lnTo>
                  <a:lnTo>
                    <a:pt x="27057" y="106286"/>
                  </a:lnTo>
                  <a:lnTo>
                    <a:pt x="24255" y="141147"/>
                  </a:lnTo>
                  <a:lnTo>
                    <a:pt x="21363" y="176396"/>
                  </a:lnTo>
                  <a:lnTo>
                    <a:pt x="19029" y="222597"/>
                  </a:lnTo>
                  <a:lnTo>
                    <a:pt x="12278" y="264883"/>
                  </a:lnTo>
                  <a:lnTo>
                    <a:pt x="6350" y="2846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3" name="SMARTInkShape-5679"/>
            <p:cNvSpPr/>
            <p:nvPr>
              <p:custDataLst>
                <p:tags r:id="rId143"/>
              </p:custDataLst>
            </p:nvPr>
          </p:nvSpPr>
          <p:spPr>
            <a:xfrm>
              <a:off x="4032250" y="3232150"/>
              <a:ext cx="101601" cy="95251"/>
            </a:xfrm>
            <a:custGeom>
              <a:avLst/>
              <a:gdLst/>
              <a:ahLst/>
              <a:cxnLst/>
              <a:rect l="0" t="0" r="0" b="0"/>
              <a:pathLst>
                <a:path w="101601" h="95251">
                  <a:moveTo>
                    <a:pt x="101600" y="0"/>
                  </a:moveTo>
                  <a:lnTo>
                    <a:pt x="101600" y="0"/>
                  </a:lnTo>
                  <a:lnTo>
                    <a:pt x="75852" y="8789"/>
                  </a:lnTo>
                  <a:lnTo>
                    <a:pt x="38069" y="33845"/>
                  </a:lnTo>
                  <a:lnTo>
                    <a:pt x="20922" y="53302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4" name="SMARTInkShape-5680"/>
            <p:cNvSpPr/>
            <p:nvPr>
              <p:custDataLst>
                <p:tags r:id="rId144"/>
              </p:custDataLst>
            </p:nvPr>
          </p:nvSpPr>
          <p:spPr>
            <a:xfrm>
              <a:off x="3965379" y="3251200"/>
              <a:ext cx="111322" cy="57151"/>
            </a:xfrm>
            <a:custGeom>
              <a:avLst/>
              <a:gdLst/>
              <a:ahLst/>
              <a:cxnLst/>
              <a:rect l="0" t="0" r="0" b="0"/>
              <a:pathLst>
                <a:path w="111322" h="57151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418" y="5069"/>
                  </a:lnTo>
                  <a:lnTo>
                    <a:pt x="21701" y="21668"/>
                  </a:lnTo>
                  <a:lnTo>
                    <a:pt x="66009" y="39211"/>
                  </a:lnTo>
                  <a:lnTo>
                    <a:pt x="111321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5" name="SMARTInkShape-5681"/>
            <p:cNvSpPr/>
            <p:nvPr>
              <p:custDataLst>
                <p:tags r:id="rId145"/>
              </p:custDataLst>
            </p:nvPr>
          </p:nvSpPr>
          <p:spPr>
            <a:xfrm>
              <a:off x="4013200" y="2984500"/>
              <a:ext cx="50801" cy="342901"/>
            </a:xfrm>
            <a:custGeom>
              <a:avLst/>
              <a:gdLst/>
              <a:ahLst/>
              <a:cxnLst/>
              <a:rect l="0" t="0" r="0" b="0"/>
              <a:pathLst>
                <a:path w="50801" h="342901">
                  <a:moveTo>
                    <a:pt x="0" y="0"/>
                  </a:moveTo>
                  <a:lnTo>
                    <a:pt x="0" y="0"/>
                  </a:lnTo>
                  <a:lnTo>
                    <a:pt x="8838" y="21048"/>
                  </a:lnTo>
                  <a:lnTo>
                    <a:pt x="17007" y="66534"/>
                  </a:lnTo>
                  <a:lnTo>
                    <a:pt x="21199" y="99421"/>
                  </a:lnTo>
                  <a:lnTo>
                    <a:pt x="25415" y="135204"/>
                  </a:lnTo>
                  <a:lnTo>
                    <a:pt x="29640" y="172274"/>
                  </a:lnTo>
                  <a:lnTo>
                    <a:pt x="33869" y="209916"/>
                  </a:lnTo>
                  <a:lnTo>
                    <a:pt x="36219" y="244050"/>
                  </a:lnTo>
                  <a:lnTo>
                    <a:pt x="39424" y="287270"/>
                  </a:lnTo>
                  <a:lnTo>
                    <a:pt x="44494" y="332125"/>
                  </a:lnTo>
                  <a:lnTo>
                    <a:pt x="45891" y="335716"/>
                  </a:lnTo>
                  <a:lnTo>
                    <a:pt x="50800" y="3429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33" name="SMARTInkShape-Group1213"/>
          <p:cNvGrpSpPr/>
          <p:nvPr/>
        </p:nvGrpSpPr>
        <p:grpSpPr>
          <a:xfrm>
            <a:off x="5505450" y="2985383"/>
            <a:ext cx="317501" cy="748418"/>
            <a:chOff x="5505450" y="2985383"/>
            <a:chExt cx="317501" cy="748418"/>
          </a:xfrm>
        </p:grpSpPr>
        <p:sp>
          <p:nvSpPr>
            <p:cNvPr id="2227" name="SMARTInkShape-5682"/>
            <p:cNvSpPr/>
            <p:nvPr>
              <p:custDataLst>
                <p:tags r:id="rId133"/>
              </p:custDataLst>
            </p:nvPr>
          </p:nvSpPr>
          <p:spPr>
            <a:xfrm>
              <a:off x="5600962" y="3523062"/>
              <a:ext cx="31489" cy="204389"/>
            </a:xfrm>
            <a:custGeom>
              <a:avLst/>
              <a:gdLst/>
              <a:ahLst/>
              <a:cxnLst/>
              <a:rect l="0" t="0" r="0" b="0"/>
              <a:pathLst>
                <a:path w="31489" h="204389">
                  <a:moveTo>
                    <a:pt x="6088" y="20238"/>
                  </a:moveTo>
                  <a:lnTo>
                    <a:pt x="6088" y="20238"/>
                  </a:lnTo>
                  <a:lnTo>
                    <a:pt x="621" y="465"/>
                  </a:lnTo>
                  <a:lnTo>
                    <a:pt x="326" y="0"/>
                  </a:lnTo>
                  <a:lnTo>
                    <a:pt x="0" y="3248"/>
                  </a:lnTo>
                  <a:lnTo>
                    <a:pt x="6679" y="43392"/>
                  </a:lnTo>
                  <a:lnTo>
                    <a:pt x="10732" y="80485"/>
                  </a:lnTo>
                  <a:lnTo>
                    <a:pt x="13813" y="120874"/>
                  </a:lnTo>
                  <a:lnTo>
                    <a:pt x="17314" y="157771"/>
                  </a:lnTo>
                  <a:lnTo>
                    <a:pt x="19544" y="178025"/>
                  </a:lnTo>
                  <a:lnTo>
                    <a:pt x="31488" y="2043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8" name="SMARTInkShape-5683"/>
            <p:cNvSpPr/>
            <p:nvPr>
              <p:custDataLst>
                <p:tags r:id="rId134"/>
              </p:custDataLst>
            </p:nvPr>
          </p:nvSpPr>
          <p:spPr>
            <a:xfrm>
              <a:off x="5676508" y="3511550"/>
              <a:ext cx="101531" cy="189067"/>
            </a:xfrm>
            <a:custGeom>
              <a:avLst/>
              <a:gdLst/>
              <a:ahLst/>
              <a:cxnLst/>
              <a:rect l="0" t="0" r="0" b="0"/>
              <a:pathLst>
                <a:path w="101531" h="189067">
                  <a:moveTo>
                    <a:pt x="70242" y="50800"/>
                  </a:moveTo>
                  <a:lnTo>
                    <a:pt x="70242" y="50800"/>
                  </a:lnTo>
                  <a:lnTo>
                    <a:pt x="47098" y="36494"/>
                  </a:lnTo>
                  <a:lnTo>
                    <a:pt x="30929" y="33156"/>
                  </a:lnTo>
                  <a:lnTo>
                    <a:pt x="25689" y="35509"/>
                  </a:lnTo>
                  <a:lnTo>
                    <a:pt x="16104" y="45650"/>
                  </a:lnTo>
                  <a:lnTo>
                    <a:pt x="2774" y="70598"/>
                  </a:lnTo>
                  <a:lnTo>
                    <a:pt x="0" y="107074"/>
                  </a:lnTo>
                  <a:lnTo>
                    <a:pt x="10389" y="142420"/>
                  </a:lnTo>
                  <a:lnTo>
                    <a:pt x="26872" y="171864"/>
                  </a:lnTo>
                  <a:lnTo>
                    <a:pt x="40853" y="184098"/>
                  </a:lnTo>
                  <a:lnTo>
                    <a:pt x="48533" y="188349"/>
                  </a:lnTo>
                  <a:lnTo>
                    <a:pt x="55769" y="189066"/>
                  </a:lnTo>
                  <a:lnTo>
                    <a:pt x="69454" y="184217"/>
                  </a:lnTo>
                  <a:lnTo>
                    <a:pt x="82592" y="169364"/>
                  </a:lnTo>
                  <a:lnTo>
                    <a:pt x="94075" y="147239"/>
                  </a:lnTo>
                  <a:lnTo>
                    <a:pt x="101530" y="118590"/>
                  </a:lnTo>
                  <a:lnTo>
                    <a:pt x="99670" y="85163"/>
                  </a:lnTo>
                  <a:lnTo>
                    <a:pt x="91082" y="51961"/>
                  </a:lnTo>
                  <a:lnTo>
                    <a:pt x="6389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9" name="SMARTInkShape-5684"/>
            <p:cNvSpPr/>
            <p:nvPr>
              <p:custDataLst>
                <p:tags r:id="rId135"/>
              </p:custDataLst>
            </p:nvPr>
          </p:nvSpPr>
          <p:spPr>
            <a:xfrm>
              <a:off x="5505450" y="3530600"/>
              <a:ext cx="19051" cy="203201"/>
            </a:xfrm>
            <a:custGeom>
              <a:avLst/>
              <a:gdLst/>
              <a:ahLst/>
              <a:cxnLst/>
              <a:rect l="0" t="0" r="0" b="0"/>
              <a:pathLst>
                <a:path w="19051" h="203201">
                  <a:moveTo>
                    <a:pt x="0" y="0"/>
                  </a:moveTo>
                  <a:lnTo>
                    <a:pt x="0" y="0"/>
                  </a:lnTo>
                  <a:lnTo>
                    <a:pt x="1881" y="12552"/>
                  </a:lnTo>
                  <a:lnTo>
                    <a:pt x="3658" y="27451"/>
                  </a:lnTo>
                  <a:lnTo>
                    <a:pt x="2808" y="61050"/>
                  </a:lnTo>
                  <a:lnTo>
                    <a:pt x="9142" y="104715"/>
                  </a:lnTo>
                  <a:lnTo>
                    <a:pt x="11647" y="144386"/>
                  </a:lnTo>
                  <a:lnTo>
                    <a:pt x="15932" y="190472"/>
                  </a:lnTo>
                  <a:lnTo>
                    <a:pt x="19050" y="203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0" name="SMARTInkShape-5685"/>
            <p:cNvSpPr/>
            <p:nvPr>
              <p:custDataLst>
                <p:tags r:id="rId136"/>
              </p:custDataLst>
            </p:nvPr>
          </p:nvSpPr>
          <p:spPr>
            <a:xfrm>
              <a:off x="5727700" y="3225800"/>
              <a:ext cx="95251" cy="63501"/>
            </a:xfrm>
            <a:custGeom>
              <a:avLst/>
              <a:gdLst/>
              <a:ahLst/>
              <a:cxnLst/>
              <a:rect l="0" t="0" r="0" b="0"/>
              <a:pathLst>
                <a:path w="95251" h="63501">
                  <a:moveTo>
                    <a:pt x="95250" y="0"/>
                  </a:moveTo>
                  <a:lnTo>
                    <a:pt x="95250" y="0"/>
                  </a:lnTo>
                  <a:lnTo>
                    <a:pt x="56981" y="12948"/>
                  </a:lnTo>
                  <a:lnTo>
                    <a:pt x="29740" y="32215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1" name="SMARTInkShape-5686"/>
            <p:cNvSpPr/>
            <p:nvPr>
              <p:custDataLst>
                <p:tags r:id="rId137"/>
              </p:custDataLst>
            </p:nvPr>
          </p:nvSpPr>
          <p:spPr>
            <a:xfrm>
              <a:off x="5673020" y="3228492"/>
              <a:ext cx="86431" cy="35409"/>
            </a:xfrm>
            <a:custGeom>
              <a:avLst/>
              <a:gdLst/>
              <a:ahLst/>
              <a:cxnLst/>
              <a:rect l="0" t="0" r="0" b="0"/>
              <a:pathLst>
                <a:path w="86431" h="35409">
                  <a:moveTo>
                    <a:pt x="16580" y="3658"/>
                  </a:moveTo>
                  <a:lnTo>
                    <a:pt x="16580" y="3658"/>
                  </a:lnTo>
                  <a:lnTo>
                    <a:pt x="6467" y="287"/>
                  </a:lnTo>
                  <a:lnTo>
                    <a:pt x="3487" y="0"/>
                  </a:lnTo>
                  <a:lnTo>
                    <a:pt x="1501" y="514"/>
                  </a:lnTo>
                  <a:lnTo>
                    <a:pt x="178" y="1562"/>
                  </a:lnTo>
                  <a:lnTo>
                    <a:pt x="0" y="3672"/>
                  </a:lnTo>
                  <a:lnTo>
                    <a:pt x="1686" y="9779"/>
                  </a:lnTo>
                  <a:lnTo>
                    <a:pt x="10431" y="15316"/>
                  </a:lnTo>
                  <a:lnTo>
                    <a:pt x="51440" y="30463"/>
                  </a:lnTo>
                  <a:lnTo>
                    <a:pt x="86430" y="354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2" name="SMARTInkShape-5687"/>
            <p:cNvSpPr/>
            <p:nvPr>
              <p:custDataLst>
                <p:tags r:id="rId138"/>
              </p:custDataLst>
            </p:nvPr>
          </p:nvSpPr>
          <p:spPr>
            <a:xfrm>
              <a:off x="5715883" y="2985383"/>
              <a:ext cx="30868" cy="284868"/>
            </a:xfrm>
            <a:custGeom>
              <a:avLst/>
              <a:gdLst/>
              <a:ahLst/>
              <a:cxnLst/>
              <a:rect l="0" t="0" r="0" b="0"/>
              <a:pathLst>
                <a:path w="30868" h="284868">
                  <a:moveTo>
                    <a:pt x="5467" y="5467"/>
                  </a:moveTo>
                  <a:lnTo>
                    <a:pt x="5467" y="5467"/>
                  </a:lnTo>
                  <a:lnTo>
                    <a:pt x="0" y="0"/>
                  </a:lnTo>
                  <a:lnTo>
                    <a:pt x="8033" y="39193"/>
                  </a:lnTo>
                  <a:lnTo>
                    <a:pt x="12016" y="71021"/>
                  </a:lnTo>
                  <a:lnTo>
                    <a:pt x="15433" y="108685"/>
                  </a:lnTo>
                  <a:lnTo>
                    <a:pt x="16952" y="148944"/>
                  </a:lnTo>
                  <a:lnTo>
                    <a:pt x="19509" y="190355"/>
                  </a:lnTo>
                  <a:lnTo>
                    <a:pt x="22996" y="228750"/>
                  </a:lnTo>
                  <a:lnTo>
                    <a:pt x="30867" y="2848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37" name="SMARTInkShape-Group1214"/>
          <p:cNvGrpSpPr/>
          <p:nvPr/>
        </p:nvGrpSpPr>
        <p:grpSpPr>
          <a:xfrm>
            <a:off x="6984247" y="2974491"/>
            <a:ext cx="1216060" cy="1016232"/>
            <a:chOff x="6984247" y="2974491"/>
            <a:chExt cx="1216060" cy="1016232"/>
          </a:xfrm>
        </p:grpSpPr>
        <p:sp>
          <p:nvSpPr>
            <p:cNvPr id="2234" name="SMARTInkShape-5688"/>
            <p:cNvSpPr/>
            <p:nvPr>
              <p:custDataLst>
                <p:tags r:id="rId130"/>
              </p:custDataLst>
            </p:nvPr>
          </p:nvSpPr>
          <p:spPr>
            <a:xfrm>
              <a:off x="6984247" y="3266332"/>
              <a:ext cx="1216060" cy="724391"/>
            </a:xfrm>
            <a:custGeom>
              <a:avLst/>
              <a:gdLst/>
              <a:ahLst/>
              <a:cxnLst/>
              <a:rect l="0" t="0" r="0" b="0"/>
              <a:pathLst>
                <a:path w="1216060" h="724391">
                  <a:moveTo>
                    <a:pt x="819903" y="61068"/>
                  </a:moveTo>
                  <a:lnTo>
                    <a:pt x="819903" y="61068"/>
                  </a:lnTo>
                  <a:lnTo>
                    <a:pt x="814128" y="46565"/>
                  </a:lnTo>
                  <a:lnTo>
                    <a:pt x="807694" y="37924"/>
                  </a:lnTo>
                  <a:lnTo>
                    <a:pt x="796367" y="31261"/>
                  </a:lnTo>
                  <a:lnTo>
                    <a:pt x="755987" y="17864"/>
                  </a:lnTo>
                  <a:lnTo>
                    <a:pt x="725172" y="9881"/>
                  </a:lnTo>
                  <a:lnTo>
                    <a:pt x="688901" y="3041"/>
                  </a:lnTo>
                  <a:lnTo>
                    <a:pt x="646910" y="0"/>
                  </a:lnTo>
                  <a:lnTo>
                    <a:pt x="600495" y="530"/>
                  </a:lnTo>
                  <a:lnTo>
                    <a:pt x="576264" y="1659"/>
                  </a:lnTo>
                  <a:lnTo>
                    <a:pt x="550233" y="4529"/>
                  </a:lnTo>
                  <a:lnTo>
                    <a:pt x="523000" y="8558"/>
                  </a:lnTo>
                  <a:lnTo>
                    <a:pt x="494969" y="13362"/>
                  </a:lnTo>
                  <a:lnTo>
                    <a:pt x="466402" y="20091"/>
                  </a:lnTo>
                  <a:lnTo>
                    <a:pt x="437480" y="28106"/>
                  </a:lnTo>
                  <a:lnTo>
                    <a:pt x="408321" y="36976"/>
                  </a:lnTo>
                  <a:lnTo>
                    <a:pt x="378299" y="46418"/>
                  </a:lnTo>
                  <a:lnTo>
                    <a:pt x="347700" y="56240"/>
                  </a:lnTo>
                  <a:lnTo>
                    <a:pt x="316717" y="66316"/>
                  </a:lnTo>
                  <a:lnTo>
                    <a:pt x="286891" y="78678"/>
                  </a:lnTo>
                  <a:lnTo>
                    <a:pt x="257833" y="92563"/>
                  </a:lnTo>
                  <a:lnTo>
                    <a:pt x="229289" y="107465"/>
                  </a:lnTo>
                  <a:lnTo>
                    <a:pt x="202500" y="123749"/>
                  </a:lnTo>
                  <a:lnTo>
                    <a:pt x="176879" y="140955"/>
                  </a:lnTo>
                  <a:lnTo>
                    <a:pt x="129830" y="178418"/>
                  </a:lnTo>
                  <a:lnTo>
                    <a:pt x="90106" y="220938"/>
                  </a:lnTo>
                  <a:lnTo>
                    <a:pt x="57399" y="267588"/>
                  </a:lnTo>
                  <a:lnTo>
                    <a:pt x="42750" y="291881"/>
                  </a:lnTo>
                  <a:lnTo>
                    <a:pt x="30867" y="315838"/>
                  </a:lnTo>
                  <a:lnTo>
                    <a:pt x="12021" y="363152"/>
                  </a:lnTo>
                  <a:lnTo>
                    <a:pt x="2232" y="408170"/>
                  </a:lnTo>
                  <a:lnTo>
                    <a:pt x="0" y="451697"/>
                  </a:lnTo>
                  <a:lnTo>
                    <a:pt x="6063" y="494560"/>
                  </a:lnTo>
                  <a:lnTo>
                    <a:pt x="25220" y="537129"/>
                  </a:lnTo>
                  <a:lnTo>
                    <a:pt x="53255" y="577451"/>
                  </a:lnTo>
                  <a:lnTo>
                    <a:pt x="86882" y="611835"/>
                  </a:lnTo>
                  <a:lnTo>
                    <a:pt x="132400" y="645461"/>
                  </a:lnTo>
                  <a:lnTo>
                    <a:pt x="158368" y="662329"/>
                  </a:lnTo>
                  <a:lnTo>
                    <a:pt x="186263" y="675692"/>
                  </a:lnTo>
                  <a:lnTo>
                    <a:pt x="215442" y="686717"/>
                  </a:lnTo>
                  <a:lnTo>
                    <a:pt x="245479" y="696184"/>
                  </a:lnTo>
                  <a:lnTo>
                    <a:pt x="277497" y="703907"/>
                  </a:lnTo>
                  <a:lnTo>
                    <a:pt x="310838" y="710466"/>
                  </a:lnTo>
                  <a:lnTo>
                    <a:pt x="345059" y="716250"/>
                  </a:lnTo>
                  <a:lnTo>
                    <a:pt x="381280" y="720106"/>
                  </a:lnTo>
                  <a:lnTo>
                    <a:pt x="418831" y="722676"/>
                  </a:lnTo>
                  <a:lnTo>
                    <a:pt x="457272" y="724390"/>
                  </a:lnTo>
                  <a:lnTo>
                    <a:pt x="496304" y="724122"/>
                  </a:lnTo>
                  <a:lnTo>
                    <a:pt x="535731" y="722532"/>
                  </a:lnTo>
                  <a:lnTo>
                    <a:pt x="575422" y="720060"/>
                  </a:lnTo>
                  <a:lnTo>
                    <a:pt x="614582" y="716295"/>
                  </a:lnTo>
                  <a:lnTo>
                    <a:pt x="653389" y="711670"/>
                  </a:lnTo>
                  <a:lnTo>
                    <a:pt x="691959" y="706469"/>
                  </a:lnTo>
                  <a:lnTo>
                    <a:pt x="730374" y="700180"/>
                  </a:lnTo>
                  <a:lnTo>
                    <a:pt x="768684" y="693165"/>
                  </a:lnTo>
                  <a:lnTo>
                    <a:pt x="806923" y="685666"/>
                  </a:lnTo>
                  <a:lnTo>
                    <a:pt x="842294" y="677139"/>
                  </a:lnTo>
                  <a:lnTo>
                    <a:pt x="875752" y="667926"/>
                  </a:lnTo>
                  <a:lnTo>
                    <a:pt x="907936" y="658256"/>
                  </a:lnTo>
                  <a:lnTo>
                    <a:pt x="938564" y="646871"/>
                  </a:lnTo>
                  <a:lnTo>
                    <a:pt x="968154" y="634343"/>
                  </a:lnTo>
                  <a:lnTo>
                    <a:pt x="997054" y="621051"/>
                  </a:lnTo>
                  <a:lnTo>
                    <a:pt x="1024081" y="606546"/>
                  </a:lnTo>
                  <a:lnTo>
                    <a:pt x="1049860" y="591231"/>
                  </a:lnTo>
                  <a:lnTo>
                    <a:pt x="1074808" y="575377"/>
                  </a:lnTo>
                  <a:lnTo>
                    <a:pt x="1119461" y="542709"/>
                  </a:lnTo>
                  <a:lnTo>
                    <a:pt x="1156945" y="508669"/>
                  </a:lnTo>
                  <a:lnTo>
                    <a:pt x="1183013" y="472374"/>
                  </a:lnTo>
                  <a:lnTo>
                    <a:pt x="1200242" y="435076"/>
                  </a:lnTo>
                  <a:lnTo>
                    <a:pt x="1211192" y="395921"/>
                  </a:lnTo>
                  <a:lnTo>
                    <a:pt x="1216059" y="352649"/>
                  </a:lnTo>
                  <a:lnTo>
                    <a:pt x="1214460" y="307546"/>
                  </a:lnTo>
                  <a:lnTo>
                    <a:pt x="1207633" y="263747"/>
                  </a:lnTo>
                  <a:lnTo>
                    <a:pt x="1195192" y="225466"/>
                  </a:lnTo>
                  <a:lnTo>
                    <a:pt x="1172730" y="191519"/>
                  </a:lnTo>
                  <a:lnTo>
                    <a:pt x="1141108" y="161379"/>
                  </a:lnTo>
                  <a:lnTo>
                    <a:pt x="1098832" y="136225"/>
                  </a:lnTo>
                  <a:lnTo>
                    <a:pt x="1072178" y="125283"/>
                  </a:lnTo>
                  <a:lnTo>
                    <a:pt x="1042415" y="115167"/>
                  </a:lnTo>
                  <a:lnTo>
                    <a:pt x="1010577" y="105601"/>
                  </a:lnTo>
                  <a:lnTo>
                    <a:pt x="976652" y="94990"/>
                  </a:lnTo>
                  <a:lnTo>
                    <a:pt x="941336" y="83683"/>
                  </a:lnTo>
                  <a:lnTo>
                    <a:pt x="905092" y="71911"/>
                  </a:lnTo>
                  <a:lnTo>
                    <a:pt x="868229" y="61947"/>
                  </a:lnTo>
                  <a:lnTo>
                    <a:pt x="830952" y="53187"/>
                  </a:lnTo>
                  <a:lnTo>
                    <a:pt x="793403" y="45231"/>
                  </a:lnTo>
                  <a:lnTo>
                    <a:pt x="718303" y="2931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5" name="SMARTInkShape-5689"/>
            <p:cNvSpPr/>
            <p:nvPr>
              <p:custDataLst>
                <p:tags r:id="rId131"/>
              </p:custDataLst>
            </p:nvPr>
          </p:nvSpPr>
          <p:spPr>
            <a:xfrm>
              <a:off x="7702550" y="2974491"/>
              <a:ext cx="19051" cy="238610"/>
            </a:xfrm>
            <a:custGeom>
              <a:avLst/>
              <a:gdLst/>
              <a:ahLst/>
              <a:cxnLst/>
              <a:rect l="0" t="0" r="0" b="0"/>
              <a:pathLst>
                <a:path w="19051" h="238610">
                  <a:moveTo>
                    <a:pt x="0" y="3659"/>
                  </a:moveTo>
                  <a:lnTo>
                    <a:pt x="0" y="3659"/>
                  </a:lnTo>
                  <a:lnTo>
                    <a:pt x="0" y="0"/>
                  </a:lnTo>
                  <a:lnTo>
                    <a:pt x="1881" y="10254"/>
                  </a:lnTo>
                  <a:lnTo>
                    <a:pt x="8838" y="48941"/>
                  </a:lnTo>
                  <a:lnTo>
                    <a:pt x="12865" y="79523"/>
                  </a:lnTo>
                  <a:lnTo>
                    <a:pt x="16301" y="113576"/>
                  </a:lnTo>
                  <a:lnTo>
                    <a:pt x="17828" y="147526"/>
                  </a:lnTo>
                  <a:lnTo>
                    <a:pt x="18688" y="191631"/>
                  </a:lnTo>
                  <a:lnTo>
                    <a:pt x="19050" y="23860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6" name="SMARTInkShape-5690"/>
            <p:cNvSpPr/>
            <p:nvPr>
              <p:custDataLst>
                <p:tags r:id="rId132"/>
              </p:custDataLst>
            </p:nvPr>
          </p:nvSpPr>
          <p:spPr>
            <a:xfrm>
              <a:off x="7628820" y="3162300"/>
              <a:ext cx="173792" cy="76201"/>
            </a:xfrm>
            <a:custGeom>
              <a:avLst/>
              <a:gdLst/>
              <a:ahLst/>
              <a:cxnLst/>
              <a:rect l="0" t="0" r="0" b="0"/>
              <a:pathLst>
                <a:path w="173792" h="76201">
                  <a:moveTo>
                    <a:pt x="16580" y="0"/>
                  </a:moveTo>
                  <a:lnTo>
                    <a:pt x="16580" y="0"/>
                  </a:lnTo>
                  <a:lnTo>
                    <a:pt x="6467" y="0"/>
                  </a:lnTo>
                  <a:lnTo>
                    <a:pt x="3488" y="706"/>
                  </a:lnTo>
                  <a:lnTo>
                    <a:pt x="1502" y="1881"/>
                  </a:lnTo>
                  <a:lnTo>
                    <a:pt x="177" y="3371"/>
                  </a:lnTo>
                  <a:lnTo>
                    <a:pt x="0" y="5069"/>
                  </a:lnTo>
                  <a:lnTo>
                    <a:pt x="1686" y="8838"/>
                  </a:lnTo>
                  <a:lnTo>
                    <a:pt x="28075" y="20980"/>
                  </a:lnTo>
                  <a:lnTo>
                    <a:pt x="56204" y="28559"/>
                  </a:lnTo>
                  <a:lnTo>
                    <a:pt x="100685" y="31120"/>
                  </a:lnTo>
                  <a:lnTo>
                    <a:pt x="140098" y="25850"/>
                  </a:lnTo>
                  <a:lnTo>
                    <a:pt x="173791" y="13296"/>
                  </a:lnTo>
                  <a:lnTo>
                    <a:pt x="128817" y="39403"/>
                  </a:lnTo>
                  <a:lnTo>
                    <a:pt x="80080" y="762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40" name="SMARTInkShape-Group1215"/>
          <p:cNvGrpSpPr/>
          <p:nvPr/>
        </p:nvGrpSpPr>
        <p:grpSpPr>
          <a:xfrm>
            <a:off x="6407150" y="3519045"/>
            <a:ext cx="302287" cy="183006"/>
            <a:chOff x="6407150" y="3519045"/>
            <a:chExt cx="302287" cy="183006"/>
          </a:xfrm>
        </p:grpSpPr>
        <p:sp>
          <p:nvSpPr>
            <p:cNvPr id="2238" name="SMARTInkShape-5691"/>
            <p:cNvSpPr/>
            <p:nvPr>
              <p:custDataLst>
                <p:tags r:id="rId128"/>
              </p:custDataLst>
            </p:nvPr>
          </p:nvSpPr>
          <p:spPr>
            <a:xfrm>
              <a:off x="6606470" y="3519045"/>
              <a:ext cx="102967" cy="183006"/>
            </a:xfrm>
            <a:custGeom>
              <a:avLst/>
              <a:gdLst/>
              <a:ahLst/>
              <a:cxnLst/>
              <a:rect l="0" t="0" r="0" b="0"/>
              <a:pathLst>
                <a:path w="102967" h="183006">
                  <a:moveTo>
                    <a:pt x="16580" y="11555"/>
                  </a:moveTo>
                  <a:lnTo>
                    <a:pt x="16580" y="11555"/>
                  </a:lnTo>
                  <a:lnTo>
                    <a:pt x="3487" y="6485"/>
                  </a:lnTo>
                  <a:lnTo>
                    <a:pt x="178" y="2717"/>
                  </a:lnTo>
                  <a:lnTo>
                    <a:pt x="0" y="1430"/>
                  </a:lnTo>
                  <a:lnTo>
                    <a:pt x="589" y="572"/>
                  </a:lnTo>
                  <a:lnTo>
                    <a:pt x="1686" y="0"/>
                  </a:lnTo>
                  <a:lnTo>
                    <a:pt x="40010" y="14702"/>
                  </a:lnTo>
                  <a:lnTo>
                    <a:pt x="71264" y="33419"/>
                  </a:lnTo>
                  <a:lnTo>
                    <a:pt x="87451" y="49495"/>
                  </a:lnTo>
                  <a:lnTo>
                    <a:pt x="96997" y="68398"/>
                  </a:lnTo>
                  <a:lnTo>
                    <a:pt x="102966" y="95504"/>
                  </a:lnTo>
                  <a:lnTo>
                    <a:pt x="98718" y="112836"/>
                  </a:lnTo>
                  <a:lnTo>
                    <a:pt x="82545" y="138460"/>
                  </a:lnTo>
                  <a:lnTo>
                    <a:pt x="41980" y="18300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9" name="SMARTInkShape-5692"/>
            <p:cNvSpPr/>
            <p:nvPr>
              <p:custDataLst>
                <p:tags r:id="rId129"/>
              </p:custDataLst>
            </p:nvPr>
          </p:nvSpPr>
          <p:spPr>
            <a:xfrm>
              <a:off x="6407150" y="3595005"/>
              <a:ext cx="228601" cy="11796"/>
            </a:xfrm>
            <a:custGeom>
              <a:avLst/>
              <a:gdLst/>
              <a:ahLst/>
              <a:cxnLst/>
              <a:rect l="0" t="0" r="0" b="0"/>
              <a:pathLst>
                <a:path w="228601" h="11796">
                  <a:moveTo>
                    <a:pt x="0" y="11795"/>
                  </a:moveTo>
                  <a:lnTo>
                    <a:pt x="0" y="11795"/>
                  </a:lnTo>
                  <a:lnTo>
                    <a:pt x="0" y="6328"/>
                  </a:lnTo>
                  <a:lnTo>
                    <a:pt x="36628" y="2151"/>
                  </a:lnTo>
                  <a:lnTo>
                    <a:pt x="81407" y="0"/>
                  </a:lnTo>
                  <a:lnTo>
                    <a:pt x="116615" y="1379"/>
                  </a:lnTo>
                  <a:lnTo>
                    <a:pt x="153428" y="3638"/>
                  </a:lnTo>
                  <a:lnTo>
                    <a:pt x="190957" y="4642"/>
                  </a:lnTo>
                  <a:lnTo>
                    <a:pt x="228600" y="544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44" name="SMARTInkShape-Group1216"/>
          <p:cNvGrpSpPr/>
          <p:nvPr/>
        </p:nvGrpSpPr>
        <p:grpSpPr>
          <a:xfrm>
            <a:off x="7270908" y="3519168"/>
            <a:ext cx="595428" cy="251146"/>
            <a:chOff x="7270908" y="3519168"/>
            <a:chExt cx="595428" cy="251146"/>
          </a:xfrm>
        </p:grpSpPr>
        <p:sp>
          <p:nvSpPr>
            <p:cNvPr id="2241" name="SMARTInkShape-5693"/>
            <p:cNvSpPr/>
            <p:nvPr>
              <p:custDataLst>
                <p:tags r:id="rId125"/>
              </p:custDataLst>
            </p:nvPr>
          </p:nvSpPr>
          <p:spPr>
            <a:xfrm>
              <a:off x="7740647" y="3524250"/>
              <a:ext cx="125689" cy="206621"/>
            </a:xfrm>
            <a:custGeom>
              <a:avLst/>
              <a:gdLst/>
              <a:ahLst/>
              <a:cxnLst/>
              <a:rect l="0" t="0" r="0" b="0"/>
              <a:pathLst>
                <a:path w="125689" h="206621">
                  <a:moveTo>
                    <a:pt x="107953" y="44450"/>
                  </a:moveTo>
                  <a:lnTo>
                    <a:pt x="107953" y="44450"/>
                  </a:lnTo>
                  <a:lnTo>
                    <a:pt x="101211" y="34337"/>
                  </a:lnTo>
                  <a:lnTo>
                    <a:pt x="97109" y="31358"/>
                  </a:lnTo>
                  <a:lnTo>
                    <a:pt x="86905" y="28048"/>
                  </a:lnTo>
                  <a:lnTo>
                    <a:pt x="65890" y="29556"/>
                  </a:lnTo>
                  <a:lnTo>
                    <a:pt x="49982" y="38300"/>
                  </a:lnTo>
                  <a:lnTo>
                    <a:pt x="34210" y="53711"/>
                  </a:lnTo>
                  <a:lnTo>
                    <a:pt x="14135" y="90860"/>
                  </a:lnTo>
                  <a:lnTo>
                    <a:pt x="1055" y="135891"/>
                  </a:lnTo>
                  <a:lnTo>
                    <a:pt x="0" y="163407"/>
                  </a:lnTo>
                  <a:lnTo>
                    <a:pt x="5645" y="185984"/>
                  </a:lnTo>
                  <a:lnTo>
                    <a:pt x="10115" y="195956"/>
                  </a:lnTo>
                  <a:lnTo>
                    <a:pt x="16621" y="201899"/>
                  </a:lnTo>
                  <a:lnTo>
                    <a:pt x="24488" y="205155"/>
                  </a:lnTo>
                  <a:lnTo>
                    <a:pt x="33259" y="206620"/>
                  </a:lnTo>
                  <a:lnTo>
                    <a:pt x="54294" y="196959"/>
                  </a:lnTo>
                  <a:lnTo>
                    <a:pt x="76343" y="177848"/>
                  </a:lnTo>
                  <a:lnTo>
                    <a:pt x="103918" y="137911"/>
                  </a:lnTo>
                  <a:lnTo>
                    <a:pt x="118859" y="104332"/>
                  </a:lnTo>
                  <a:lnTo>
                    <a:pt x="125029" y="72005"/>
                  </a:lnTo>
                  <a:lnTo>
                    <a:pt x="125688" y="56470"/>
                  </a:lnTo>
                  <a:lnTo>
                    <a:pt x="118893" y="33564"/>
                  </a:lnTo>
                  <a:lnTo>
                    <a:pt x="106465" y="17740"/>
                  </a:lnTo>
                  <a:lnTo>
                    <a:pt x="76203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2" name="SMARTInkShape-5694"/>
            <p:cNvSpPr/>
            <p:nvPr>
              <p:custDataLst>
                <p:tags r:id="rId126"/>
              </p:custDataLst>
            </p:nvPr>
          </p:nvSpPr>
          <p:spPr>
            <a:xfrm>
              <a:off x="7547942" y="3519168"/>
              <a:ext cx="116509" cy="236099"/>
            </a:xfrm>
            <a:custGeom>
              <a:avLst/>
              <a:gdLst/>
              <a:ahLst/>
              <a:cxnLst/>
              <a:rect l="0" t="0" r="0" b="0"/>
              <a:pathLst>
                <a:path w="116509" h="236099">
                  <a:moveTo>
                    <a:pt x="116508" y="30482"/>
                  </a:moveTo>
                  <a:lnTo>
                    <a:pt x="116508" y="30482"/>
                  </a:lnTo>
                  <a:lnTo>
                    <a:pt x="116508" y="16177"/>
                  </a:lnTo>
                  <a:lnTo>
                    <a:pt x="114626" y="11659"/>
                  </a:lnTo>
                  <a:lnTo>
                    <a:pt x="113137" y="9467"/>
                  </a:lnTo>
                  <a:lnTo>
                    <a:pt x="104298" y="3010"/>
                  </a:lnTo>
                  <a:lnTo>
                    <a:pt x="86001" y="0"/>
                  </a:lnTo>
                  <a:lnTo>
                    <a:pt x="43119" y="3925"/>
                  </a:lnTo>
                  <a:lnTo>
                    <a:pt x="28857" y="5978"/>
                  </a:lnTo>
                  <a:lnTo>
                    <a:pt x="11045" y="14363"/>
                  </a:lnTo>
                  <a:lnTo>
                    <a:pt x="6135" y="19320"/>
                  </a:lnTo>
                  <a:lnTo>
                    <a:pt x="0" y="32819"/>
                  </a:lnTo>
                  <a:lnTo>
                    <a:pt x="30" y="37685"/>
                  </a:lnTo>
                  <a:lnTo>
                    <a:pt x="8329" y="78740"/>
                  </a:lnTo>
                  <a:lnTo>
                    <a:pt x="11518" y="112948"/>
                  </a:lnTo>
                  <a:lnTo>
                    <a:pt x="8817" y="144365"/>
                  </a:lnTo>
                  <a:lnTo>
                    <a:pt x="8732" y="144504"/>
                  </a:lnTo>
                  <a:lnTo>
                    <a:pt x="15351" y="141328"/>
                  </a:lnTo>
                  <a:lnTo>
                    <a:pt x="20515" y="135957"/>
                  </a:lnTo>
                  <a:lnTo>
                    <a:pt x="22878" y="132548"/>
                  </a:lnTo>
                  <a:lnTo>
                    <a:pt x="39690" y="121009"/>
                  </a:lnTo>
                  <a:lnTo>
                    <a:pt x="52734" y="118459"/>
                  </a:lnTo>
                  <a:lnTo>
                    <a:pt x="81725" y="122571"/>
                  </a:lnTo>
                  <a:lnTo>
                    <a:pt x="87675" y="125741"/>
                  </a:lnTo>
                  <a:lnTo>
                    <a:pt x="96167" y="134908"/>
                  </a:lnTo>
                  <a:lnTo>
                    <a:pt x="100412" y="147919"/>
                  </a:lnTo>
                  <a:lnTo>
                    <a:pt x="101544" y="155340"/>
                  </a:lnTo>
                  <a:lnTo>
                    <a:pt x="97156" y="172993"/>
                  </a:lnTo>
                  <a:lnTo>
                    <a:pt x="82788" y="199002"/>
                  </a:lnTo>
                  <a:lnTo>
                    <a:pt x="58968" y="226753"/>
                  </a:lnTo>
                  <a:lnTo>
                    <a:pt x="48366" y="234130"/>
                  </a:lnTo>
                  <a:lnTo>
                    <a:pt x="43562" y="236098"/>
                  </a:lnTo>
                  <a:lnTo>
                    <a:pt x="40361" y="235998"/>
                  </a:lnTo>
                  <a:lnTo>
                    <a:pt x="38227" y="234520"/>
                  </a:lnTo>
                  <a:lnTo>
                    <a:pt x="36804" y="232124"/>
                  </a:lnTo>
                  <a:lnTo>
                    <a:pt x="40088" y="228410"/>
                  </a:lnTo>
                  <a:lnTo>
                    <a:pt x="72058" y="20828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3" name="SMARTInkShape-5695"/>
            <p:cNvSpPr/>
            <p:nvPr>
              <p:custDataLst>
                <p:tags r:id="rId127"/>
              </p:custDataLst>
            </p:nvPr>
          </p:nvSpPr>
          <p:spPr>
            <a:xfrm>
              <a:off x="7270908" y="3538804"/>
              <a:ext cx="253843" cy="231510"/>
            </a:xfrm>
            <a:custGeom>
              <a:avLst/>
              <a:gdLst/>
              <a:ahLst/>
              <a:cxnLst/>
              <a:rect l="0" t="0" r="0" b="0"/>
              <a:pathLst>
                <a:path w="253843" h="231510">
                  <a:moveTo>
                    <a:pt x="6192" y="61646"/>
                  </a:moveTo>
                  <a:lnTo>
                    <a:pt x="6192" y="61646"/>
                  </a:lnTo>
                  <a:lnTo>
                    <a:pt x="2821" y="58275"/>
                  </a:lnTo>
                  <a:lnTo>
                    <a:pt x="1166" y="52857"/>
                  </a:lnTo>
                  <a:lnTo>
                    <a:pt x="725" y="49436"/>
                  </a:lnTo>
                  <a:lnTo>
                    <a:pt x="3474" y="37881"/>
                  </a:lnTo>
                  <a:lnTo>
                    <a:pt x="15498" y="18778"/>
                  </a:lnTo>
                  <a:lnTo>
                    <a:pt x="35839" y="1986"/>
                  </a:lnTo>
                  <a:lnTo>
                    <a:pt x="43595" y="0"/>
                  </a:lnTo>
                  <a:lnTo>
                    <a:pt x="59740" y="1557"/>
                  </a:lnTo>
                  <a:lnTo>
                    <a:pt x="84696" y="17109"/>
                  </a:lnTo>
                  <a:lnTo>
                    <a:pt x="95881" y="35502"/>
                  </a:lnTo>
                  <a:lnTo>
                    <a:pt x="99851" y="46333"/>
                  </a:lnTo>
                  <a:lnTo>
                    <a:pt x="100501" y="71538"/>
                  </a:lnTo>
                  <a:lnTo>
                    <a:pt x="93967" y="99909"/>
                  </a:lnTo>
                  <a:lnTo>
                    <a:pt x="69751" y="146204"/>
                  </a:lnTo>
                  <a:lnTo>
                    <a:pt x="38195" y="185243"/>
                  </a:lnTo>
                  <a:lnTo>
                    <a:pt x="1257" y="222101"/>
                  </a:lnTo>
                  <a:lnTo>
                    <a:pt x="80" y="225060"/>
                  </a:lnTo>
                  <a:lnTo>
                    <a:pt x="0" y="227739"/>
                  </a:lnTo>
                  <a:lnTo>
                    <a:pt x="2771" y="229525"/>
                  </a:lnTo>
                  <a:lnTo>
                    <a:pt x="13373" y="231509"/>
                  </a:lnTo>
                  <a:lnTo>
                    <a:pt x="56842" y="227713"/>
                  </a:lnTo>
                  <a:lnTo>
                    <a:pt x="94084" y="224118"/>
                  </a:lnTo>
                  <a:lnTo>
                    <a:pt x="132744" y="222050"/>
                  </a:lnTo>
                  <a:lnTo>
                    <a:pt x="169682" y="221837"/>
                  </a:lnTo>
                  <a:lnTo>
                    <a:pt x="215421" y="224273"/>
                  </a:lnTo>
                  <a:lnTo>
                    <a:pt x="253842" y="22039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50" name="SMARTInkShape-Group1217"/>
          <p:cNvGrpSpPr/>
          <p:nvPr/>
        </p:nvGrpSpPr>
        <p:grpSpPr>
          <a:xfrm>
            <a:off x="2960245" y="4667250"/>
            <a:ext cx="722756" cy="520701"/>
            <a:chOff x="2960245" y="4667250"/>
            <a:chExt cx="722756" cy="520701"/>
          </a:xfrm>
        </p:grpSpPr>
        <p:sp>
          <p:nvSpPr>
            <p:cNvPr id="2245" name="SMARTInkShape-5696"/>
            <p:cNvSpPr/>
            <p:nvPr>
              <p:custDataLst>
                <p:tags r:id="rId120"/>
              </p:custDataLst>
            </p:nvPr>
          </p:nvSpPr>
          <p:spPr>
            <a:xfrm>
              <a:off x="3670300" y="4981854"/>
              <a:ext cx="12701" cy="206097"/>
            </a:xfrm>
            <a:custGeom>
              <a:avLst/>
              <a:gdLst/>
              <a:ahLst/>
              <a:cxnLst/>
              <a:rect l="0" t="0" r="0" b="0"/>
              <a:pathLst>
                <a:path w="12701" h="206097">
                  <a:moveTo>
                    <a:pt x="0" y="15596"/>
                  </a:moveTo>
                  <a:lnTo>
                    <a:pt x="0" y="15596"/>
                  </a:lnTo>
                  <a:lnTo>
                    <a:pt x="0" y="0"/>
                  </a:lnTo>
                  <a:lnTo>
                    <a:pt x="0" y="1139"/>
                  </a:lnTo>
                  <a:lnTo>
                    <a:pt x="5467" y="39370"/>
                  </a:lnTo>
                  <a:lnTo>
                    <a:pt x="6088" y="77517"/>
                  </a:lnTo>
                  <a:lnTo>
                    <a:pt x="9643" y="120099"/>
                  </a:lnTo>
                  <a:lnTo>
                    <a:pt x="11795" y="160625"/>
                  </a:lnTo>
                  <a:lnTo>
                    <a:pt x="12700" y="20609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6" name="SMARTInkShape-5697"/>
            <p:cNvSpPr/>
            <p:nvPr>
              <p:custDataLst>
                <p:tags r:id="rId121"/>
              </p:custDataLst>
            </p:nvPr>
          </p:nvSpPr>
          <p:spPr>
            <a:xfrm>
              <a:off x="3499111" y="5016500"/>
              <a:ext cx="25140" cy="165164"/>
            </a:xfrm>
            <a:custGeom>
              <a:avLst/>
              <a:gdLst/>
              <a:ahLst/>
              <a:cxnLst/>
              <a:rect l="0" t="0" r="0" b="0"/>
              <a:pathLst>
                <a:path w="25140" h="165164">
                  <a:moveTo>
                    <a:pt x="6089" y="0"/>
                  </a:moveTo>
                  <a:lnTo>
                    <a:pt x="6089" y="0"/>
                  </a:lnTo>
                  <a:lnTo>
                    <a:pt x="0" y="0"/>
                  </a:lnTo>
                  <a:lnTo>
                    <a:pt x="3187" y="6742"/>
                  </a:lnTo>
                  <a:lnTo>
                    <a:pt x="5706" y="48334"/>
                  </a:lnTo>
                  <a:lnTo>
                    <a:pt x="7857" y="83701"/>
                  </a:lnTo>
                  <a:lnTo>
                    <a:pt x="11534" y="126835"/>
                  </a:lnTo>
                  <a:lnTo>
                    <a:pt x="12966" y="156052"/>
                  </a:lnTo>
                  <a:lnTo>
                    <a:pt x="15730" y="164136"/>
                  </a:lnTo>
                  <a:lnTo>
                    <a:pt x="17455" y="165163"/>
                  </a:lnTo>
                  <a:lnTo>
                    <a:pt x="19311" y="164436"/>
                  </a:lnTo>
                  <a:lnTo>
                    <a:pt x="25139" y="1587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7" name="SMARTInkShape-5698"/>
            <p:cNvSpPr/>
            <p:nvPr>
              <p:custDataLst>
                <p:tags r:id="rId122"/>
              </p:custDataLst>
            </p:nvPr>
          </p:nvSpPr>
          <p:spPr>
            <a:xfrm>
              <a:off x="2997200" y="4876800"/>
              <a:ext cx="184151" cy="31490"/>
            </a:xfrm>
            <a:custGeom>
              <a:avLst/>
              <a:gdLst/>
              <a:ahLst/>
              <a:cxnLst/>
              <a:rect l="0" t="0" r="0" b="0"/>
              <a:pathLst>
                <a:path w="184151" h="31490">
                  <a:moveTo>
                    <a:pt x="0" y="25400"/>
                  </a:moveTo>
                  <a:lnTo>
                    <a:pt x="0" y="25400"/>
                  </a:lnTo>
                  <a:lnTo>
                    <a:pt x="0" y="31489"/>
                  </a:lnTo>
                  <a:lnTo>
                    <a:pt x="44749" y="20904"/>
                  </a:lnTo>
                  <a:lnTo>
                    <a:pt x="87186" y="14739"/>
                  </a:lnTo>
                  <a:lnTo>
                    <a:pt x="130647" y="8444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8" name="SMARTInkShape-5699"/>
            <p:cNvSpPr/>
            <p:nvPr>
              <p:custDataLst>
                <p:tags r:id="rId123"/>
              </p:custDataLst>
            </p:nvPr>
          </p:nvSpPr>
          <p:spPr>
            <a:xfrm>
              <a:off x="2978150" y="4695516"/>
              <a:ext cx="360072" cy="415521"/>
            </a:xfrm>
            <a:custGeom>
              <a:avLst/>
              <a:gdLst/>
              <a:ahLst/>
              <a:cxnLst/>
              <a:rect l="0" t="0" r="0" b="0"/>
              <a:pathLst>
                <a:path w="360072" h="415521">
                  <a:moveTo>
                    <a:pt x="0" y="9834"/>
                  </a:moveTo>
                  <a:lnTo>
                    <a:pt x="0" y="9834"/>
                  </a:lnTo>
                  <a:lnTo>
                    <a:pt x="0" y="6463"/>
                  </a:lnTo>
                  <a:lnTo>
                    <a:pt x="706" y="5470"/>
                  </a:lnTo>
                  <a:lnTo>
                    <a:pt x="1881" y="4808"/>
                  </a:lnTo>
                  <a:lnTo>
                    <a:pt x="3371" y="4367"/>
                  </a:lnTo>
                  <a:lnTo>
                    <a:pt x="4364" y="3367"/>
                  </a:lnTo>
                  <a:lnTo>
                    <a:pt x="5467" y="374"/>
                  </a:lnTo>
                  <a:lnTo>
                    <a:pt x="6467" y="0"/>
                  </a:lnTo>
                  <a:lnTo>
                    <a:pt x="7839" y="456"/>
                  </a:lnTo>
                  <a:lnTo>
                    <a:pt x="9460" y="1465"/>
                  </a:lnTo>
                  <a:lnTo>
                    <a:pt x="15111" y="9627"/>
                  </a:lnTo>
                  <a:lnTo>
                    <a:pt x="17883" y="20983"/>
                  </a:lnTo>
                  <a:lnTo>
                    <a:pt x="14456" y="58447"/>
                  </a:lnTo>
                  <a:lnTo>
                    <a:pt x="13926" y="100594"/>
                  </a:lnTo>
                  <a:lnTo>
                    <a:pt x="16302" y="137190"/>
                  </a:lnTo>
                  <a:lnTo>
                    <a:pt x="19710" y="178855"/>
                  </a:lnTo>
                  <a:lnTo>
                    <a:pt x="23577" y="221832"/>
                  </a:lnTo>
                  <a:lnTo>
                    <a:pt x="27647" y="262100"/>
                  </a:lnTo>
                  <a:lnTo>
                    <a:pt x="33690" y="299282"/>
                  </a:lnTo>
                  <a:lnTo>
                    <a:pt x="40373" y="333211"/>
                  </a:lnTo>
                  <a:lnTo>
                    <a:pt x="47397" y="373995"/>
                  </a:lnTo>
                  <a:lnTo>
                    <a:pt x="50761" y="415520"/>
                  </a:lnTo>
                  <a:lnTo>
                    <a:pt x="47418" y="412651"/>
                  </a:lnTo>
                  <a:lnTo>
                    <a:pt x="47134" y="411023"/>
                  </a:lnTo>
                  <a:lnTo>
                    <a:pt x="47650" y="409232"/>
                  </a:lnTo>
                  <a:lnTo>
                    <a:pt x="48700" y="407333"/>
                  </a:lnTo>
                  <a:lnTo>
                    <a:pt x="50105" y="406067"/>
                  </a:lnTo>
                  <a:lnTo>
                    <a:pt x="76135" y="396775"/>
                  </a:lnTo>
                  <a:lnTo>
                    <a:pt x="112870" y="388831"/>
                  </a:lnTo>
                  <a:lnTo>
                    <a:pt x="149647" y="381477"/>
                  </a:lnTo>
                  <a:lnTo>
                    <a:pt x="191863" y="373505"/>
                  </a:lnTo>
                  <a:lnTo>
                    <a:pt x="238378" y="367140"/>
                  </a:lnTo>
                  <a:lnTo>
                    <a:pt x="283746" y="361253"/>
                  </a:lnTo>
                  <a:lnTo>
                    <a:pt x="320372" y="353933"/>
                  </a:lnTo>
                  <a:lnTo>
                    <a:pt x="360071" y="347046"/>
                  </a:lnTo>
                  <a:lnTo>
                    <a:pt x="359286" y="346120"/>
                  </a:lnTo>
                  <a:lnTo>
                    <a:pt x="349250" y="34003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9" name="SMARTInkShape-5700"/>
            <p:cNvSpPr/>
            <p:nvPr>
              <p:custDataLst>
                <p:tags r:id="rId124"/>
              </p:custDataLst>
            </p:nvPr>
          </p:nvSpPr>
          <p:spPr>
            <a:xfrm>
              <a:off x="2960245" y="4667250"/>
              <a:ext cx="379856" cy="54172"/>
            </a:xfrm>
            <a:custGeom>
              <a:avLst/>
              <a:gdLst/>
              <a:ahLst/>
              <a:cxnLst/>
              <a:rect l="0" t="0" r="0" b="0"/>
              <a:pathLst>
                <a:path w="379856" h="54172">
                  <a:moveTo>
                    <a:pt x="11555" y="50800"/>
                  </a:moveTo>
                  <a:lnTo>
                    <a:pt x="11555" y="50800"/>
                  </a:lnTo>
                  <a:lnTo>
                    <a:pt x="0" y="50800"/>
                  </a:lnTo>
                  <a:lnTo>
                    <a:pt x="323" y="51505"/>
                  </a:lnTo>
                  <a:lnTo>
                    <a:pt x="2565" y="54171"/>
                  </a:lnTo>
                  <a:lnTo>
                    <a:pt x="11557" y="53944"/>
                  </a:lnTo>
                  <a:lnTo>
                    <a:pt x="53811" y="51421"/>
                  </a:lnTo>
                  <a:lnTo>
                    <a:pt x="89837" y="47313"/>
                  </a:lnTo>
                  <a:lnTo>
                    <a:pt x="132424" y="40784"/>
                  </a:lnTo>
                  <a:lnTo>
                    <a:pt x="179575" y="33178"/>
                  </a:lnTo>
                  <a:lnTo>
                    <a:pt x="205413" y="28468"/>
                  </a:lnTo>
                  <a:lnTo>
                    <a:pt x="232516" y="23213"/>
                  </a:lnTo>
                  <a:lnTo>
                    <a:pt x="260462" y="17592"/>
                  </a:lnTo>
                  <a:lnTo>
                    <a:pt x="304684" y="9465"/>
                  </a:lnTo>
                  <a:lnTo>
                    <a:pt x="347940" y="2804"/>
                  </a:lnTo>
                  <a:lnTo>
                    <a:pt x="37985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55" name="SMARTInkShape-Group1218"/>
          <p:cNvGrpSpPr/>
          <p:nvPr/>
        </p:nvGrpSpPr>
        <p:grpSpPr>
          <a:xfrm>
            <a:off x="2914650" y="5194561"/>
            <a:ext cx="558801" cy="410172"/>
            <a:chOff x="2914650" y="5194561"/>
            <a:chExt cx="558801" cy="410172"/>
          </a:xfrm>
        </p:grpSpPr>
        <p:sp>
          <p:nvSpPr>
            <p:cNvPr id="2251" name="SMARTInkShape-5701"/>
            <p:cNvSpPr/>
            <p:nvPr>
              <p:custDataLst>
                <p:tags r:id="rId116"/>
              </p:custDataLst>
            </p:nvPr>
          </p:nvSpPr>
          <p:spPr>
            <a:xfrm>
              <a:off x="3060700" y="5346700"/>
              <a:ext cx="107951" cy="190501"/>
            </a:xfrm>
            <a:custGeom>
              <a:avLst/>
              <a:gdLst/>
              <a:ahLst/>
              <a:cxnLst/>
              <a:rect l="0" t="0" r="0" b="0"/>
              <a:pathLst>
                <a:path w="107951" h="190501">
                  <a:moveTo>
                    <a:pt x="0" y="0"/>
                  </a:moveTo>
                  <a:lnTo>
                    <a:pt x="0" y="0"/>
                  </a:lnTo>
                  <a:lnTo>
                    <a:pt x="26732" y="43338"/>
                  </a:lnTo>
                  <a:lnTo>
                    <a:pt x="51063" y="89934"/>
                  </a:lnTo>
                  <a:lnTo>
                    <a:pt x="72881" y="136533"/>
                  </a:lnTo>
                  <a:lnTo>
                    <a:pt x="90779" y="172524"/>
                  </a:lnTo>
                  <a:lnTo>
                    <a:pt x="107950" y="1905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2" name="SMARTInkShape-5702"/>
            <p:cNvSpPr/>
            <p:nvPr>
              <p:custDataLst>
                <p:tags r:id="rId117"/>
              </p:custDataLst>
            </p:nvPr>
          </p:nvSpPr>
          <p:spPr>
            <a:xfrm>
              <a:off x="2914650" y="5518150"/>
              <a:ext cx="114301" cy="86583"/>
            </a:xfrm>
            <a:custGeom>
              <a:avLst/>
              <a:gdLst/>
              <a:ahLst/>
              <a:cxnLst/>
              <a:rect l="0" t="0" r="0" b="0"/>
              <a:pathLst>
                <a:path w="114301" h="86583">
                  <a:moveTo>
                    <a:pt x="0" y="38100"/>
                  </a:moveTo>
                  <a:lnTo>
                    <a:pt x="0" y="38100"/>
                  </a:lnTo>
                  <a:lnTo>
                    <a:pt x="3371" y="38100"/>
                  </a:lnTo>
                  <a:lnTo>
                    <a:pt x="4364" y="38805"/>
                  </a:lnTo>
                  <a:lnTo>
                    <a:pt x="5026" y="39982"/>
                  </a:lnTo>
                  <a:lnTo>
                    <a:pt x="9460" y="50309"/>
                  </a:lnTo>
                  <a:lnTo>
                    <a:pt x="21062" y="65038"/>
                  </a:lnTo>
                  <a:lnTo>
                    <a:pt x="36592" y="86481"/>
                  </a:lnTo>
                  <a:lnTo>
                    <a:pt x="37800" y="86582"/>
                  </a:lnTo>
                  <a:lnTo>
                    <a:pt x="41024" y="84813"/>
                  </a:lnTo>
                  <a:lnTo>
                    <a:pt x="41460" y="82648"/>
                  </a:lnTo>
                  <a:lnTo>
                    <a:pt x="40115" y="72152"/>
                  </a:lnTo>
                  <a:lnTo>
                    <a:pt x="43739" y="47287"/>
                  </a:lnTo>
                  <a:lnTo>
                    <a:pt x="45387" y="44929"/>
                  </a:lnTo>
                  <a:lnTo>
                    <a:pt x="47897" y="44065"/>
                  </a:lnTo>
                  <a:lnTo>
                    <a:pt x="54449" y="44985"/>
                  </a:lnTo>
                  <a:lnTo>
                    <a:pt x="62064" y="47745"/>
                  </a:lnTo>
                  <a:lnTo>
                    <a:pt x="86692" y="66508"/>
                  </a:lnTo>
                  <a:lnTo>
                    <a:pt x="94034" y="68365"/>
                  </a:lnTo>
                  <a:lnTo>
                    <a:pt x="100119" y="67308"/>
                  </a:lnTo>
                  <a:lnTo>
                    <a:pt x="102729" y="66039"/>
                  </a:lnTo>
                  <a:lnTo>
                    <a:pt x="104469" y="63076"/>
                  </a:lnTo>
                  <a:lnTo>
                    <a:pt x="111303" y="31155"/>
                  </a:lnTo>
                  <a:lnTo>
                    <a:pt x="109963" y="13935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3" name="SMARTInkShape-5703"/>
            <p:cNvSpPr/>
            <p:nvPr>
              <p:custDataLst>
                <p:tags r:id="rId118"/>
              </p:custDataLst>
            </p:nvPr>
          </p:nvSpPr>
          <p:spPr>
            <a:xfrm>
              <a:off x="3359150" y="5194561"/>
              <a:ext cx="114301" cy="107690"/>
            </a:xfrm>
            <a:custGeom>
              <a:avLst/>
              <a:gdLst/>
              <a:ahLst/>
              <a:cxnLst/>
              <a:rect l="0" t="0" r="0" b="0"/>
              <a:pathLst>
                <a:path w="114301" h="107690">
                  <a:moveTo>
                    <a:pt x="0" y="6089"/>
                  </a:moveTo>
                  <a:lnTo>
                    <a:pt x="0" y="6089"/>
                  </a:lnTo>
                  <a:lnTo>
                    <a:pt x="0" y="0"/>
                  </a:lnTo>
                  <a:lnTo>
                    <a:pt x="10113" y="3187"/>
                  </a:lnTo>
                  <a:lnTo>
                    <a:pt x="20722" y="2917"/>
                  </a:lnTo>
                  <a:lnTo>
                    <a:pt x="32493" y="1857"/>
                  </a:lnTo>
                  <a:lnTo>
                    <a:pt x="63598" y="8763"/>
                  </a:lnTo>
                  <a:lnTo>
                    <a:pt x="82579" y="18093"/>
                  </a:lnTo>
                  <a:lnTo>
                    <a:pt x="91500" y="27652"/>
                  </a:lnTo>
                  <a:lnTo>
                    <a:pt x="102976" y="51035"/>
                  </a:lnTo>
                  <a:lnTo>
                    <a:pt x="110884" y="94150"/>
                  </a:lnTo>
                  <a:lnTo>
                    <a:pt x="114300" y="10768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4" name="SMARTInkShape-5704"/>
            <p:cNvSpPr/>
            <p:nvPr>
              <p:custDataLst>
                <p:tags r:id="rId119"/>
              </p:custDataLst>
            </p:nvPr>
          </p:nvSpPr>
          <p:spPr>
            <a:xfrm>
              <a:off x="3200661" y="5245100"/>
              <a:ext cx="247390" cy="215823"/>
            </a:xfrm>
            <a:custGeom>
              <a:avLst/>
              <a:gdLst/>
              <a:ahLst/>
              <a:cxnLst/>
              <a:rect l="0" t="0" r="0" b="0"/>
              <a:pathLst>
                <a:path w="247390" h="215823">
                  <a:moveTo>
                    <a:pt x="6089" y="209550"/>
                  </a:moveTo>
                  <a:lnTo>
                    <a:pt x="6089" y="209550"/>
                  </a:lnTo>
                  <a:lnTo>
                    <a:pt x="0" y="215639"/>
                  </a:lnTo>
                  <a:lnTo>
                    <a:pt x="3188" y="215822"/>
                  </a:lnTo>
                  <a:lnTo>
                    <a:pt x="47930" y="182637"/>
                  </a:lnTo>
                  <a:lnTo>
                    <a:pt x="86768" y="146699"/>
                  </a:lnTo>
                  <a:lnTo>
                    <a:pt x="118852" y="117175"/>
                  </a:lnTo>
                  <a:lnTo>
                    <a:pt x="152161" y="86650"/>
                  </a:lnTo>
                  <a:lnTo>
                    <a:pt x="193303" y="47076"/>
                  </a:lnTo>
                  <a:lnTo>
                    <a:pt x="239412" y="5933"/>
                  </a:lnTo>
                  <a:lnTo>
                    <a:pt x="247389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58" name="SMARTInkShape-Group1219"/>
          <p:cNvGrpSpPr/>
          <p:nvPr/>
        </p:nvGrpSpPr>
        <p:grpSpPr>
          <a:xfrm>
            <a:off x="2730500" y="5590417"/>
            <a:ext cx="183181" cy="144978"/>
            <a:chOff x="2730500" y="5590417"/>
            <a:chExt cx="183181" cy="144978"/>
          </a:xfrm>
        </p:grpSpPr>
        <p:sp>
          <p:nvSpPr>
            <p:cNvPr id="2256" name="SMARTInkShape-5705"/>
            <p:cNvSpPr/>
            <p:nvPr>
              <p:custDataLst>
                <p:tags r:id="rId114"/>
              </p:custDataLst>
            </p:nvPr>
          </p:nvSpPr>
          <p:spPr>
            <a:xfrm>
              <a:off x="2857578" y="5590417"/>
              <a:ext cx="56103" cy="93826"/>
            </a:xfrm>
            <a:custGeom>
              <a:avLst/>
              <a:gdLst/>
              <a:ahLst/>
              <a:cxnLst/>
              <a:rect l="0" t="0" r="0" b="0"/>
              <a:pathLst>
                <a:path w="56103" h="93826">
                  <a:moveTo>
                    <a:pt x="6272" y="10283"/>
                  </a:moveTo>
                  <a:lnTo>
                    <a:pt x="6272" y="10283"/>
                  </a:lnTo>
                  <a:lnTo>
                    <a:pt x="2901" y="10283"/>
                  </a:lnTo>
                  <a:lnTo>
                    <a:pt x="1908" y="9577"/>
                  </a:lnTo>
                  <a:lnTo>
                    <a:pt x="1246" y="8402"/>
                  </a:lnTo>
                  <a:lnTo>
                    <a:pt x="184" y="4816"/>
                  </a:lnTo>
                  <a:lnTo>
                    <a:pt x="0" y="10936"/>
                  </a:lnTo>
                  <a:lnTo>
                    <a:pt x="20883" y="53157"/>
                  </a:lnTo>
                  <a:lnTo>
                    <a:pt x="33094" y="77940"/>
                  </a:lnTo>
                  <a:lnTo>
                    <a:pt x="45515" y="93262"/>
                  </a:lnTo>
                  <a:lnTo>
                    <a:pt x="47956" y="93825"/>
                  </a:lnTo>
                  <a:lnTo>
                    <a:pt x="50289" y="92788"/>
                  </a:lnTo>
                  <a:lnTo>
                    <a:pt x="52550" y="90687"/>
                  </a:lnTo>
                  <a:lnTo>
                    <a:pt x="55062" y="80825"/>
                  </a:lnTo>
                  <a:lnTo>
                    <a:pt x="56102" y="39041"/>
                  </a:lnTo>
                  <a:lnTo>
                    <a:pt x="50112" y="9823"/>
                  </a:lnTo>
                  <a:lnTo>
                    <a:pt x="45506" y="0"/>
                  </a:lnTo>
                  <a:lnTo>
                    <a:pt x="45128" y="606"/>
                  </a:lnTo>
                  <a:lnTo>
                    <a:pt x="44372" y="1663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7" name="SMARTInkShape-5706"/>
            <p:cNvSpPr/>
            <p:nvPr>
              <p:custDataLst>
                <p:tags r:id="rId115"/>
              </p:custDataLst>
            </p:nvPr>
          </p:nvSpPr>
          <p:spPr>
            <a:xfrm>
              <a:off x="2730500" y="5619750"/>
              <a:ext cx="96359" cy="115645"/>
            </a:xfrm>
            <a:custGeom>
              <a:avLst/>
              <a:gdLst/>
              <a:ahLst/>
              <a:cxnLst/>
              <a:rect l="0" t="0" r="0" b="0"/>
              <a:pathLst>
                <a:path w="96359" h="115645">
                  <a:moveTo>
                    <a:pt x="0" y="44450"/>
                  </a:moveTo>
                  <a:lnTo>
                    <a:pt x="0" y="44450"/>
                  </a:lnTo>
                  <a:lnTo>
                    <a:pt x="0" y="34990"/>
                  </a:lnTo>
                  <a:lnTo>
                    <a:pt x="1411" y="33910"/>
                  </a:lnTo>
                  <a:lnTo>
                    <a:pt x="10844" y="32390"/>
                  </a:lnTo>
                  <a:lnTo>
                    <a:pt x="21048" y="32034"/>
                  </a:lnTo>
                  <a:lnTo>
                    <a:pt x="42063" y="38576"/>
                  </a:lnTo>
                  <a:lnTo>
                    <a:pt x="62793" y="56193"/>
                  </a:lnTo>
                  <a:lnTo>
                    <a:pt x="91394" y="93799"/>
                  </a:lnTo>
                  <a:lnTo>
                    <a:pt x="96358" y="105894"/>
                  </a:lnTo>
                  <a:lnTo>
                    <a:pt x="96213" y="113621"/>
                  </a:lnTo>
                  <a:lnTo>
                    <a:pt x="94481" y="115258"/>
                  </a:lnTo>
                  <a:lnTo>
                    <a:pt x="91915" y="115644"/>
                  </a:lnTo>
                  <a:lnTo>
                    <a:pt x="88793" y="115197"/>
                  </a:lnTo>
                  <a:lnTo>
                    <a:pt x="81562" y="109054"/>
                  </a:lnTo>
                  <a:lnTo>
                    <a:pt x="77658" y="104453"/>
                  </a:lnTo>
                  <a:lnTo>
                    <a:pt x="73320" y="93695"/>
                  </a:lnTo>
                  <a:lnTo>
                    <a:pt x="66648" y="53862"/>
                  </a:lnTo>
                  <a:lnTo>
                    <a:pt x="67957" y="36404"/>
                  </a:lnTo>
                  <a:lnTo>
                    <a:pt x="72772" y="23000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68" name="SMARTInkShape-Group1220"/>
          <p:cNvGrpSpPr/>
          <p:nvPr/>
        </p:nvGrpSpPr>
        <p:grpSpPr>
          <a:xfrm>
            <a:off x="3732685" y="5124450"/>
            <a:ext cx="896466" cy="619049"/>
            <a:chOff x="3732685" y="5124450"/>
            <a:chExt cx="896466" cy="619049"/>
          </a:xfrm>
        </p:grpSpPr>
        <p:sp>
          <p:nvSpPr>
            <p:cNvPr id="2259" name="SMARTInkShape-5707"/>
            <p:cNvSpPr/>
            <p:nvPr>
              <p:custDataLst>
                <p:tags r:id="rId105"/>
              </p:custDataLst>
            </p:nvPr>
          </p:nvSpPr>
          <p:spPr>
            <a:xfrm>
              <a:off x="3746500" y="5257800"/>
              <a:ext cx="133351" cy="215901"/>
            </a:xfrm>
            <a:custGeom>
              <a:avLst/>
              <a:gdLst/>
              <a:ahLst/>
              <a:cxnLst/>
              <a:rect l="0" t="0" r="0" b="0"/>
              <a:pathLst>
                <a:path w="133351" h="215901">
                  <a:moveTo>
                    <a:pt x="0" y="0"/>
                  </a:moveTo>
                  <a:lnTo>
                    <a:pt x="0" y="0"/>
                  </a:lnTo>
                  <a:lnTo>
                    <a:pt x="30443" y="39232"/>
                  </a:lnTo>
                  <a:lnTo>
                    <a:pt x="58644" y="78417"/>
                  </a:lnTo>
                  <a:lnTo>
                    <a:pt x="87461" y="125069"/>
                  </a:lnTo>
                  <a:lnTo>
                    <a:pt x="110111" y="171583"/>
                  </a:lnTo>
                  <a:lnTo>
                    <a:pt x="129140" y="212572"/>
                  </a:lnTo>
                  <a:lnTo>
                    <a:pt x="130544" y="214387"/>
                  </a:lnTo>
                  <a:lnTo>
                    <a:pt x="133350" y="2159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0" name="SMARTInkShape-5708"/>
            <p:cNvSpPr/>
            <p:nvPr>
              <p:custDataLst>
                <p:tags r:id="rId106"/>
              </p:custDataLst>
            </p:nvPr>
          </p:nvSpPr>
          <p:spPr>
            <a:xfrm>
              <a:off x="3824135" y="5632711"/>
              <a:ext cx="93816" cy="110788"/>
            </a:xfrm>
            <a:custGeom>
              <a:avLst/>
              <a:gdLst/>
              <a:ahLst/>
              <a:cxnLst/>
              <a:rect l="0" t="0" r="0" b="0"/>
              <a:pathLst>
                <a:path w="93816" h="110788">
                  <a:moveTo>
                    <a:pt x="30315" y="6089"/>
                  </a:moveTo>
                  <a:lnTo>
                    <a:pt x="30315" y="6089"/>
                  </a:lnTo>
                  <a:lnTo>
                    <a:pt x="26944" y="2718"/>
                  </a:lnTo>
                  <a:lnTo>
                    <a:pt x="23408" y="1063"/>
                  </a:lnTo>
                  <a:lnTo>
                    <a:pt x="18760" y="0"/>
                  </a:lnTo>
                  <a:lnTo>
                    <a:pt x="11212" y="3187"/>
                  </a:lnTo>
                  <a:lnTo>
                    <a:pt x="5832" y="8562"/>
                  </a:lnTo>
                  <a:lnTo>
                    <a:pt x="3410" y="11971"/>
                  </a:lnTo>
                  <a:lnTo>
                    <a:pt x="0" y="33623"/>
                  </a:lnTo>
                  <a:lnTo>
                    <a:pt x="4848" y="50547"/>
                  </a:lnTo>
                  <a:lnTo>
                    <a:pt x="26778" y="91462"/>
                  </a:lnTo>
                  <a:lnTo>
                    <a:pt x="37915" y="103064"/>
                  </a:lnTo>
                  <a:lnTo>
                    <a:pt x="51802" y="109161"/>
                  </a:lnTo>
                  <a:lnTo>
                    <a:pt x="59456" y="110787"/>
                  </a:lnTo>
                  <a:lnTo>
                    <a:pt x="66676" y="109754"/>
                  </a:lnTo>
                  <a:lnTo>
                    <a:pt x="93815" y="9498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1" name="SMARTInkShape-5709"/>
            <p:cNvSpPr/>
            <p:nvPr>
              <p:custDataLst>
                <p:tags r:id="rId107"/>
              </p:custDataLst>
            </p:nvPr>
          </p:nvSpPr>
          <p:spPr>
            <a:xfrm>
              <a:off x="3914305" y="5600700"/>
              <a:ext cx="75128" cy="96469"/>
            </a:xfrm>
            <a:custGeom>
              <a:avLst/>
              <a:gdLst/>
              <a:ahLst/>
              <a:cxnLst/>
              <a:rect l="0" t="0" r="0" b="0"/>
              <a:pathLst>
                <a:path w="75128" h="96469">
                  <a:moveTo>
                    <a:pt x="41745" y="0"/>
                  </a:moveTo>
                  <a:lnTo>
                    <a:pt x="41745" y="0"/>
                  </a:lnTo>
                  <a:lnTo>
                    <a:pt x="35003" y="0"/>
                  </a:lnTo>
                  <a:lnTo>
                    <a:pt x="20697" y="10113"/>
                  </a:lnTo>
                  <a:lnTo>
                    <a:pt x="6424" y="29886"/>
                  </a:lnTo>
                  <a:lnTo>
                    <a:pt x="0" y="56990"/>
                  </a:lnTo>
                  <a:lnTo>
                    <a:pt x="2260" y="73306"/>
                  </a:lnTo>
                  <a:lnTo>
                    <a:pt x="4838" y="80621"/>
                  </a:lnTo>
                  <a:lnTo>
                    <a:pt x="13347" y="90629"/>
                  </a:lnTo>
                  <a:lnTo>
                    <a:pt x="18580" y="94286"/>
                  </a:lnTo>
                  <a:lnTo>
                    <a:pt x="30038" y="96468"/>
                  </a:lnTo>
                  <a:lnTo>
                    <a:pt x="36057" y="96062"/>
                  </a:lnTo>
                  <a:lnTo>
                    <a:pt x="48389" y="89965"/>
                  </a:lnTo>
                  <a:lnTo>
                    <a:pt x="59515" y="80202"/>
                  </a:lnTo>
                  <a:lnTo>
                    <a:pt x="72406" y="56686"/>
                  </a:lnTo>
                  <a:lnTo>
                    <a:pt x="74885" y="50491"/>
                  </a:lnTo>
                  <a:lnTo>
                    <a:pt x="75127" y="44244"/>
                  </a:lnTo>
                  <a:lnTo>
                    <a:pt x="71633" y="31659"/>
                  </a:lnTo>
                  <a:lnTo>
                    <a:pt x="67258" y="24654"/>
                  </a:lnTo>
                  <a:lnTo>
                    <a:pt x="65104" y="22786"/>
                  </a:lnTo>
                  <a:lnTo>
                    <a:pt x="62257" y="22246"/>
                  </a:lnTo>
                  <a:lnTo>
                    <a:pt x="41745" y="254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2" name="SMARTInkShape-5710"/>
            <p:cNvSpPr/>
            <p:nvPr>
              <p:custDataLst>
                <p:tags r:id="rId108"/>
              </p:custDataLst>
            </p:nvPr>
          </p:nvSpPr>
          <p:spPr>
            <a:xfrm>
              <a:off x="3969011" y="5461883"/>
              <a:ext cx="101340" cy="176918"/>
            </a:xfrm>
            <a:custGeom>
              <a:avLst/>
              <a:gdLst/>
              <a:ahLst/>
              <a:cxnLst/>
              <a:rect l="0" t="0" r="0" b="0"/>
              <a:pathLst>
                <a:path w="101340" h="176918">
                  <a:moveTo>
                    <a:pt x="6089" y="5467"/>
                  </a:moveTo>
                  <a:lnTo>
                    <a:pt x="6089" y="5467"/>
                  </a:lnTo>
                  <a:lnTo>
                    <a:pt x="622" y="0"/>
                  </a:lnTo>
                  <a:lnTo>
                    <a:pt x="327" y="411"/>
                  </a:lnTo>
                  <a:lnTo>
                    <a:pt x="0" y="2749"/>
                  </a:lnTo>
                  <a:lnTo>
                    <a:pt x="26277" y="43952"/>
                  </a:lnTo>
                  <a:lnTo>
                    <a:pt x="55128" y="90053"/>
                  </a:lnTo>
                  <a:lnTo>
                    <a:pt x="75417" y="130169"/>
                  </a:lnTo>
                  <a:lnTo>
                    <a:pt x="101339" y="1769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3" name="SMARTInkShape-5711"/>
            <p:cNvSpPr/>
            <p:nvPr>
              <p:custDataLst>
                <p:tags r:id="rId109"/>
              </p:custDataLst>
            </p:nvPr>
          </p:nvSpPr>
          <p:spPr>
            <a:xfrm>
              <a:off x="4073042" y="5492750"/>
              <a:ext cx="117959" cy="77089"/>
            </a:xfrm>
            <a:custGeom>
              <a:avLst/>
              <a:gdLst/>
              <a:ahLst/>
              <a:cxnLst/>
              <a:rect l="0" t="0" r="0" b="0"/>
              <a:pathLst>
                <a:path w="117959" h="77089">
                  <a:moveTo>
                    <a:pt x="3658" y="0"/>
                  </a:moveTo>
                  <a:lnTo>
                    <a:pt x="3658" y="0"/>
                  </a:lnTo>
                  <a:lnTo>
                    <a:pt x="287" y="0"/>
                  </a:lnTo>
                  <a:lnTo>
                    <a:pt x="0" y="705"/>
                  </a:lnTo>
                  <a:lnTo>
                    <a:pt x="23349" y="40753"/>
                  </a:lnTo>
                  <a:lnTo>
                    <a:pt x="39768" y="65749"/>
                  </a:lnTo>
                  <a:lnTo>
                    <a:pt x="52379" y="76474"/>
                  </a:lnTo>
                  <a:lnTo>
                    <a:pt x="55188" y="77088"/>
                  </a:lnTo>
                  <a:lnTo>
                    <a:pt x="57061" y="76087"/>
                  </a:lnTo>
                  <a:lnTo>
                    <a:pt x="59848" y="69799"/>
                  </a:lnTo>
                  <a:lnTo>
                    <a:pt x="65505" y="42768"/>
                  </a:lnTo>
                  <a:lnTo>
                    <a:pt x="64786" y="20432"/>
                  </a:lnTo>
                  <a:lnTo>
                    <a:pt x="61594" y="4036"/>
                  </a:lnTo>
                  <a:lnTo>
                    <a:pt x="62037" y="2691"/>
                  </a:lnTo>
                  <a:lnTo>
                    <a:pt x="63039" y="1794"/>
                  </a:lnTo>
                  <a:lnTo>
                    <a:pt x="64412" y="1196"/>
                  </a:lnTo>
                  <a:lnTo>
                    <a:pt x="66032" y="2209"/>
                  </a:lnTo>
                  <a:lnTo>
                    <a:pt x="100709" y="33329"/>
                  </a:lnTo>
                  <a:lnTo>
                    <a:pt x="117958" y="444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4" name="SMARTInkShape-5712"/>
            <p:cNvSpPr/>
            <p:nvPr>
              <p:custDataLst>
                <p:tags r:id="rId110"/>
              </p:custDataLst>
            </p:nvPr>
          </p:nvSpPr>
          <p:spPr>
            <a:xfrm>
              <a:off x="4172833" y="5374136"/>
              <a:ext cx="126118" cy="128148"/>
            </a:xfrm>
            <a:custGeom>
              <a:avLst/>
              <a:gdLst/>
              <a:ahLst/>
              <a:cxnLst/>
              <a:rect l="0" t="0" r="0" b="0"/>
              <a:pathLst>
                <a:path w="126118" h="128148">
                  <a:moveTo>
                    <a:pt x="5467" y="55114"/>
                  </a:moveTo>
                  <a:lnTo>
                    <a:pt x="5467" y="55114"/>
                  </a:lnTo>
                  <a:lnTo>
                    <a:pt x="0" y="55114"/>
                  </a:lnTo>
                  <a:lnTo>
                    <a:pt x="32364" y="102644"/>
                  </a:lnTo>
                  <a:lnTo>
                    <a:pt x="53518" y="128147"/>
                  </a:lnTo>
                  <a:lnTo>
                    <a:pt x="54435" y="127791"/>
                  </a:lnTo>
                  <a:lnTo>
                    <a:pt x="55452" y="123633"/>
                  </a:lnTo>
                  <a:lnTo>
                    <a:pt x="47357" y="83701"/>
                  </a:lnTo>
                  <a:lnTo>
                    <a:pt x="45021" y="52085"/>
                  </a:lnTo>
                  <a:lnTo>
                    <a:pt x="47271" y="40597"/>
                  </a:lnTo>
                  <a:lnTo>
                    <a:pt x="48859" y="37676"/>
                  </a:lnTo>
                  <a:lnTo>
                    <a:pt x="50622" y="36433"/>
                  </a:lnTo>
                  <a:lnTo>
                    <a:pt x="52504" y="36310"/>
                  </a:lnTo>
                  <a:lnTo>
                    <a:pt x="54464" y="38344"/>
                  </a:lnTo>
                  <a:lnTo>
                    <a:pt x="74066" y="72527"/>
                  </a:lnTo>
                  <a:lnTo>
                    <a:pt x="69740" y="56344"/>
                  </a:lnTo>
                  <a:lnTo>
                    <a:pt x="69196" y="37526"/>
                  </a:lnTo>
                  <a:lnTo>
                    <a:pt x="72831" y="24014"/>
                  </a:lnTo>
                  <a:lnTo>
                    <a:pt x="75776" y="17447"/>
                  </a:lnTo>
                  <a:lnTo>
                    <a:pt x="84693" y="8269"/>
                  </a:lnTo>
                  <a:lnTo>
                    <a:pt x="95006" y="2544"/>
                  </a:lnTo>
                  <a:lnTo>
                    <a:pt x="104294" y="0"/>
                  </a:lnTo>
                  <a:lnTo>
                    <a:pt x="108040" y="1437"/>
                  </a:lnTo>
                  <a:lnTo>
                    <a:pt x="114084" y="8680"/>
                  </a:lnTo>
                  <a:lnTo>
                    <a:pt x="123008" y="29871"/>
                  </a:lnTo>
                  <a:lnTo>
                    <a:pt x="126117" y="4876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5" name="SMARTInkShape-5713"/>
            <p:cNvSpPr/>
            <p:nvPr>
              <p:custDataLst>
                <p:tags r:id="rId111"/>
              </p:custDataLst>
            </p:nvPr>
          </p:nvSpPr>
          <p:spPr>
            <a:xfrm>
              <a:off x="4298950" y="5303227"/>
              <a:ext cx="88901" cy="97802"/>
            </a:xfrm>
            <a:custGeom>
              <a:avLst/>
              <a:gdLst/>
              <a:ahLst/>
              <a:cxnLst/>
              <a:rect l="0" t="0" r="0" b="0"/>
              <a:pathLst>
                <a:path w="88901" h="97802">
                  <a:moveTo>
                    <a:pt x="0" y="18073"/>
                  </a:moveTo>
                  <a:lnTo>
                    <a:pt x="0" y="18073"/>
                  </a:lnTo>
                  <a:lnTo>
                    <a:pt x="12209" y="30282"/>
                  </a:lnTo>
                  <a:lnTo>
                    <a:pt x="22768" y="56050"/>
                  </a:lnTo>
                  <a:lnTo>
                    <a:pt x="33799" y="89910"/>
                  </a:lnTo>
                  <a:lnTo>
                    <a:pt x="38070" y="95861"/>
                  </a:lnTo>
                  <a:lnTo>
                    <a:pt x="40909" y="97801"/>
                  </a:lnTo>
                  <a:lnTo>
                    <a:pt x="40678" y="97330"/>
                  </a:lnTo>
                  <a:lnTo>
                    <a:pt x="39819" y="96311"/>
                  </a:lnTo>
                  <a:lnTo>
                    <a:pt x="29413" y="55727"/>
                  </a:lnTo>
                  <a:lnTo>
                    <a:pt x="31219" y="10145"/>
                  </a:lnTo>
                  <a:lnTo>
                    <a:pt x="32807" y="6438"/>
                  </a:lnTo>
                  <a:lnTo>
                    <a:pt x="35277" y="3966"/>
                  </a:lnTo>
                  <a:lnTo>
                    <a:pt x="41784" y="1220"/>
                  </a:lnTo>
                  <a:lnTo>
                    <a:pt x="49380" y="0"/>
                  </a:lnTo>
                  <a:lnTo>
                    <a:pt x="59341" y="5102"/>
                  </a:lnTo>
                  <a:lnTo>
                    <a:pt x="64962" y="9425"/>
                  </a:lnTo>
                  <a:lnTo>
                    <a:pt x="73087" y="23637"/>
                  </a:lnTo>
                  <a:lnTo>
                    <a:pt x="85668" y="68195"/>
                  </a:lnTo>
                  <a:lnTo>
                    <a:pt x="88900" y="8157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6" name="SMARTInkShape-5714"/>
            <p:cNvSpPr/>
            <p:nvPr>
              <p:custDataLst>
                <p:tags r:id="rId112"/>
              </p:custDataLst>
            </p:nvPr>
          </p:nvSpPr>
          <p:spPr>
            <a:xfrm>
              <a:off x="4552950" y="5124450"/>
              <a:ext cx="76201" cy="228601"/>
            </a:xfrm>
            <a:custGeom>
              <a:avLst/>
              <a:gdLst/>
              <a:ahLst/>
              <a:cxnLst/>
              <a:rect l="0" t="0" r="0" b="0"/>
              <a:pathLst>
                <a:path w="76201" h="228601">
                  <a:moveTo>
                    <a:pt x="0" y="0"/>
                  </a:moveTo>
                  <a:lnTo>
                    <a:pt x="0" y="0"/>
                  </a:lnTo>
                  <a:lnTo>
                    <a:pt x="6742" y="6742"/>
                  </a:lnTo>
                  <a:lnTo>
                    <a:pt x="27611" y="52097"/>
                  </a:lnTo>
                  <a:lnTo>
                    <a:pt x="45105" y="99397"/>
                  </a:lnTo>
                  <a:lnTo>
                    <a:pt x="56030" y="134488"/>
                  </a:lnTo>
                  <a:lnTo>
                    <a:pt x="63237" y="168898"/>
                  </a:lnTo>
                  <a:lnTo>
                    <a:pt x="72908" y="213880"/>
                  </a:lnTo>
                  <a:lnTo>
                    <a:pt x="76200" y="2286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7" name="SMARTInkShape-5715"/>
            <p:cNvSpPr/>
            <p:nvPr>
              <p:custDataLst>
                <p:tags r:id="rId113"/>
              </p:custDataLst>
            </p:nvPr>
          </p:nvSpPr>
          <p:spPr>
            <a:xfrm>
              <a:off x="3732685" y="5215622"/>
              <a:ext cx="134466" cy="98514"/>
            </a:xfrm>
            <a:custGeom>
              <a:avLst/>
              <a:gdLst/>
              <a:ahLst/>
              <a:cxnLst/>
              <a:rect l="0" t="0" r="0" b="0"/>
              <a:pathLst>
                <a:path w="134466" h="98514">
                  <a:moveTo>
                    <a:pt x="7465" y="42178"/>
                  </a:moveTo>
                  <a:lnTo>
                    <a:pt x="7465" y="42178"/>
                  </a:lnTo>
                  <a:lnTo>
                    <a:pt x="4094" y="48920"/>
                  </a:lnTo>
                  <a:lnTo>
                    <a:pt x="4321" y="55993"/>
                  </a:lnTo>
                  <a:lnTo>
                    <a:pt x="16119" y="90044"/>
                  </a:lnTo>
                  <a:lnTo>
                    <a:pt x="20248" y="95202"/>
                  </a:lnTo>
                  <a:lnTo>
                    <a:pt x="25277" y="98513"/>
                  </a:lnTo>
                  <a:lnTo>
                    <a:pt x="2618" y="53794"/>
                  </a:lnTo>
                  <a:lnTo>
                    <a:pt x="0" y="45688"/>
                  </a:lnTo>
                  <a:lnTo>
                    <a:pt x="372" y="37462"/>
                  </a:lnTo>
                  <a:lnTo>
                    <a:pt x="6429" y="20798"/>
                  </a:lnTo>
                  <a:lnTo>
                    <a:pt x="18058" y="9627"/>
                  </a:lnTo>
                  <a:lnTo>
                    <a:pt x="33340" y="3016"/>
                  </a:lnTo>
                  <a:lnTo>
                    <a:pt x="61776" y="0"/>
                  </a:lnTo>
                  <a:lnTo>
                    <a:pt x="102991" y="4945"/>
                  </a:lnTo>
                  <a:lnTo>
                    <a:pt x="134465" y="1042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71" name="SMARTInkShape-Group1221"/>
          <p:cNvGrpSpPr/>
          <p:nvPr/>
        </p:nvGrpSpPr>
        <p:grpSpPr>
          <a:xfrm>
            <a:off x="5049133" y="4718050"/>
            <a:ext cx="253118" cy="100457"/>
            <a:chOff x="5049133" y="4718050"/>
            <a:chExt cx="253118" cy="100457"/>
          </a:xfrm>
        </p:grpSpPr>
        <p:sp>
          <p:nvSpPr>
            <p:cNvPr id="2269" name="SMARTInkShape-5716"/>
            <p:cNvSpPr/>
            <p:nvPr>
              <p:custDataLst>
                <p:tags r:id="rId103"/>
              </p:custDataLst>
            </p:nvPr>
          </p:nvSpPr>
          <p:spPr>
            <a:xfrm>
              <a:off x="5049133" y="4718050"/>
              <a:ext cx="246768" cy="9460"/>
            </a:xfrm>
            <a:custGeom>
              <a:avLst/>
              <a:gdLst/>
              <a:ahLst/>
              <a:cxnLst/>
              <a:rect l="0" t="0" r="0" b="0"/>
              <a:pathLst>
                <a:path w="246768" h="9460">
                  <a:moveTo>
                    <a:pt x="5467" y="0"/>
                  </a:moveTo>
                  <a:lnTo>
                    <a:pt x="5467" y="0"/>
                  </a:lnTo>
                  <a:lnTo>
                    <a:pt x="0" y="5467"/>
                  </a:lnTo>
                  <a:lnTo>
                    <a:pt x="411" y="6467"/>
                  </a:lnTo>
                  <a:lnTo>
                    <a:pt x="2749" y="9459"/>
                  </a:lnTo>
                  <a:lnTo>
                    <a:pt x="42533" y="7696"/>
                  </a:lnTo>
                  <a:lnTo>
                    <a:pt x="77210" y="6948"/>
                  </a:lnTo>
                  <a:lnTo>
                    <a:pt x="119903" y="6615"/>
                  </a:lnTo>
                  <a:lnTo>
                    <a:pt x="164982" y="5762"/>
                  </a:lnTo>
                  <a:lnTo>
                    <a:pt x="206185" y="3031"/>
                  </a:lnTo>
                  <a:lnTo>
                    <a:pt x="24676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0" name="SMARTInkShape-5717"/>
            <p:cNvSpPr/>
            <p:nvPr>
              <p:custDataLst>
                <p:tags r:id="rId104"/>
              </p:custDataLst>
            </p:nvPr>
          </p:nvSpPr>
          <p:spPr>
            <a:xfrm>
              <a:off x="5074693" y="4800600"/>
              <a:ext cx="227558" cy="17907"/>
            </a:xfrm>
            <a:custGeom>
              <a:avLst/>
              <a:gdLst/>
              <a:ahLst/>
              <a:cxnLst/>
              <a:rect l="0" t="0" r="0" b="0"/>
              <a:pathLst>
                <a:path w="227558" h="17907">
                  <a:moveTo>
                    <a:pt x="30707" y="6350"/>
                  </a:moveTo>
                  <a:lnTo>
                    <a:pt x="30707" y="6350"/>
                  </a:lnTo>
                  <a:lnTo>
                    <a:pt x="3696" y="13257"/>
                  </a:lnTo>
                  <a:lnTo>
                    <a:pt x="0" y="15188"/>
                  </a:lnTo>
                  <a:lnTo>
                    <a:pt x="358" y="16476"/>
                  </a:lnTo>
                  <a:lnTo>
                    <a:pt x="8281" y="17906"/>
                  </a:lnTo>
                  <a:lnTo>
                    <a:pt x="45464" y="15340"/>
                  </a:lnTo>
                  <a:lnTo>
                    <a:pt x="86419" y="11992"/>
                  </a:lnTo>
                  <a:lnTo>
                    <a:pt x="133784" y="8152"/>
                  </a:lnTo>
                  <a:lnTo>
                    <a:pt x="180706" y="4094"/>
                  </a:lnTo>
                  <a:lnTo>
                    <a:pt x="22755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80" name="SMARTInkShape-Group1222"/>
          <p:cNvGrpSpPr/>
          <p:nvPr/>
        </p:nvGrpSpPr>
        <p:grpSpPr>
          <a:xfrm>
            <a:off x="5761216" y="4645719"/>
            <a:ext cx="566143" cy="729590"/>
            <a:chOff x="5761216" y="4645719"/>
            <a:chExt cx="566143" cy="729590"/>
          </a:xfrm>
        </p:grpSpPr>
        <p:sp>
          <p:nvSpPr>
            <p:cNvPr id="2272" name="SMARTInkShape-5718"/>
            <p:cNvSpPr/>
            <p:nvPr>
              <p:custDataLst>
                <p:tags r:id="rId95"/>
              </p:custDataLst>
            </p:nvPr>
          </p:nvSpPr>
          <p:spPr>
            <a:xfrm>
              <a:off x="5938952" y="4649965"/>
              <a:ext cx="93549" cy="240894"/>
            </a:xfrm>
            <a:custGeom>
              <a:avLst/>
              <a:gdLst/>
              <a:ahLst/>
              <a:cxnLst/>
              <a:rect l="0" t="0" r="0" b="0"/>
              <a:pathLst>
                <a:path w="93549" h="240894">
                  <a:moveTo>
                    <a:pt x="68148" y="10935"/>
                  </a:moveTo>
                  <a:lnTo>
                    <a:pt x="68148" y="10935"/>
                  </a:lnTo>
                  <a:lnTo>
                    <a:pt x="73615" y="0"/>
                  </a:lnTo>
                  <a:lnTo>
                    <a:pt x="72499" y="117"/>
                  </a:lnTo>
                  <a:lnTo>
                    <a:pt x="67495" y="2129"/>
                  </a:lnTo>
                  <a:lnTo>
                    <a:pt x="56744" y="17341"/>
                  </a:lnTo>
                  <a:lnTo>
                    <a:pt x="39764" y="60022"/>
                  </a:lnTo>
                  <a:lnTo>
                    <a:pt x="28722" y="92018"/>
                  </a:lnTo>
                  <a:lnTo>
                    <a:pt x="18640" y="125525"/>
                  </a:lnTo>
                  <a:lnTo>
                    <a:pt x="6912" y="172358"/>
                  </a:lnTo>
                  <a:lnTo>
                    <a:pt x="0" y="215997"/>
                  </a:lnTo>
                  <a:lnTo>
                    <a:pt x="935" y="227427"/>
                  </a:lnTo>
                  <a:lnTo>
                    <a:pt x="2173" y="231463"/>
                  </a:lnTo>
                  <a:lnTo>
                    <a:pt x="7310" y="237829"/>
                  </a:lnTo>
                  <a:lnTo>
                    <a:pt x="10656" y="240514"/>
                  </a:lnTo>
                  <a:lnTo>
                    <a:pt x="15002" y="240893"/>
                  </a:lnTo>
                  <a:lnTo>
                    <a:pt x="58883" y="228273"/>
                  </a:lnTo>
                  <a:lnTo>
                    <a:pt x="93548" y="21413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3" name="SMARTInkShape-5719"/>
            <p:cNvSpPr/>
            <p:nvPr>
              <p:custDataLst>
                <p:tags r:id="rId96"/>
              </p:custDataLst>
            </p:nvPr>
          </p:nvSpPr>
          <p:spPr>
            <a:xfrm>
              <a:off x="5816600" y="4645719"/>
              <a:ext cx="15811" cy="269182"/>
            </a:xfrm>
            <a:custGeom>
              <a:avLst/>
              <a:gdLst/>
              <a:ahLst/>
              <a:cxnLst/>
              <a:rect l="0" t="0" r="0" b="0"/>
              <a:pathLst>
                <a:path w="15811" h="269182">
                  <a:moveTo>
                    <a:pt x="6350" y="15181"/>
                  </a:moveTo>
                  <a:lnTo>
                    <a:pt x="6350" y="15181"/>
                  </a:lnTo>
                  <a:lnTo>
                    <a:pt x="11376" y="3247"/>
                  </a:lnTo>
                  <a:lnTo>
                    <a:pt x="12112" y="0"/>
                  </a:lnTo>
                  <a:lnTo>
                    <a:pt x="12307" y="121"/>
                  </a:lnTo>
                  <a:lnTo>
                    <a:pt x="15810" y="42456"/>
                  </a:lnTo>
                  <a:lnTo>
                    <a:pt x="13377" y="73164"/>
                  </a:lnTo>
                  <a:lnTo>
                    <a:pt x="9943" y="110331"/>
                  </a:lnTo>
                  <a:lnTo>
                    <a:pt x="7947" y="146605"/>
                  </a:lnTo>
                  <a:lnTo>
                    <a:pt x="6354" y="180836"/>
                  </a:lnTo>
                  <a:lnTo>
                    <a:pt x="2197" y="225758"/>
                  </a:lnTo>
                  <a:lnTo>
                    <a:pt x="0" y="26918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4" name="SMARTInkShape-5720"/>
            <p:cNvSpPr/>
            <p:nvPr>
              <p:custDataLst>
                <p:tags r:id="rId97"/>
              </p:custDataLst>
            </p:nvPr>
          </p:nvSpPr>
          <p:spPr>
            <a:xfrm>
              <a:off x="5761216" y="5010150"/>
              <a:ext cx="449085" cy="69851"/>
            </a:xfrm>
            <a:custGeom>
              <a:avLst/>
              <a:gdLst/>
              <a:ahLst/>
              <a:cxnLst/>
              <a:rect l="0" t="0" r="0" b="0"/>
              <a:pathLst>
                <a:path w="449085" h="69851">
                  <a:moveTo>
                    <a:pt x="10934" y="69850"/>
                  </a:moveTo>
                  <a:lnTo>
                    <a:pt x="10934" y="69850"/>
                  </a:lnTo>
                  <a:lnTo>
                    <a:pt x="0" y="58915"/>
                  </a:lnTo>
                  <a:lnTo>
                    <a:pt x="36187" y="47360"/>
                  </a:lnTo>
                  <a:lnTo>
                    <a:pt x="70370" y="39627"/>
                  </a:lnTo>
                  <a:lnTo>
                    <a:pt x="93597" y="35590"/>
                  </a:lnTo>
                  <a:lnTo>
                    <a:pt x="120370" y="31489"/>
                  </a:lnTo>
                  <a:lnTo>
                    <a:pt x="149508" y="27343"/>
                  </a:lnTo>
                  <a:lnTo>
                    <a:pt x="180927" y="23167"/>
                  </a:lnTo>
                  <a:lnTo>
                    <a:pt x="213869" y="18972"/>
                  </a:lnTo>
                  <a:lnTo>
                    <a:pt x="247824" y="14765"/>
                  </a:lnTo>
                  <a:lnTo>
                    <a:pt x="279633" y="11254"/>
                  </a:lnTo>
                  <a:lnTo>
                    <a:pt x="310011" y="8208"/>
                  </a:lnTo>
                  <a:lnTo>
                    <a:pt x="339436" y="5472"/>
                  </a:lnTo>
                  <a:lnTo>
                    <a:pt x="364697" y="3648"/>
                  </a:lnTo>
                  <a:lnTo>
                    <a:pt x="407816" y="1620"/>
                  </a:lnTo>
                  <a:lnTo>
                    <a:pt x="449084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5" name="SMARTInkShape-5721"/>
            <p:cNvSpPr/>
            <p:nvPr>
              <p:custDataLst>
                <p:tags r:id="rId98"/>
              </p:custDataLst>
            </p:nvPr>
          </p:nvSpPr>
          <p:spPr>
            <a:xfrm>
              <a:off x="6093044" y="4724250"/>
              <a:ext cx="111742" cy="177391"/>
            </a:xfrm>
            <a:custGeom>
              <a:avLst/>
              <a:gdLst/>
              <a:ahLst/>
              <a:cxnLst/>
              <a:rect l="0" t="0" r="0" b="0"/>
              <a:pathLst>
                <a:path w="111742" h="177391">
                  <a:moveTo>
                    <a:pt x="98206" y="150"/>
                  </a:moveTo>
                  <a:lnTo>
                    <a:pt x="98206" y="150"/>
                  </a:lnTo>
                  <a:lnTo>
                    <a:pt x="73787" y="3521"/>
                  </a:lnTo>
                  <a:lnTo>
                    <a:pt x="54046" y="15730"/>
                  </a:lnTo>
                  <a:lnTo>
                    <a:pt x="24049" y="54027"/>
                  </a:lnTo>
                  <a:lnTo>
                    <a:pt x="5678" y="90667"/>
                  </a:lnTo>
                  <a:lnTo>
                    <a:pt x="0" y="130373"/>
                  </a:lnTo>
                  <a:lnTo>
                    <a:pt x="1172" y="151395"/>
                  </a:lnTo>
                  <a:lnTo>
                    <a:pt x="4588" y="159541"/>
                  </a:lnTo>
                  <a:lnTo>
                    <a:pt x="15911" y="172356"/>
                  </a:lnTo>
                  <a:lnTo>
                    <a:pt x="34113" y="177109"/>
                  </a:lnTo>
                  <a:lnTo>
                    <a:pt x="44895" y="177390"/>
                  </a:lnTo>
                  <a:lnTo>
                    <a:pt x="64399" y="170175"/>
                  </a:lnTo>
                  <a:lnTo>
                    <a:pt x="81770" y="156150"/>
                  </a:lnTo>
                  <a:lnTo>
                    <a:pt x="96546" y="135806"/>
                  </a:lnTo>
                  <a:lnTo>
                    <a:pt x="110022" y="93809"/>
                  </a:lnTo>
                  <a:lnTo>
                    <a:pt x="111741" y="48989"/>
                  </a:lnTo>
                  <a:lnTo>
                    <a:pt x="105633" y="26795"/>
                  </a:lnTo>
                  <a:lnTo>
                    <a:pt x="101041" y="17913"/>
                  </a:lnTo>
                  <a:lnTo>
                    <a:pt x="86531" y="6163"/>
                  </a:lnTo>
                  <a:lnTo>
                    <a:pt x="69734" y="0"/>
                  </a:lnTo>
                  <a:lnTo>
                    <a:pt x="41056" y="1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6" name="SMARTInkShape-5722"/>
            <p:cNvSpPr/>
            <p:nvPr>
              <p:custDataLst>
                <p:tags r:id="rId99"/>
              </p:custDataLst>
            </p:nvPr>
          </p:nvSpPr>
          <p:spPr>
            <a:xfrm>
              <a:off x="6026150" y="4787900"/>
              <a:ext cx="9722" cy="139701"/>
            </a:xfrm>
            <a:custGeom>
              <a:avLst/>
              <a:gdLst/>
              <a:ahLst/>
              <a:cxnLst/>
              <a:rect l="0" t="0" r="0" b="0"/>
              <a:pathLst>
                <a:path w="9722" h="139701">
                  <a:moveTo>
                    <a:pt x="6350" y="0"/>
                  </a:moveTo>
                  <a:lnTo>
                    <a:pt x="6350" y="0"/>
                  </a:lnTo>
                  <a:lnTo>
                    <a:pt x="9721" y="6742"/>
                  </a:lnTo>
                  <a:lnTo>
                    <a:pt x="9495" y="15696"/>
                  </a:lnTo>
                  <a:lnTo>
                    <a:pt x="6764" y="54983"/>
                  </a:lnTo>
                  <a:lnTo>
                    <a:pt x="6432" y="93777"/>
                  </a:lnTo>
                  <a:lnTo>
                    <a:pt x="0" y="1397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7" name="SMARTInkShape-5723"/>
            <p:cNvSpPr/>
            <p:nvPr>
              <p:custDataLst>
                <p:tags r:id="rId100"/>
              </p:custDataLst>
            </p:nvPr>
          </p:nvSpPr>
          <p:spPr>
            <a:xfrm>
              <a:off x="5785733" y="5199764"/>
              <a:ext cx="151518" cy="175545"/>
            </a:xfrm>
            <a:custGeom>
              <a:avLst/>
              <a:gdLst/>
              <a:ahLst/>
              <a:cxnLst/>
              <a:rect l="0" t="0" r="0" b="0"/>
              <a:pathLst>
                <a:path w="151518" h="175545">
                  <a:moveTo>
                    <a:pt x="5467" y="32636"/>
                  </a:moveTo>
                  <a:lnTo>
                    <a:pt x="5467" y="32636"/>
                  </a:lnTo>
                  <a:lnTo>
                    <a:pt x="2096" y="29265"/>
                  </a:lnTo>
                  <a:lnTo>
                    <a:pt x="441" y="25729"/>
                  </a:lnTo>
                  <a:lnTo>
                    <a:pt x="0" y="23797"/>
                  </a:lnTo>
                  <a:lnTo>
                    <a:pt x="5153" y="17888"/>
                  </a:lnTo>
                  <a:lnTo>
                    <a:pt x="25709" y="2599"/>
                  </a:lnTo>
                  <a:lnTo>
                    <a:pt x="41510" y="0"/>
                  </a:lnTo>
                  <a:lnTo>
                    <a:pt x="58880" y="1904"/>
                  </a:lnTo>
                  <a:lnTo>
                    <a:pt x="73657" y="7453"/>
                  </a:lnTo>
                  <a:lnTo>
                    <a:pt x="83516" y="18386"/>
                  </a:lnTo>
                  <a:lnTo>
                    <a:pt x="87133" y="25252"/>
                  </a:lnTo>
                  <a:lnTo>
                    <a:pt x="89270" y="42290"/>
                  </a:lnTo>
                  <a:lnTo>
                    <a:pt x="88852" y="51772"/>
                  </a:lnTo>
                  <a:lnTo>
                    <a:pt x="74781" y="88714"/>
                  </a:lnTo>
                  <a:lnTo>
                    <a:pt x="45448" y="133893"/>
                  </a:lnTo>
                  <a:lnTo>
                    <a:pt x="24184" y="162782"/>
                  </a:lnTo>
                  <a:lnTo>
                    <a:pt x="22177" y="168084"/>
                  </a:lnTo>
                  <a:lnTo>
                    <a:pt x="22252" y="171617"/>
                  </a:lnTo>
                  <a:lnTo>
                    <a:pt x="23712" y="173973"/>
                  </a:lnTo>
                  <a:lnTo>
                    <a:pt x="26098" y="175544"/>
                  </a:lnTo>
                  <a:lnTo>
                    <a:pt x="36273" y="173527"/>
                  </a:lnTo>
                  <a:lnTo>
                    <a:pt x="83346" y="156840"/>
                  </a:lnTo>
                  <a:lnTo>
                    <a:pt x="124149" y="142333"/>
                  </a:lnTo>
                  <a:lnTo>
                    <a:pt x="151517" y="13423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8" name="SMARTInkShape-5724"/>
            <p:cNvSpPr/>
            <p:nvPr>
              <p:custDataLst>
                <p:tags r:id="rId101"/>
              </p:custDataLst>
            </p:nvPr>
          </p:nvSpPr>
          <p:spPr>
            <a:xfrm>
              <a:off x="5985171" y="5140129"/>
              <a:ext cx="136230" cy="187522"/>
            </a:xfrm>
            <a:custGeom>
              <a:avLst/>
              <a:gdLst/>
              <a:ahLst/>
              <a:cxnLst/>
              <a:rect l="0" t="0" r="0" b="0"/>
              <a:pathLst>
                <a:path w="136230" h="187522">
                  <a:moveTo>
                    <a:pt x="136229" y="3371"/>
                  </a:moveTo>
                  <a:lnTo>
                    <a:pt x="136229" y="3371"/>
                  </a:lnTo>
                  <a:lnTo>
                    <a:pt x="129488" y="0"/>
                  </a:lnTo>
                  <a:lnTo>
                    <a:pt x="85328" y="2750"/>
                  </a:lnTo>
                  <a:lnTo>
                    <a:pt x="49843" y="13387"/>
                  </a:lnTo>
                  <a:lnTo>
                    <a:pt x="5866" y="32304"/>
                  </a:lnTo>
                  <a:lnTo>
                    <a:pt x="679" y="36926"/>
                  </a:lnTo>
                  <a:lnTo>
                    <a:pt x="0" y="39147"/>
                  </a:lnTo>
                  <a:lnTo>
                    <a:pt x="255" y="41333"/>
                  </a:lnTo>
                  <a:lnTo>
                    <a:pt x="1129" y="43495"/>
                  </a:lnTo>
                  <a:lnTo>
                    <a:pt x="5865" y="47780"/>
                  </a:lnTo>
                  <a:lnTo>
                    <a:pt x="11967" y="52740"/>
                  </a:lnTo>
                  <a:lnTo>
                    <a:pt x="23849" y="71473"/>
                  </a:lnTo>
                  <a:lnTo>
                    <a:pt x="26966" y="80543"/>
                  </a:lnTo>
                  <a:lnTo>
                    <a:pt x="26698" y="82335"/>
                  </a:lnTo>
                  <a:lnTo>
                    <a:pt x="25814" y="83530"/>
                  </a:lnTo>
                  <a:lnTo>
                    <a:pt x="24520" y="84327"/>
                  </a:lnTo>
                  <a:lnTo>
                    <a:pt x="24361" y="84153"/>
                  </a:lnTo>
                  <a:lnTo>
                    <a:pt x="26805" y="80536"/>
                  </a:lnTo>
                  <a:lnTo>
                    <a:pt x="28548" y="74996"/>
                  </a:lnTo>
                  <a:lnTo>
                    <a:pt x="31456" y="70953"/>
                  </a:lnTo>
                  <a:lnTo>
                    <a:pt x="43801" y="61338"/>
                  </a:lnTo>
                  <a:lnTo>
                    <a:pt x="48505" y="59655"/>
                  </a:lnTo>
                  <a:lnTo>
                    <a:pt x="57493" y="59666"/>
                  </a:lnTo>
                  <a:lnTo>
                    <a:pt x="73859" y="67009"/>
                  </a:lnTo>
                  <a:lnTo>
                    <a:pt x="92114" y="81493"/>
                  </a:lnTo>
                  <a:lnTo>
                    <a:pt x="104186" y="99191"/>
                  </a:lnTo>
                  <a:lnTo>
                    <a:pt x="105996" y="113455"/>
                  </a:lnTo>
                  <a:lnTo>
                    <a:pt x="103743" y="128497"/>
                  </a:lnTo>
                  <a:lnTo>
                    <a:pt x="98037" y="142238"/>
                  </a:lnTo>
                  <a:lnTo>
                    <a:pt x="76778" y="161874"/>
                  </a:lnTo>
                  <a:lnTo>
                    <a:pt x="44469" y="180992"/>
                  </a:lnTo>
                  <a:lnTo>
                    <a:pt x="27118" y="185585"/>
                  </a:lnTo>
                  <a:lnTo>
                    <a:pt x="2879" y="18752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9" name="SMARTInkShape-5725"/>
            <p:cNvSpPr/>
            <p:nvPr>
              <p:custDataLst>
                <p:tags r:id="rId102"/>
              </p:custDataLst>
            </p:nvPr>
          </p:nvSpPr>
          <p:spPr>
            <a:xfrm>
              <a:off x="6183466" y="5162810"/>
              <a:ext cx="143893" cy="158022"/>
            </a:xfrm>
            <a:custGeom>
              <a:avLst/>
              <a:gdLst/>
              <a:ahLst/>
              <a:cxnLst/>
              <a:rect l="0" t="0" r="0" b="0"/>
              <a:pathLst>
                <a:path w="143893" h="158022">
                  <a:moveTo>
                    <a:pt x="64934" y="18790"/>
                  </a:moveTo>
                  <a:lnTo>
                    <a:pt x="64934" y="18790"/>
                  </a:lnTo>
                  <a:lnTo>
                    <a:pt x="50629" y="4484"/>
                  </a:lnTo>
                  <a:lnTo>
                    <a:pt x="46930" y="3608"/>
                  </a:lnTo>
                  <a:lnTo>
                    <a:pt x="37177" y="4516"/>
                  </a:lnTo>
                  <a:lnTo>
                    <a:pt x="19785" y="15737"/>
                  </a:lnTo>
                  <a:lnTo>
                    <a:pt x="11237" y="28486"/>
                  </a:lnTo>
                  <a:lnTo>
                    <a:pt x="0" y="66410"/>
                  </a:lnTo>
                  <a:lnTo>
                    <a:pt x="3282" y="102279"/>
                  </a:lnTo>
                  <a:lnTo>
                    <a:pt x="16563" y="132976"/>
                  </a:lnTo>
                  <a:lnTo>
                    <a:pt x="31676" y="147386"/>
                  </a:lnTo>
                  <a:lnTo>
                    <a:pt x="40646" y="153204"/>
                  </a:lnTo>
                  <a:lnTo>
                    <a:pt x="60019" y="157787"/>
                  </a:lnTo>
                  <a:lnTo>
                    <a:pt x="70124" y="158021"/>
                  </a:lnTo>
                  <a:lnTo>
                    <a:pt x="88877" y="152637"/>
                  </a:lnTo>
                  <a:lnTo>
                    <a:pt x="115303" y="135824"/>
                  </a:lnTo>
                  <a:lnTo>
                    <a:pt x="123913" y="128563"/>
                  </a:lnTo>
                  <a:lnTo>
                    <a:pt x="135361" y="109205"/>
                  </a:lnTo>
                  <a:lnTo>
                    <a:pt x="143892" y="76388"/>
                  </a:lnTo>
                  <a:lnTo>
                    <a:pt x="143404" y="33695"/>
                  </a:lnTo>
                  <a:lnTo>
                    <a:pt x="139825" y="25199"/>
                  </a:lnTo>
                  <a:lnTo>
                    <a:pt x="128322" y="11995"/>
                  </a:lnTo>
                  <a:lnTo>
                    <a:pt x="99237" y="0"/>
                  </a:lnTo>
                  <a:lnTo>
                    <a:pt x="77828" y="92"/>
                  </a:lnTo>
                  <a:lnTo>
                    <a:pt x="45884" y="609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86" name="SMARTInkShape-Group1223"/>
          <p:cNvGrpSpPr/>
          <p:nvPr/>
        </p:nvGrpSpPr>
        <p:grpSpPr>
          <a:xfrm>
            <a:off x="6457950" y="4770174"/>
            <a:ext cx="819144" cy="284427"/>
            <a:chOff x="6457950" y="4770174"/>
            <a:chExt cx="819144" cy="284427"/>
          </a:xfrm>
        </p:grpSpPr>
        <p:sp>
          <p:nvSpPr>
            <p:cNvPr id="2281" name="SMARTInkShape-5726"/>
            <p:cNvSpPr/>
            <p:nvPr>
              <p:custDataLst>
                <p:tags r:id="rId90"/>
              </p:custDataLst>
            </p:nvPr>
          </p:nvSpPr>
          <p:spPr>
            <a:xfrm>
              <a:off x="6457950" y="4857750"/>
              <a:ext cx="190501" cy="171451"/>
            </a:xfrm>
            <a:custGeom>
              <a:avLst/>
              <a:gdLst/>
              <a:ahLst/>
              <a:cxnLst/>
              <a:rect l="0" t="0" r="0" b="0"/>
              <a:pathLst>
                <a:path w="190501" h="171451">
                  <a:moveTo>
                    <a:pt x="0" y="0"/>
                  </a:moveTo>
                  <a:lnTo>
                    <a:pt x="0" y="0"/>
                  </a:lnTo>
                  <a:lnTo>
                    <a:pt x="5775" y="5069"/>
                  </a:lnTo>
                  <a:lnTo>
                    <a:pt x="47660" y="31652"/>
                  </a:lnTo>
                  <a:lnTo>
                    <a:pt x="87417" y="75710"/>
                  </a:lnTo>
                  <a:lnTo>
                    <a:pt x="132194" y="121128"/>
                  </a:lnTo>
                  <a:lnTo>
                    <a:pt x="165499" y="154245"/>
                  </a:lnTo>
                  <a:lnTo>
                    <a:pt x="190500" y="1714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2" name="SMARTInkShape-5727"/>
            <p:cNvSpPr/>
            <p:nvPr>
              <p:custDataLst>
                <p:tags r:id="rId91"/>
              </p:custDataLst>
            </p:nvPr>
          </p:nvSpPr>
          <p:spPr>
            <a:xfrm>
              <a:off x="6545275" y="4803579"/>
              <a:ext cx="115876" cy="251022"/>
            </a:xfrm>
            <a:custGeom>
              <a:avLst/>
              <a:gdLst/>
              <a:ahLst/>
              <a:cxnLst/>
              <a:rect l="0" t="0" r="0" b="0"/>
              <a:pathLst>
                <a:path w="115876" h="251022">
                  <a:moveTo>
                    <a:pt x="115875" y="3371"/>
                  </a:moveTo>
                  <a:lnTo>
                    <a:pt x="115875" y="3371"/>
                  </a:lnTo>
                  <a:lnTo>
                    <a:pt x="112504" y="0"/>
                  </a:lnTo>
                  <a:lnTo>
                    <a:pt x="93552" y="14759"/>
                  </a:lnTo>
                  <a:lnTo>
                    <a:pt x="61319" y="53467"/>
                  </a:lnTo>
                  <a:lnTo>
                    <a:pt x="41149" y="97314"/>
                  </a:lnTo>
                  <a:lnTo>
                    <a:pt x="30687" y="129555"/>
                  </a:lnTo>
                  <a:lnTo>
                    <a:pt x="13494" y="176069"/>
                  </a:lnTo>
                  <a:lnTo>
                    <a:pt x="1735" y="214388"/>
                  </a:lnTo>
                  <a:lnTo>
                    <a:pt x="0" y="231447"/>
                  </a:lnTo>
                  <a:lnTo>
                    <a:pt x="1575" y="25102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3" name="SMARTInkShape-5728"/>
            <p:cNvSpPr/>
            <p:nvPr>
              <p:custDataLst>
                <p:tags r:id="rId92"/>
              </p:custDataLst>
            </p:nvPr>
          </p:nvSpPr>
          <p:spPr>
            <a:xfrm>
              <a:off x="6867041" y="4790592"/>
              <a:ext cx="22710" cy="200509"/>
            </a:xfrm>
            <a:custGeom>
              <a:avLst/>
              <a:gdLst/>
              <a:ahLst/>
              <a:cxnLst/>
              <a:rect l="0" t="0" r="0" b="0"/>
              <a:pathLst>
                <a:path w="22710" h="200509">
                  <a:moveTo>
                    <a:pt x="3659" y="3658"/>
                  </a:moveTo>
                  <a:lnTo>
                    <a:pt x="3659" y="3658"/>
                  </a:lnTo>
                  <a:lnTo>
                    <a:pt x="0" y="0"/>
                  </a:lnTo>
                  <a:lnTo>
                    <a:pt x="1563" y="1562"/>
                  </a:lnTo>
                  <a:lnTo>
                    <a:pt x="12172" y="39801"/>
                  </a:lnTo>
                  <a:lnTo>
                    <a:pt x="19587" y="76691"/>
                  </a:lnTo>
                  <a:lnTo>
                    <a:pt x="21783" y="117019"/>
                  </a:lnTo>
                  <a:lnTo>
                    <a:pt x="20553" y="153898"/>
                  </a:lnTo>
                  <a:lnTo>
                    <a:pt x="19483" y="181523"/>
                  </a:lnTo>
                  <a:lnTo>
                    <a:pt x="22709" y="20050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4" name="SMARTInkShape-5729"/>
            <p:cNvSpPr/>
            <p:nvPr>
              <p:custDataLst>
                <p:tags r:id="rId93"/>
              </p:custDataLst>
            </p:nvPr>
          </p:nvSpPr>
          <p:spPr>
            <a:xfrm>
              <a:off x="7140164" y="4770174"/>
              <a:ext cx="136930" cy="162273"/>
            </a:xfrm>
            <a:custGeom>
              <a:avLst/>
              <a:gdLst/>
              <a:ahLst/>
              <a:cxnLst/>
              <a:rect l="0" t="0" r="0" b="0"/>
              <a:pathLst>
                <a:path w="136930" h="162273">
                  <a:moveTo>
                    <a:pt x="105186" y="5026"/>
                  </a:moveTo>
                  <a:lnTo>
                    <a:pt x="105186" y="5026"/>
                  </a:lnTo>
                  <a:lnTo>
                    <a:pt x="82581" y="0"/>
                  </a:lnTo>
                  <a:lnTo>
                    <a:pt x="68329" y="675"/>
                  </a:lnTo>
                  <a:lnTo>
                    <a:pt x="54938" y="5679"/>
                  </a:lnTo>
                  <a:lnTo>
                    <a:pt x="32128" y="23172"/>
                  </a:lnTo>
                  <a:lnTo>
                    <a:pt x="14238" y="52972"/>
                  </a:lnTo>
                  <a:lnTo>
                    <a:pt x="0" y="95353"/>
                  </a:lnTo>
                  <a:lnTo>
                    <a:pt x="581" y="119725"/>
                  </a:lnTo>
                  <a:lnTo>
                    <a:pt x="8600" y="139259"/>
                  </a:lnTo>
                  <a:lnTo>
                    <a:pt x="21572" y="154996"/>
                  </a:lnTo>
                  <a:lnTo>
                    <a:pt x="29688" y="159334"/>
                  </a:lnTo>
                  <a:lnTo>
                    <a:pt x="48113" y="162272"/>
                  </a:lnTo>
                  <a:lnTo>
                    <a:pt x="68061" y="155582"/>
                  </a:lnTo>
                  <a:lnTo>
                    <a:pt x="112982" y="121549"/>
                  </a:lnTo>
                  <a:lnTo>
                    <a:pt x="128171" y="98442"/>
                  </a:lnTo>
                  <a:lnTo>
                    <a:pt x="135862" y="74061"/>
                  </a:lnTo>
                  <a:lnTo>
                    <a:pt x="136929" y="49113"/>
                  </a:lnTo>
                  <a:lnTo>
                    <a:pt x="133404" y="39356"/>
                  </a:lnTo>
                  <a:lnTo>
                    <a:pt x="120079" y="24752"/>
                  </a:lnTo>
                  <a:lnTo>
                    <a:pt x="98634" y="17321"/>
                  </a:lnTo>
                  <a:lnTo>
                    <a:pt x="62558" y="15019"/>
                  </a:lnTo>
                  <a:lnTo>
                    <a:pt x="28986" y="1772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5" name="SMARTInkShape-5730"/>
            <p:cNvSpPr/>
            <p:nvPr>
              <p:custDataLst>
                <p:tags r:id="rId94"/>
              </p:custDataLst>
            </p:nvPr>
          </p:nvSpPr>
          <p:spPr>
            <a:xfrm>
              <a:off x="6947632" y="4787900"/>
              <a:ext cx="117907" cy="155303"/>
            </a:xfrm>
            <a:custGeom>
              <a:avLst/>
              <a:gdLst/>
              <a:ahLst/>
              <a:cxnLst/>
              <a:rect l="0" t="0" r="0" b="0"/>
              <a:pathLst>
                <a:path w="117907" h="155303">
                  <a:moveTo>
                    <a:pt x="107218" y="0"/>
                  </a:moveTo>
                  <a:lnTo>
                    <a:pt x="107218" y="0"/>
                  </a:lnTo>
                  <a:lnTo>
                    <a:pt x="97105" y="0"/>
                  </a:lnTo>
                  <a:lnTo>
                    <a:pt x="70589" y="10113"/>
                  </a:lnTo>
                  <a:lnTo>
                    <a:pt x="39293" y="29886"/>
                  </a:lnTo>
                  <a:lnTo>
                    <a:pt x="14420" y="60361"/>
                  </a:lnTo>
                  <a:lnTo>
                    <a:pt x="386" y="96201"/>
                  </a:lnTo>
                  <a:lnTo>
                    <a:pt x="0" y="117310"/>
                  </a:lnTo>
                  <a:lnTo>
                    <a:pt x="1871" y="126890"/>
                  </a:lnTo>
                  <a:lnTo>
                    <a:pt x="6649" y="134688"/>
                  </a:lnTo>
                  <a:lnTo>
                    <a:pt x="21364" y="147115"/>
                  </a:lnTo>
                  <a:lnTo>
                    <a:pt x="37781" y="153579"/>
                  </a:lnTo>
                  <a:lnTo>
                    <a:pt x="46110" y="155302"/>
                  </a:lnTo>
                  <a:lnTo>
                    <a:pt x="64772" y="151573"/>
                  </a:lnTo>
                  <a:lnTo>
                    <a:pt x="74687" y="147615"/>
                  </a:lnTo>
                  <a:lnTo>
                    <a:pt x="91349" y="131929"/>
                  </a:lnTo>
                  <a:lnTo>
                    <a:pt x="115921" y="87365"/>
                  </a:lnTo>
                  <a:lnTo>
                    <a:pt x="117906" y="62818"/>
                  </a:lnTo>
                  <a:lnTo>
                    <a:pt x="116460" y="50345"/>
                  </a:lnTo>
                  <a:lnTo>
                    <a:pt x="107327" y="30842"/>
                  </a:lnTo>
                  <a:lnTo>
                    <a:pt x="100941" y="22678"/>
                  </a:lnTo>
                  <a:lnTo>
                    <a:pt x="86319" y="13607"/>
                  </a:lnTo>
                  <a:lnTo>
                    <a:pt x="78469" y="11188"/>
                  </a:lnTo>
                  <a:lnTo>
                    <a:pt x="72529" y="10987"/>
                  </a:lnTo>
                  <a:lnTo>
                    <a:pt x="67865" y="12263"/>
                  </a:lnTo>
                  <a:lnTo>
                    <a:pt x="56418" y="19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89" name="SMARTInkShape-Group1224"/>
          <p:cNvGrpSpPr/>
          <p:nvPr/>
        </p:nvGrpSpPr>
        <p:grpSpPr>
          <a:xfrm>
            <a:off x="8191500" y="4933950"/>
            <a:ext cx="114301" cy="228601"/>
            <a:chOff x="8191500" y="4933950"/>
            <a:chExt cx="114301" cy="228601"/>
          </a:xfrm>
        </p:grpSpPr>
        <p:sp>
          <p:nvSpPr>
            <p:cNvPr id="2287" name="SMARTInkShape-5731"/>
            <p:cNvSpPr/>
            <p:nvPr>
              <p:custDataLst>
                <p:tags r:id="rId88"/>
              </p:custDataLst>
            </p:nvPr>
          </p:nvSpPr>
          <p:spPr>
            <a:xfrm>
              <a:off x="8242300" y="4933950"/>
              <a:ext cx="44451" cy="19051"/>
            </a:xfrm>
            <a:custGeom>
              <a:avLst/>
              <a:gdLst/>
              <a:ahLst/>
              <a:cxnLst/>
              <a:rect l="0" t="0" r="0" b="0"/>
              <a:pathLst>
                <a:path w="44451" h="19051">
                  <a:moveTo>
                    <a:pt x="0" y="0"/>
                  </a:moveTo>
                  <a:lnTo>
                    <a:pt x="0" y="0"/>
                  </a:lnTo>
                  <a:lnTo>
                    <a:pt x="20264" y="706"/>
                  </a:lnTo>
                  <a:lnTo>
                    <a:pt x="29232" y="3371"/>
                  </a:lnTo>
                  <a:lnTo>
                    <a:pt x="36040" y="8788"/>
                  </a:lnTo>
                  <a:lnTo>
                    <a:pt x="44450" y="19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8" name="SMARTInkShape-5732"/>
            <p:cNvSpPr/>
            <p:nvPr>
              <p:custDataLst>
                <p:tags r:id="rId89"/>
              </p:custDataLst>
            </p:nvPr>
          </p:nvSpPr>
          <p:spPr>
            <a:xfrm>
              <a:off x="8191500" y="5080000"/>
              <a:ext cx="114301" cy="82551"/>
            </a:xfrm>
            <a:custGeom>
              <a:avLst/>
              <a:gdLst/>
              <a:ahLst/>
              <a:cxnLst/>
              <a:rect l="0" t="0" r="0" b="0"/>
              <a:pathLst>
                <a:path w="114301" h="82551">
                  <a:moveTo>
                    <a:pt x="114300" y="0"/>
                  </a:moveTo>
                  <a:lnTo>
                    <a:pt x="114300" y="0"/>
                  </a:lnTo>
                  <a:lnTo>
                    <a:pt x="67303" y="31801"/>
                  </a:lnTo>
                  <a:lnTo>
                    <a:pt x="21501" y="68881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97" name="SMARTInkShape-Group1225"/>
          <p:cNvGrpSpPr/>
          <p:nvPr/>
        </p:nvGrpSpPr>
        <p:grpSpPr>
          <a:xfrm>
            <a:off x="8650284" y="4788268"/>
            <a:ext cx="754067" cy="313882"/>
            <a:chOff x="8650284" y="4788268"/>
            <a:chExt cx="754067" cy="313882"/>
          </a:xfrm>
        </p:grpSpPr>
        <p:sp>
          <p:nvSpPr>
            <p:cNvPr id="2290" name="SMARTInkShape-5733"/>
            <p:cNvSpPr/>
            <p:nvPr>
              <p:custDataLst>
                <p:tags r:id="rId81"/>
              </p:custDataLst>
            </p:nvPr>
          </p:nvSpPr>
          <p:spPr>
            <a:xfrm>
              <a:off x="9258300" y="4870450"/>
              <a:ext cx="101601" cy="6351"/>
            </a:xfrm>
            <a:custGeom>
              <a:avLst/>
              <a:gdLst/>
              <a:ahLst/>
              <a:cxnLst/>
              <a:rect l="0" t="0" r="0" b="0"/>
              <a:pathLst>
                <a:path w="101601" h="6351">
                  <a:moveTo>
                    <a:pt x="0" y="6350"/>
                  </a:moveTo>
                  <a:lnTo>
                    <a:pt x="0" y="6350"/>
                  </a:lnTo>
                  <a:lnTo>
                    <a:pt x="6480" y="5644"/>
                  </a:lnTo>
                  <a:lnTo>
                    <a:pt x="32324" y="1324"/>
                  </a:lnTo>
                  <a:lnTo>
                    <a:pt x="77567" y="261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1" name="SMARTInkShape-5734"/>
            <p:cNvSpPr/>
            <p:nvPr>
              <p:custDataLst>
                <p:tags r:id="rId82"/>
              </p:custDataLst>
            </p:nvPr>
          </p:nvSpPr>
          <p:spPr>
            <a:xfrm>
              <a:off x="9264650" y="4946650"/>
              <a:ext cx="139701" cy="6351"/>
            </a:xfrm>
            <a:custGeom>
              <a:avLst/>
              <a:gdLst/>
              <a:ahLst/>
              <a:cxnLst/>
              <a:rect l="0" t="0" r="0" b="0"/>
              <a:pathLst>
                <a:path w="139701" h="6351">
                  <a:moveTo>
                    <a:pt x="0" y="0"/>
                  </a:moveTo>
                  <a:lnTo>
                    <a:pt x="0" y="0"/>
                  </a:lnTo>
                  <a:lnTo>
                    <a:pt x="18736" y="4364"/>
                  </a:lnTo>
                  <a:lnTo>
                    <a:pt x="59958" y="5762"/>
                  </a:lnTo>
                  <a:lnTo>
                    <a:pt x="99085" y="6088"/>
                  </a:lnTo>
                  <a:lnTo>
                    <a:pt x="139700" y="6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2" name="SMARTInkShape-5735"/>
            <p:cNvSpPr/>
            <p:nvPr>
              <p:custDataLst>
                <p:tags r:id="rId83"/>
              </p:custDataLst>
            </p:nvPr>
          </p:nvSpPr>
          <p:spPr>
            <a:xfrm>
              <a:off x="9055100" y="4960233"/>
              <a:ext cx="12701" cy="126118"/>
            </a:xfrm>
            <a:custGeom>
              <a:avLst/>
              <a:gdLst/>
              <a:ahLst/>
              <a:cxnLst/>
              <a:rect l="0" t="0" r="0" b="0"/>
              <a:pathLst>
                <a:path w="12701" h="12611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3370" y="2749"/>
                  </a:lnTo>
                  <a:lnTo>
                    <a:pt x="8837" y="18146"/>
                  </a:lnTo>
                  <a:lnTo>
                    <a:pt x="11233" y="53702"/>
                  </a:lnTo>
                  <a:lnTo>
                    <a:pt x="7134" y="98428"/>
                  </a:lnTo>
                  <a:lnTo>
                    <a:pt x="12700" y="1261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3" name="SMARTInkShape-5736"/>
            <p:cNvSpPr/>
            <p:nvPr>
              <p:custDataLst>
                <p:tags r:id="rId84"/>
              </p:custDataLst>
            </p:nvPr>
          </p:nvSpPr>
          <p:spPr>
            <a:xfrm>
              <a:off x="8813884" y="4972488"/>
              <a:ext cx="184067" cy="129662"/>
            </a:xfrm>
            <a:custGeom>
              <a:avLst/>
              <a:gdLst/>
              <a:ahLst/>
              <a:cxnLst/>
              <a:rect l="0" t="0" r="0" b="0"/>
              <a:pathLst>
                <a:path w="184067" h="129662">
                  <a:moveTo>
                    <a:pt x="12616" y="24962"/>
                  </a:moveTo>
                  <a:lnTo>
                    <a:pt x="12616" y="24962"/>
                  </a:lnTo>
                  <a:lnTo>
                    <a:pt x="875" y="24962"/>
                  </a:lnTo>
                  <a:lnTo>
                    <a:pt x="557" y="24256"/>
                  </a:lnTo>
                  <a:lnTo>
                    <a:pt x="0" y="19495"/>
                  </a:lnTo>
                  <a:lnTo>
                    <a:pt x="17220" y="8538"/>
                  </a:lnTo>
                  <a:lnTo>
                    <a:pt x="58991" y="0"/>
                  </a:lnTo>
                  <a:lnTo>
                    <a:pt x="69917" y="462"/>
                  </a:lnTo>
                  <a:lnTo>
                    <a:pt x="79475" y="3019"/>
                  </a:lnTo>
                  <a:lnTo>
                    <a:pt x="82588" y="5395"/>
                  </a:lnTo>
                  <a:lnTo>
                    <a:pt x="86048" y="11797"/>
                  </a:lnTo>
                  <a:lnTo>
                    <a:pt x="88573" y="41158"/>
                  </a:lnTo>
                  <a:lnTo>
                    <a:pt x="82002" y="57746"/>
                  </a:lnTo>
                  <a:lnTo>
                    <a:pt x="42911" y="102517"/>
                  </a:lnTo>
                  <a:lnTo>
                    <a:pt x="26678" y="118845"/>
                  </a:lnTo>
                  <a:lnTo>
                    <a:pt x="26931" y="119300"/>
                  </a:lnTo>
                  <a:lnTo>
                    <a:pt x="30655" y="120648"/>
                  </a:lnTo>
                  <a:lnTo>
                    <a:pt x="34274" y="123463"/>
                  </a:lnTo>
                  <a:lnTo>
                    <a:pt x="70942" y="129661"/>
                  </a:lnTo>
                  <a:lnTo>
                    <a:pt x="114293" y="127906"/>
                  </a:lnTo>
                  <a:lnTo>
                    <a:pt x="160235" y="123368"/>
                  </a:lnTo>
                  <a:lnTo>
                    <a:pt x="184066" y="12021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4" name="SMARTInkShape-5737"/>
            <p:cNvSpPr/>
            <p:nvPr>
              <p:custDataLst>
                <p:tags r:id="rId85"/>
              </p:custDataLst>
            </p:nvPr>
          </p:nvSpPr>
          <p:spPr>
            <a:xfrm>
              <a:off x="8896350" y="5016500"/>
              <a:ext cx="6351" cy="82551"/>
            </a:xfrm>
            <a:custGeom>
              <a:avLst/>
              <a:gdLst/>
              <a:ahLst/>
              <a:cxnLst/>
              <a:rect l="0" t="0" r="0" b="0"/>
              <a:pathLst>
                <a:path w="6351" h="825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4363" y="1411"/>
                  </a:lnTo>
                  <a:lnTo>
                    <a:pt x="5762" y="10845"/>
                  </a:lnTo>
                  <a:lnTo>
                    <a:pt x="6316" y="57970"/>
                  </a:lnTo>
                  <a:lnTo>
                    <a:pt x="6350" y="825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5" name="SMARTInkShape-5738"/>
            <p:cNvSpPr/>
            <p:nvPr>
              <p:custDataLst>
                <p:tags r:id="rId86"/>
              </p:custDataLst>
            </p:nvPr>
          </p:nvSpPr>
          <p:spPr>
            <a:xfrm>
              <a:off x="8661400" y="4950744"/>
              <a:ext cx="133351" cy="27657"/>
            </a:xfrm>
            <a:custGeom>
              <a:avLst/>
              <a:gdLst/>
              <a:ahLst/>
              <a:cxnLst/>
              <a:rect l="0" t="0" r="0" b="0"/>
              <a:pathLst>
                <a:path w="133351" h="27657">
                  <a:moveTo>
                    <a:pt x="0" y="27656"/>
                  </a:moveTo>
                  <a:lnTo>
                    <a:pt x="0" y="27656"/>
                  </a:lnTo>
                  <a:lnTo>
                    <a:pt x="3370" y="24285"/>
                  </a:lnTo>
                  <a:lnTo>
                    <a:pt x="48185" y="9358"/>
                  </a:lnTo>
                  <a:lnTo>
                    <a:pt x="94576" y="0"/>
                  </a:lnTo>
                  <a:lnTo>
                    <a:pt x="133350" y="225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6" name="SMARTInkShape-5739"/>
            <p:cNvSpPr/>
            <p:nvPr>
              <p:custDataLst>
                <p:tags r:id="rId87"/>
              </p:custDataLst>
            </p:nvPr>
          </p:nvSpPr>
          <p:spPr>
            <a:xfrm>
              <a:off x="8650284" y="4788268"/>
              <a:ext cx="163517" cy="268119"/>
            </a:xfrm>
            <a:custGeom>
              <a:avLst/>
              <a:gdLst/>
              <a:ahLst/>
              <a:cxnLst/>
              <a:rect l="0" t="0" r="0" b="0"/>
              <a:pathLst>
                <a:path w="163517" h="268119">
                  <a:moveTo>
                    <a:pt x="157166" y="25032"/>
                  </a:moveTo>
                  <a:lnTo>
                    <a:pt x="157166" y="25032"/>
                  </a:lnTo>
                  <a:lnTo>
                    <a:pt x="150423" y="21661"/>
                  </a:lnTo>
                  <a:lnTo>
                    <a:pt x="148438" y="19963"/>
                  </a:lnTo>
                  <a:lnTo>
                    <a:pt x="135782" y="3833"/>
                  </a:lnTo>
                  <a:lnTo>
                    <a:pt x="129790" y="1499"/>
                  </a:lnTo>
                  <a:lnTo>
                    <a:pt x="111070" y="0"/>
                  </a:lnTo>
                  <a:lnTo>
                    <a:pt x="99284" y="3559"/>
                  </a:lnTo>
                  <a:lnTo>
                    <a:pt x="82631" y="13496"/>
                  </a:lnTo>
                  <a:lnTo>
                    <a:pt x="73239" y="22727"/>
                  </a:lnTo>
                  <a:lnTo>
                    <a:pt x="48059" y="66452"/>
                  </a:lnTo>
                  <a:lnTo>
                    <a:pt x="29823" y="105587"/>
                  </a:lnTo>
                  <a:lnTo>
                    <a:pt x="17756" y="145091"/>
                  </a:lnTo>
                  <a:lnTo>
                    <a:pt x="9711" y="183607"/>
                  </a:lnTo>
                  <a:lnTo>
                    <a:pt x="1379" y="223703"/>
                  </a:lnTo>
                  <a:lnTo>
                    <a:pt x="0" y="245234"/>
                  </a:lnTo>
                  <a:lnTo>
                    <a:pt x="2177" y="256015"/>
                  </a:lnTo>
                  <a:lnTo>
                    <a:pt x="5157" y="260159"/>
                  </a:lnTo>
                  <a:lnTo>
                    <a:pt x="14112" y="266646"/>
                  </a:lnTo>
                  <a:lnTo>
                    <a:pt x="28909" y="268118"/>
                  </a:lnTo>
                  <a:lnTo>
                    <a:pt x="62719" y="263098"/>
                  </a:lnTo>
                  <a:lnTo>
                    <a:pt x="102840" y="254556"/>
                  </a:lnTo>
                  <a:lnTo>
                    <a:pt x="144631" y="241977"/>
                  </a:lnTo>
                  <a:lnTo>
                    <a:pt x="163516" y="23458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06" name="SMARTInkShape-Group1226"/>
          <p:cNvGrpSpPr/>
          <p:nvPr/>
        </p:nvGrpSpPr>
        <p:grpSpPr>
          <a:xfrm>
            <a:off x="9622658" y="4800600"/>
            <a:ext cx="441196" cy="545293"/>
            <a:chOff x="9622658" y="4800600"/>
            <a:chExt cx="441196" cy="545293"/>
          </a:xfrm>
        </p:grpSpPr>
        <p:sp>
          <p:nvSpPr>
            <p:cNvPr id="2298" name="SMARTInkShape-5740"/>
            <p:cNvSpPr/>
            <p:nvPr>
              <p:custDataLst>
                <p:tags r:id="rId73"/>
              </p:custDataLst>
            </p:nvPr>
          </p:nvSpPr>
          <p:spPr>
            <a:xfrm>
              <a:off x="9934371" y="5207000"/>
              <a:ext cx="129483" cy="101276"/>
            </a:xfrm>
            <a:custGeom>
              <a:avLst/>
              <a:gdLst/>
              <a:ahLst/>
              <a:cxnLst/>
              <a:rect l="0" t="0" r="0" b="0"/>
              <a:pathLst>
                <a:path w="129483" h="101276">
                  <a:moveTo>
                    <a:pt x="98629" y="12700"/>
                  </a:moveTo>
                  <a:lnTo>
                    <a:pt x="98629" y="12700"/>
                  </a:lnTo>
                  <a:lnTo>
                    <a:pt x="53127" y="1716"/>
                  </a:lnTo>
                  <a:lnTo>
                    <a:pt x="37483" y="2174"/>
                  </a:lnTo>
                  <a:lnTo>
                    <a:pt x="23475" y="7081"/>
                  </a:lnTo>
                  <a:lnTo>
                    <a:pt x="12075" y="17728"/>
                  </a:lnTo>
                  <a:lnTo>
                    <a:pt x="7059" y="24518"/>
                  </a:lnTo>
                  <a:lnTo>
                    <a:pt x="1485" y="41471"/>
                  </a:lnTo>
                  <a:lnTo>
                    <a:pt x="0" y="50931"/>
                  </a:lnTo>
                  <a:lnTo>
                    <a:pt x="3994" y="68967"/>
                  </a:lnTo>
                  <a:lnTo>
                    <a:pt x="13531" y="84980"/>
                  </a:lnTo>
                  <a:lnTo>
                    <a:pt x="27175" y="96800"/>
                  </a:lnTo>
                  <a:lnTo>
                    <a:pt x="44528" y="101113"/>
                  </a:lnTo>
                  <a:lnTo>
                    <a:pt x="54096" y="101275"/>
                  </a:lnTo>
                  <a:lnTo>
                    <a:pt x="87785" y="88020"/>
                  </a:lnTo>
                  <a:lnTo>
                    <a:pt x="114464" y="66218"/>
                  </a:lnTo>
                  <a:lnTo>
                    <a:pt x="125186" y="48244"/>
                  </a:lnTo>
                  <a:lnTo>
                    <a:pt x="129034" y="38514"/>
                  </a:lnTo>
                  <a:lnTo>
                    <a:pt x="129482" y="29909"/>
                  </a:lnTo>
                  <a:lnTo>
                    <a:pt x="124336" y="14704"/>
                  </a:lnTo>
                  <a:lnTo>
                    <a:pt x="117179" y="9803"/>
                  </a:lnTo>
                  <a:lnTo>
                    <a:pt x="73229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9" name="SMARTInkShape-5741"/>
            <p:cNvSpPr/>
            <p:nvPr>
              <p:custDataLst>
                <p:tags r:id="rId74"/>
              </p:custDataLst>
            </p:nvPr>
          </p:nvSpPr>
          <p:spPr>
            <a:xfrm>
              <a:off x="9645650" y="5060950"/>
              <a:ext cx="387351" cy="38101"/>
            </a:xfrm>
            <a:custGeom>
              <a:avLst/>
              <a:gdLst/>
              <a:ahLst/>
              <a:cxnLst/>
              <a:rect l="0" t="0" r="0" b="0"/>
              <a:pathLst>
                <a:path w="387351" h="38101">
                  <a:moveTo>
                    <a:pt x="0" y="38100"/>
                  </a:moveTo>
                  <a:lnTo>
                    <a:pt x="0" y="38100"/>
                  </a:lnTo>
                  <a:lnTo>
                    <a:pt x="6480" y="37395"/>
                  </a:lnTo>
                  <a:lnTo>
                    <a:pt x="49458" y="29261"/>
                  </a:lnTo>
                  <a:lnTo>
                    <a:pt x="88774" y="25235"/>
                  </a:lnTo>
                  <a:lnTo>
                    <a:pt x="112099" y="23173"/>
                  </a:lnTo>
                  <a:lnTo>
                    <a:pt x="138940" y="20388"/>
                  </a:lnTo>
                  <a:lnTo>
                    <a:pt x="168119" y="17119"/>
                  </a:lnTo>
                  <a:lnTo>
                    <a:pt x="198863" y="13530"/>
                  </a:lnTo>
                  <a:lnTo>
                    <a:pt x="227825" y="11136"/>
                  </a:lnTo>
                  <a:lnTo>
                    <a:pt x="255600" y="9541"/>
                  </a:lnTo>
                  <a:lnTo>
                    <a:pt x="282584" y="8477"/>
                  </a:lnTo>
                  <a:lnTo>
                    <a:pt x="327616" y="5414"/>
                  </a:lnTo>
                  <a:lnTo>
                    <a:pt x="3873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0" name="SMARTInkShape-5742"/>
            <p:cNvSpPr/>
            <p:nvPr>
              <p:custDataLst>
                <p:tags r:id="rId75"/>
              </p:custDataLst>
            </p:nvPr>
          </p:nvSpPr>
          <p:spPr>
            <a:xfrm>
              <a:off x="9898631" y="4859515"/>
              <a:ext cx="91398" cy="125188"/>
            </a:xfrm>
            <a:custGeom>
              <a:avLst/>
              <a:gdLst/>
              <a:ahLst/>
              <a:cxnLst/>
              <a:rect l="0" t="0" r="0" b="0"/>
              <a:pathLst>
                <a:path w="91398" h="125188">
                  <a:moveTo>
                    <a:pt x="64519" y="10935"/>
                  </a:moveTo>
                  <a:lnTo>
                    <a:pt x="64519" y="10935"/>
                  </a:lnTo>
                  <a:lnTo>
                    <a:pt x="57776" y="4193"/>
                  </a:lnTo>
                  <a:lnTo>
                    <a:pt x="50705" y="883"/>
                  </a:lnTo>
                  <a:lnTo>
                    <a:pt x="46842" y="0"/>
                  </a:lnTo>
                  <a:lnTo>
                    <a:pt x="36908" y="2782"/>
                  </a:lnTo>
                  <a:lnTo>
                    <a:pt x="25436" y="10134"/>
                  </a:lnTo>
                  <a:lnTo>
                    <a:pt x="13283" y="22808"/>
                  </a:lnTo>
                  <a:lnTo>
                    <a:pt x="1282" y="52553"/>
                  </a:lnTo>
                  <a:lnTo>
                    <a:pt x="0" y="81435"/>
                  </a:lnTo>
                  <a:lnTo>
                    <a:pt x="7458" y="104496"/>
                  </a:lnTo>
                  <a:lnTo>
                    <a:pt x="21977" y="121364"/>
                  </a:lnTo>
                  <a:lnTo>
                    <a:pt x="27691" y="124066"/>
                  </a:lnTo>
                  <a:lnTo>
                    <a:pt x="39684" y="125187"/>
                  </a:lnTo>
                  <a:lnTo>
                    <a:pt x="58336" y="118478"/>
                  </a:lnTo>
                  <a:lnTo>
                    <a:pt x="77266" y="97441"/>
                  </a:lnTo>
                  <a:lnTo>
                    <a:pt x="89543" y="68866"/>
                  </a:lnTo>
                  <a:lnTo>
                    <a:pt x="91397" y="52205"/>
                  </a:lnTo>
                  <a:lnTo>
                    <a:pt x="90904" y="44797"/>
                  </a:lnTo>
                  <a:lnTo>
                    <a:pt x="88459" y="39155"/>
                  </a:lnTo>
                  <a:lnTo>
                    <a:pt x="80099" y="31003"/>
                  </a:lnTo>
                  <a:lnTo>
                    <a:pt x="74905" y="29252"/>
                  </a:lnTo>
                  <a:lnTo>
                    <a:pt x="63492" y="29189"/>
                  </a:lnTo>
                  <a:lnTo>
                    <a:pt x="26419" y="4268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1" name="SMARTInkShape-5743"/>
            <p:cNvSpPr/>
            <p:nvPr>
              <p:custDataLst>
                <p:tags r:id="rId76"/>
              </p:custDataLst>
            </p:nvPr>
          </p:nvSpPr>
          <p:spPr>
            <a:xfrm>
              <a:off x="9842500" y="4896733"/>
              <a:ext cx="6351" cy="100718"/>
            </a:xfrm>
            <a:custGeom>
              <a:avLst/>
              <a:gdLst/>
              <a:ahLst/>
              <a:cxnLst/>
              <a:rect l="0" t="0" r="0" b="0"/>
              <a:pathLst>
                <a:path w="6351" h="100718">
                  <a:moveTo>
                    <a:pt x="6350" y="5467"/>
                  </a:moveTo>
                  <a:lnTo>
                    <a:pt x="6350" y="5467"/>
                  </a:lnTo>
                  <a:lnTo>
                    <a:pt x="883" y="0"/>
                  </a:lnTo>
                  <a:lnTo>
                    <a:pt x="588" y="411"/>
                  </a:lnTo>
                  <a:lnTo>
                    <a:pt x="258" y="2749"/>
                  </a:lnTo>
                  <a:lnTo>
                    <a:pt x="3711" y="20844"/>
                  </a:lnTo>
                  <a:lnTo>
                    <a:pt x="419" y="66566"/>
                  </a:lnTo>
                  <a:lnTo>
                    <a:pt x="0" y="1007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2" name="SMARTInkShape-5744"/>
            <p:cNvSpPr/>
            <p:nvPr>
              <p:custDataLst>
                <p:tags r:id="rId77"/>
              </p:custDataLst>
            </p:nvPr>
          </p:nvSpPr>
          <p:spPr>
            <a:xfrm>
              <a:off x="9780606" y="4816580"/>
              <a:ext cx="61895" cy="134570"/>
            </a:xfrm>
            <a:custGeom>
              <a:avLst/>
              <a:gdLst/>
              <a:ahLst/>
              <a:cxnLst/>
              <a:rect l="0" t="0" r="0" b="0"/>
              <a:pathLst>
                <a:path w="61895" h="134570">
                  <a:moveTo>
                    <a:pt x="55544" y="9420"/>
                  </a:moveTo>
                  <a:lnTo>
                    <a:pt x="55544" y="9420"/>
                  </a:lnTo>
                  <a:lnTo>
                    <a:pt x="46705" y="581"/>
                  </a:lnTo>
                  <a:lnTo>
                    <a:pt x="45418" y="0"/>
                  </a:lnTo>
                  <a:lnTo>
                    <a:pt x="44559" y="318"/>
                  </a:lnTo>
                  <a:lnTo>
                    <a:pt x="43987" y="1235"/>
                  </a:lnTo>
                  <a:lnTo>
                    <a:pt x="25198" y="47835"/>
                  </a:lnTo>
                  <a:lnTo>
                    <a:pt x="6531" y="91732"/>
                  </a:lnTo>
                  <a:lnTo>
                    <a:pt x="0" y="119049"/>
                  </a:lnTo>
                  <a:lnTo>
                    <a:pt x="988" y="127052"/>
                  </a:lnTo>
                  <a:lnTo>
                    <a:pt x="2241" y="130175"/>
                  </a:lnTo>
                  <a:lnTo>
                    <a:pt x="4486" y="132256"/>
                  </a:lnTo>
                  <a:lnTo>
                    <a:pt x="10744" y="134569"/>
                  </a:lnTo>
                  <a:lnTo>
                    <a:pt x="35692" y="130985"/>
                  </a:lnTo>
                  <a:lnTo>
                    <a:pt x="61894" y="12372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3" name="SMARTInkShape-5745"/>
            <p:cNvSpPr/>
            <p:nvPr>
              <p:custDataLst>
                <p:tags r:id="rId78"/>
              </p:custDataLst>
            </p:nvPr>
          </p:nvSpPr>
          <p:spPr>
            <a:xfrm>
              <a:off x="9696450" y="4800600"/>
              <a:ext cx="18973" cy="184151"/>
            </a:xfrm>
            <a:custGeom>
              <a:avLst/>
              <a:gdLst/>
              <a:ahLst/>
              <a:cxnLst/>
              <a:rect l="0" t="0" r="0" b="0"/>
              <a:pathLst>
                <a:path w="18973" h="184151">
                  <a:moveTo>
                    <a:pt x="12700" y="0"/>
                  </a:moveTo>
                  <a:lnTo>
                    <a:pt x="12700" y="0"/>
                  </a:lnTo>
                  <a:lnTo>
                    <a:pt x="18167" y="0"/>
                  </a:lnTo>
                  <a:lnTo>
                    <a:pt x="18972" y="36628"/>
                  </a:lnTo>
                  <a:lnTo>
                    <a:pt x="12285" y="74666"/>
                  </a:lnTo>
                  <a:lnTo>
                    <a:pt x="8108" y="113845"/>
                  </a:lnTo>
                  <a:lnTo>
                    <a:pt x="2334" y="154165"/>
                  </a:lnTo>
                  <a:lnTo>
                    <a:pt x="0" y="1841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4" name="SMARTInkShape-5746"/>
            <p:cNvSpPr/>
            <p:nvPr>
              <p:custDataLst>
                <p:tags r:id="rId79"/>
              </p:custDataLst>
            </p:nvPr>
          </p:nvSpPr>
          <p:spPr>
            <a:xfrm>
              <a:off x="9622658" y="5208244"/>
              <a:ext cx="149993" cy="137649"/>
            </a:xfrm>
            <a:custGeom>
              <a:avLst/>
              <a:gdLst/>
              <a:ahLst/>
              <a:cxnLst/>
              <a:rect l="0" t="0" r="0" b="0"/>
              <a:pathLst>
                <a:path w="149993" h="137649">
                  <a:moveTo>
                    <a:pt x="3942" y="24156"/>
                  </a:moveTo>
                  <a:lnTo>
                    <a:pt x="3942" y="24156"/>
                  </a:lnTo>
                  <a:lnTo>
                    <a:pt x="3942" y="20785"/>
                  </a:lnTo>
                  <a:lnTo>
                    <a:pt x="5823" y="17249"/>
                  </a:lnTo>
                  <a:lnTo>
                    <a:pt x="9718" y="13324"/>
                  </a:lnTo>
                  <a:lnTo>
                    <a:pt x="25594" y="5058"/>
                  </a:lnTo>
                  <a:lnTo>
                    <a:pt x="42814" y="622"/>
                  </a:lnTo>
                  <a:lnTo>
                    <a:pt x="48907" y="0"/>
                  </a:lnTo>
                  <a:lnTo>
                    <a:pt x="61321" y="3072"/>
                  </a:lnTo>
                  <a:lnTo>
                    <a:pt x="67595" y="5867"/>
                  </a:lnTo>
                  <a:lnTo>
                    <a:pt x="78328" y="16498"/>
                  </a:lnTo>
                  <a:lnTo>
                    <a:pt x="83166" y="23284"/>
                  </a:lnTo>
                  <a:lnTo>
                    <a:pt x="86659" y="38350"/>
                  </a:lnTo>
                  <a:lnTo>
                    <a:pt x="86601" y="46318"/>
                  </a:lnTo>
                  <a:lnTo>
                    <a:pt x="79016" y="62699"/>
                  </a:lnTo>
                  <a:lnTo>
                    <a:pt x="47777" y="96210"/>
                  </a:lnTo>
                  <a:lnTo>
                    <a:pt x="1203" y="134366"/>
                  </a:lnTo>
                  <a:lnTo>
                    <a:pt x="0" y="135729"/>
                  </a:lnTo>
                  <a:lnTo>
                    <a:pt x="1315" y="136638"/>
                  </a:lnTo>
                  <a:lnTo>
                    <a:pt x="8417" y="137648"/>
                  </a:lnTo>
                  <a:lnTo>
                    <a:pt x="45435" y="132521"/>
                  </a:lnTo>
                  <a:lnTo>
                    <a:pt x="91630" y="120533"/>
                  </a:lnTo>
                  <a:lnTo>
                    <a:pt x="137707" y="105312"/>
                  </a:lnTo>
                  <a:lnTo>
                    <a:pt x="149992" y="10035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5" name="SMARTInkShape-5747"/>
            <p:cNvSpPr/>
            <p:nvPr>
              <p:custDataLst>
                <p:tags r:id="rId80"/>
              </p:custDataLst>
            </p:nvPr>
          </p:nvSpPr>
          <p:spPr>
            <a:xfrm>
              <a:off x="9811293" y="5188211"/>
              <a:ext cx="120108" cy="150430"/>
            </a:xfrm>
            <a:custGeom>
              <a:avLst/>
              <a:gdLst/>
              <a:ahLst/>
              <a:cxnLst/>
              <a:rect l="0" t="0" r="0" b="0"/>
              <a:pathLst>
                <a:path w="120108" h="150430">
                  <a:moveTo>
                    <a:pt x="120107" y="6089"/>
                  </a:moveTo>
                  <a:lnTo>
                    <a:pt x="120107" y="6089"/>
                  </a:lnTo>
                  <a:lnTo>
                    <a:pt x="109969" y="1725"/>
                  </a:lnTo>
                  <a:lnTo>
                    <a:pt x="83511" y="0"/>
                  </a:lnTo>
                  <a:lnTo>
                    <a:pt x="43550" y="4799"/>
                  </a:lnTo>
                  <a:lnTo>
                    <a:pt x="12371" y="6625"/>
                  </a:lnTo>
                  <a:lnTo>
                    <a:pt x="5667" y="9385"/>
                  </a:lnTo>
                  <a:lnTo>
                    <a:pt x="3596" y="11108"/>
                  </a:lnTo>
                  <a:lnTo>
                    <a:pt x="1296" y="14905"/>
                  </a:lnTo>
                  <a:lnTo>
                    <a:pt x="0" y="24381"/>
                  </a:lnTo>
                  <a:lnTo>
                    <a:pt x="5954" y="57791"/>
                  </a:lnTo>
                  <a:lnTo>
                    <a:pt x="11200" y="71268"/>
                  </a:lnTo>
                  <a:lnTo>
                    <a:pt x="12223" y="72119"/>
                  </a:lnTo>
                  <a:lnTo>
                    <a:pt x="13612" y="71981"/>
                  </a:lnTo>
                  <a:lnTo>
                    <a:pt x="18938" y="68416"/>
                  </a:lnTo>
                  <a:lnTo>
                    <a:pt x="30430" y="60891"/>
                  </a:lnTo>
                  <a:lnTo>
                    <a:pt x="51357" y="57678"/>
                  </a:lnTo>
                  <a:lnTo>
                    <a:pt x="63446" y="57241"/>
                  </a:lnTo>
                  <a:lnTo>
                    <a:pt x="75874" y="60808"/>
                  </a:lnTo>
                  <a:lnTo>
                    <a:pt x="87042" y="67097"/>
                  </a:lnTo>
                  <a:lnTo>
                    <a:pt x="94357" y="74596"/>
                  </a:lnTo>
                  <a:lnTo>
                    <a:pt x="98078" y="84514"/>
                  </a:lnTo>
                  <a:lnTo>
                    <a:pt x="99027" y="95273"/>
                  </a:lnTo>
                  <a:lnTo>
                    <a:pt x="97098" y="104758"/>
                  </a:lnTo>
                  <a:lnTo>
                    <a:pt x="85303" y="121402"/>
                  </a:lnTo>
                  <a:lnTo>
                    <a:pt x="65031" y="136368"/>
                  </a:lnTo>
                  <a:lnTo>
                    <a:pt x="34310" y="148292"/>
                  </a:lnTo>
                  <a:lnTo>
                    <a:pt x="22942" y="150429"/>
                  </a:lnTo>
                  <a:lnTo>
                    <a:pt x="15069" y="149498"/>
                  </a:lnTo>
                  <a:lnTo>
                    <a:pt x="5807" y="14578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12" name="SMARTInkShape-Group1227"/>
          <p:cNvGrpSpPr/>
          <p:nvPr/>
        </p:nvGrpSpPr>
        <p:grpSpPr>
          <a:xfrm>
            <a:off x="10198100" y="4860990"/>
            <a:ext cx="638800" cy="257111"/>
            <a:chOff x="10198100" y="4860990"/>
            <a:chExt cx="638800" cy="257111"/>
          </a:xfrm>
        </p:grpSpPr>
        <p:sp>
          <p:nvSpPr>
            <p:cNvPr id="2307" name="SMARTInkShape-5748"/>
            <p:cNvSpPr/>
            <p:nvPr>
              <p:custDataLst>
                <p:tags r:id="rId68"/>
              </p:custDataLst>
            </p:nvPr>
          </p:nvSpPr>
          <p:spPr>
            <a:xfrm>
              <a:off x="10598150" y="4860990"/>
              <a:ext cx="111607" cy="189036"/>
            </a:xfrm>
            <a:custGeom>
              <a:avLst/>
              <a:gdLst/>
              <a:ahLst/>
              <a:cxnLst/>
              <a:rect l="0" t="0" r="0" b="0"/>
              <a:pathLst>
                <a:path w="111607" h="189036">
                  <a:moveTo>
                    <a:pt x="107950" y="9460"/>
                  </a:moveTo>
                  <a:lnTo>
                    <a:pt x="107950" y="9460"/>
                  </a:lnTo>
                  <a:lnTo>
                    <a:pt x="111320" y="6089"/>
                  </a:lnTo>
                  <a:lnTo>
                    <a:pt x="111606" y="5096"/>
                  </a:lnTo>
                  <a:lnTo>
                    <a:pt x="111094" y="4434"/>
                  </a:lnTo>
                  <a:lnTo>
                    <a:pt x="108641" y="2993"/>
                  </a:lnTo>
                  <a:lnTo>
                    <a:pt x="105199" y="0"/>
                  </a:lnTo>
                  <a:lnTo>
                    <a:pt x="95674" y="82"/>
                  </a:lnTo>
                  <a:lnTo>
                    <a:pt x="55305" y="7871"/>
                  </a:lnTo>
                  <a:lnTo>
                    <a:pt x="40808" y="10165"/>
                  </a:lnTo>
                  <a:lnTo>
                    <a:pt x="15451" y="23673"/>
                  </a:lnTo>
                  <a:lnTo>
                    <a:pt x="8512" y="30123"/>
                  </a:lnTo>
                  <a:lnTo>
                    <a:pt x="3783" y="37694"/>
                  </a:lnTo>
                  <a:lnTo>
                    <a:pt x="1120" y="50594"/>
                  </a:lnTo>
                  <a:lnTo>
                    <a:pt x="1038" y="66098"/>
                  </a:lnTo>
                  <a:lnTo>
                    <a:pt x="3519" y="72968"/>
                  </a:lnTo>
                  <a:lnTo>
                    <a:pt x="5169" y="75082"/>
                  </a:lnTo>
                  <a:lnTo>
                    <a:pt x="8882" y="77431"/>
                  </a:lnTo>
                  <a:lnTo>
                    <a:pt x="10861" y="77352"/>
                  </a:lnTo>
                  <a:lnTo>
                    <a:pt x="14941" y="75382"/>
                  </a:lnTo>
                  <a:lnTo>
                    <a:pt x="30898" y="58867"/>
                  </a:lnTo>
                  <a:lnTo>
                    <a:pt x="38662" y="56113"/>
                  </a:lnTo>
                  <a:lnTo>
                    <a:pt x="42708" y="55379"/>
                  </a:lnTo>
                  <a:lnTo>
                    <a:pt x="46817" y="56301"/>
                  </a:lnTo>
                  <a:lnTo>
                    <a:pt x="59340" y="64339"/>
                  </a:lnTo>
                  <a:lnTo>
                    <a:pt x="71283" y="76364"/>
                  </a:lnTo>
                  <a:lnTo>
                    <a:pt x="77072" y="87172"/>
                  </a:lnTo>
                  <a:lnTo>
                    <a:pt x="80928" y="105158"/>
                  </a:lnTo>
                  <a:lnTo>
                    <a:pt x="82069" y="127264"/>
                  </a:lnTo>
                  <a:lnTo>
                    <a:pt x="78573" y="139663"/>
                  </a:lnTo>
                  <a:lnTo>
                    <a:pt x="61460" y="162493"/>
                  </a:lnTo>
                  <a:lnTo>
                    <a:pt x="28591" y="187806"/>
                  </a:lnTo>
                  <a:lnTo>
                    <a:pt x="24001" y="189035"/>
                  </a:lnTo>
                  <a:lnTo>
                    <a:pt x="15135" y="188520"/>
                  </a:lnTo>
                  <a:lnTo>
                    <a:pt x="8374" y="185938"/>
                  </a:lnTo>
                  <a:lnTo>
                    <a:pt x="0" y="18091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8" name="SMARTInkShape-5749"/>
            <p:cNvSpPr/>
            <p:nvPr>
              <p:custDataLst>
                <p:tags r:id="rId69"/>
              </p:custDataLst>
            </p:nvPr>
          </p:nvSpPr>
          <p:spPr>
            <a:xfrm>
              <a:off x="10759322" y="4902200"/>
              <a:ext cx="77578" cy="128312"/>
            </a:xfrm>
            <a:custGeom>
              <a:avLst/>
              <a:gdLst/>
              <a:ahLst/>
              <a:cxnLst/>
              <a:rect l="0" t="0" r="0" b="0"/>
              <a:pathLst>
                <a:path w="77578" h="128312">
                  <a:moveTo>
                    <a:pt x="61078" y="31750"/>
                  </a:moveTo>
                  <a:lnTo>
                    <a:pt x="61078" y="31750"/>
                  </a:lnTo>
                  <a:lnTo>
                    <a:pt x="61078" y="21637"/>
                  </a:lnTo>
                  <a:lnTo>
                    <a:pt x="57315" y="12909"/>
                  </a:lnTo>
                  <a:lnTo>
                    <a:pt x="51644" y="5737"/>
                  </a:lnTo>
                  <a:lnTo>
                    <a:pt x="46773" y="2549"/>
                  </a:lnTo>
                  <a:lnTo>
                    <a:pt x="23208" y="17610"/>
                  </a:lnTo>
                  <a:lnTo>
                    <a:pt x="10616" y="34873"/>
                  </a:lnTo>
                  <a:lnTo>
                    <a:pt x="3373" y="54305"/>
                  </a:lnTo>
                  <a:lnTo>
                    <a:pt x="0" y="84373"/>
                  </a:lnTo>
                  <a:lnTo>
                    <a:pt x="1712" y="102645"/>
                  </a:lnTo>
                  <a:lnTo>
                    <a:pt x="6705" y="114529"/>
                  </a:lnTo>
                  <a:lnTo>
                    <a:pt x="10014" y="118687"/>
                  </a:lnTo>
                  <a:lnTo>
                    <a:pt x="21214" y="125187"/>
                  </a:lnTo>
                  <a:lnTo>
                    <a:pt x="28152" y="127907"/>
                  </a:lnTo>
                  <a:lnTo>
                    <a:pt x="34187" y="128311"/>
                  </a:lnTo>
                  <a:lnTo>
                    <a:pt x="44660" y="124995"/>
                  </a:lnTo>
                  <a:lnTo>
                    <a:pt x="54014" y="115055"/>
                  </a:lnTo>
                  <a:lnTo>
                    <a:pt x="71518" y="78937"/>
                  </a:lnTo>
                  <a:lnTo>
                    <a:pt x="77577" y="43380"/>
                  </a:lnTo>
                  <a:lnTo>
                    <a:pt x="75231" y="26100"/>
                  </a:lnTo>
                  <a:lnTo>
                    <a:pt x="72631" y="19517"/>
                  </a:lnTo>
                  <a:lnTo>
                    <a:pt x="64096" y="10321"/>
                  </a:lnTo>
                  <a:lnTo>
                    <a:pt x="58856" y="6881"/>
                  </a:lnTo>
                  <a:lnTo>
                    <a:pt x="392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9" name="SMARTInkShape-5750"/>
            <p:cNvSpPr/>
            <p:nvPr>
              <p:custDataLst>
                <p:tags r:id="rId70"/>
              </p:custDataLst>
            </p:nvPr>
          </p:nvSpPr>
          <p:spPr>
            <a:xfrm>
              <a:off x="10471150" y="4876800"/>
              <a:ext cx="50801" cy="165101"/>
            </a:xfrm>
            <a:custGeom>
              <a:avLst/>
              <a:gdLst/>
              <a:ahLst/>
              <a:cxnLst/>
              <a:rect l="0" t="0" r="0" b="0"/>
              <a:pathLst>
                <a:path w="50801" h="165101">
                  <a:moveTo>
                    <a:pt x="0" y="0"/>
                  </a:moveTo>
                  <a:lnTo>
                    <a:pt x="0" y="0"/>
                  </a:lnTo>
                  <a:lnTo>
                    <a:pt x="6741" y="3371"/>
                  </a:lnTo>
                  <a:lnTo>
                    <a:pt x="22368" y="27451"/>
                  </a:lnTo>
                  <a:lnTo>
                    <a:pt x="41341" y="73391"/>
                  </a:lnTo>
                  <a:lnTo>
                    <a:pt x="47997" y="111586"/>
                  </a:lnTo>
                  <a:lnTo>
                    <a:pt x="50554" y="158102"/>
                  </a:lnTo>
                  <a:lnTo>
                    <a:pt x="50800" y="1651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0" name="SMARTInkShape-5751"/>
            <p:cNvSpPr/>
            <p:nvPr>
              <p:custDataLst>
                <p:tags r:id="rId71"/>
              </p:custDataLst>
            </p:nvPr>
          </p:nvSpPr>
          <p:spPr>
            <a:xfrm>
              <a:off x="10255250" y="4947533"/>
              <a:ext cx="76201" cy="170568"/>
            </a:xfrm>
            <a:custGeom>
              <a:avLst/>
              <a:gdLst/>
              <a:ahLst/>
              <a:cxnLst/>
              <a:rect l="0" t="0" r="0" b="0"/>
              <a:pathLst>
                <a:path w="76201" h="170568">
                  <a:moveTo>
                    <a:pt x="76200" y="5467"/>
                  </a:moveTo>
                  <a:lnTo>
                    <a:pt x="76200" y="5467"/>
                  </a:lnTo>
                  <a:lnTo>
                    <a:pt x="76198" y="2096"/>
                  </a:lnTo>
                  <a:lnTo>
                    <a:pt x="75495" y="1103"/>
                  </a:lnTo>
                  <a:lnTo>
                    <a:pt x="74319" y="441"/>
                  </a:lnTo>
                  <a:lnTo>
                    <a:pt x="72829" y="0"/>
                  </a:lnTo>
                  <a:lnTo>
                    <a:pt x="71130" y="411"/>
                  </a:lnTo>
                  <a:lnTo>
                    <a:pt x="67361" y="2750"/>
                  </a:lnTo>
                  <a:lnTo>
                    <a:pt x="48260" y="47324"/>
                  </a:lnTo>
                  <a:lnTo>
                    <a:pt x="29967" y="94403"/>
                  </a:lnTo>
                  <a:lnTo>
                    <a:pt x="14647" y="134642"/>
                  </a:lnTo>
                  <a:lnTo>
                    <a:pt x="0" y="1705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1" name="SMARTInkShape-5752"/>
            <p:cNvSpPr/>
            <p:nvPr>
              <p:custDataLst>
                <p:tags r:id="rId72"/>
              </p:custDataLst>
            </p:nvPr>
          </p:nvSpPr>
          <p:spPr>
            <a:xfrm>
              <a:off x="10198100" y="4965700"/>
              <a:ext cx="158751" cy="152401"/>
            </a:xfrm>
            <a:custGeom>
              <a:avLst/>
              <a:gdLst/>
              <a:ahLst/>
              <a:cxnLst/>
              <a:rect l="0" t="0" r="0" b="0"/>
              <a:pathLst>
                <a:path w="158751" h="152401">
                  <a:moveTo>
                    <a:pt x="0" y="0"/>
                  </a:moveTo>
                  <a:lnTo>
                    <a:pt x="0" y="0"/>
                  </a:lnTo>
                  <a:lnTo>
                    <a:pt x="24418" y="15580"/>
                  </a:lnTo>
                  <a:lnTo>
                    <a:pt x="70836" y="60526"/>
                  </a:lnTo>
                  <a:lnTo>
                    <a:pt x="109007" y="101875"/>
                  </a:lnTo>
                  <a:lnTo>
                    <a:pt x="158750" y="1524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19" name="SMARTInkShape-Group1228"/>
          <p:cNvGrpSpPr/>
          <p:nvPr/>
        </p:nvGrpSpPr>
        <p:grpSpPr>
          <a:xfrm>
            <a:off x="4559823" y="6035856"/>
            <a:ext cx="894828" cy="350547"/>
            <a:chOff x="4559823" y="6035856"/>
            <a:chExt cx="894828" cy="350547"/>
          </a:xfrm>
        </p:grpSpPr>
        <p:sp>
          <p:nvSpPr>
            <p:cNvPr id="2313" name="SMARTInkShape-5753"/>
            <p:cNvSpPr/>
            <p:nvPr>
              <p:custDataLst>
                <p:tags r:id="rId62"/>
              </p:custDataLst>
            </p:nvPr>
          </p:nvSpPr>
          <p:spPr>
            <a:xfrm>
              <a:off x="4908550" y="6236583"/>
              <a:ext cx="12701" cy="145168"/>
            </a:xfrm>
            <a:custGeom>
              <a:avLst/>
              <a:gdLst/>
              <a:ahLst/>
              <a:cxnLst/>
              <a:rect l="0" t="0" r="0" b="0"/>
              <a:pathLst>
                <a:path w="12701" h="1451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6907" y="47485"/>
                  </a:lnTo>
                  <a:lnTo>
                    <a:pt x="11556" y="91769"/>
                  </a:lnTo>
                  <a:lnTo>
                    <a:pt x="12600" y="136757"/>
                  </a:lnTo>
                  <a:lnTo>
                    <a:pt x="12700" y="1451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4" name="SMARTInkShape-5754"/>
            <p:cNvSpPr/>
            <p:nvPr>
              <p:custDataLst>
                <p:tags r:id="rId63"/>
              </p:custDataLst>
            </p:nvPr>
          </p:nvSpPr>
          <p:spPr>
            <a:xfrm>
              <a:off x="4991100" y="6217972"/>
              <a:ext cx="165101" cy="168431"/>
            </a:xfrm>
            <a:custGeom>
              <a:avLst/>
              <a:gdLst/>
              <a:ahLst/>
              <a:cxnLst/>
              <a:rect l="0" t="0" r="0" b="0"/>
              <a:pathLst>
                <a:path w="165101" h="168431">
                  <a:moveTo>
                    <a:pt x="0" y="30428"/>
                  </a:moveTo>
                  <a:lnTo>
                    <a:pt x="0" y="30428"/>
                  </a:lnTo>
                  <a:lnTo>
                    <a:pt x="0" y="27057"/>
                  </a:lnTo>
                  <a:lnTo>
                    <a:pt x="3371" y="18219"/>
                  </a:lnTo>
                  <a:lnTo>
                    <a:pt x="8838" y="10034"/>
                  </a:lnTo>
                  <a:lnTo>
                    <a:pt x="21669" y="3140"/>
                  </a:lnTo>
                  <a:lnTo>
                    <a:pt x="38876" y="0"/>
                  </a:lnTo>
                  <a:lnTo>
                    <a:pt x="51145" y="3029"/>
                  </a:lnTo>
                  <a:lnTo>
                    <a:pt x="57379" y="5812"/>
                  </a:lnTo>
                  <a:lnTo>
                    <a:pt x="66189" y="14549"/>
                  </a:lnTo>
                  <a:lnTo>
                    <a:pt x="69526" y="19842"/>
                  </a:lnTo>
                  <a:lnTo>
                    <a:pt x="74223" y="40776"/>
                  </a:lnTo>
                  <a:lnTo>
                    <a:pt x="68872" y="64851"/>
                  </a:lnTo>
                  <a:lnTo>
                    <a:pt x="43485" y="111727"/>
                  </a:lnTo>
                  <a:lnTo>
                    <a:pt x="23417" y="145007"/>
                  </a:lnTo>
                  <a:lnTo>
                    <a:pt x="20991" y="154495"/>
                  </a:lnTo>
                  <a:lnTo>
                    <a:pt x="21794" y="161535"/>
                  </a:lnTo>
                  <a:lnTo>
                    <a:pt x="22996" y="164398"/>
                  </a:lnTo>
                  <a:lnTo>
                    <a:pt x="26619" y="166308"/>
                  </a:lnTo>
                  <a:lnTo>
                    <a:pt x="38171" y="168430"/>
                  </a:lnTo>
                  <a:lnTo>
                    <a:pt x="75064" y="164723"/>
                  </a:lnTo>
                  <a:lnTo>
                    <a:pt x="113650" y="158492"/>
                  </a:lnTo>
                  <a:lnTo>
                    <a:pt x="165100" y="14472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5" name="SMARTInkShape-5755"/>
            <p:cNvSpPr/>
            <p:nvPr>
              <p:custDataLst>
                <p:tags r:id="rId64"/>
              </p:custDataLst>
            </p:nvPr>
          </p:nvSpPr>
          <p:spPr>
            <a:xfrm>
              <a:off x="5334000" y="6184900"/>
              <a:ext cx="101601" cy="12701"/>
            </a:xfrm>
            <a:custGeom>
              <a:avLst/>
              <a:gdLst/>
              <a:ahLst/>
              <a:cxnLst/>
              <a:rect l="0" t="0" r="0" b="0"/>
              <a:pathLst>
                <a:path w="101601" h="12701">
                  <a:moveTo>
                    <a:pt x="0" y="12700"/>
                  </a:moveTo>
                  <a:lnTo>
                    <a:pt x="0" y="12700"/>
                  </a:lnTo>
                  <a:lnTo>
                    <a:pt x="17326" y="8336"/>
                  </a:lnTo>
                  <a:lnTo>
                    <a:pt x="61199" y="4860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6" name="SMARTInkShape-5756"/>
            <p:cNvSpPr/>
            <p:nvPr>
              <p:custDataLst>
                <p:tags r:id="rId65"/>
              </p:custDataLst>
            </p:nvPr>
          </p:nvSpPr>
          <p:spPr>
            <a:xfrm>
              <a:off x="4593560" y="6035856"/>
              <a:ext cx="200691" cy="255347"/>
            </a:xfrm>
            <a:custGeom>
              <a:avLst/>
              <a:gdLst/>
              <a:ahLst/>
              <a:cxnLst/>
              <a:rect l="0" t="0" r="0" b="0"/>
              <a:pathLst>
                <a:path w="200691" h="255347">
                  <a:moveTo>
                    <a:pt x="175290" y="15694"/>
                  </a:moveTo>
                  <a:lnTo>
                    <a:pt x="175290" y="15694"/>
                  </a:lnTo>
                  <a:lnTo>
                    <a:pt x="166451" y="6855"/>
                  </a:lnTo>
                  <a:lnTo>
                    <a:pt x="160542" y="4710"/>
                  </a:lnTo>
                  <a:lnTo>
                    <a:pt x="128222" y="0"/>
                  </a:lnTo>
                  <a:lnTo>
                    <a:pt x="83092" y="12033"/>
                  </a:lnTo>
                  <a:lnTo>
                    <a:pt x="53584" y="21587"/>
                  </a:lnTo>
                  <a:lnTo>
                    <a:pt x="37943" y="34070"/>
                  </a:lnTo>
                  <a:lnTo>
                    <a:pt x="20608" y="60335"/>
                  </a:lnTo>
                  <a:lnTo>
                    <a:pt x="7179" y="102228"/>
                  </a:lnTo>
                  <a:lnTo>
                    <a:pt x="674" y="140974"/>
                  </a:lnTo>
                  <a:lnTo>
                    <a:pt x="0" y="184505"/>
                  </a:lnTo>
                  <a:lnTo>
                    <a:pt x="10411" y="228923"/>
                  </a:lnTo>
                  <a:lnTo>
                    <a:pt x="16605" y="241621"/>
                  </a:lnTo>
                  <a:lnTo>
                    <a:pt x="18700" y="244627"/>
                  </a:lnTo>
                  <a:lnTo>
                    <a:pt x="35133" y="252233"/>
                  </a:lnTo>
                  <a:lnTo>
                    <a:pt x="76813" y="255346"/>
                  </a:lnTo>
                  <a:lnTo>
                    <a:pt x="116870" y="250940"/>
                  </a:lnTo>
                  <a:lnTo>
                    <a:pt x="155158" y="241011"/>
                  </a:lnTo>
                  <a:lnTo>
                    <a:pt x="200690" y="22524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7" name="SMARTInkShape-5757"/>
            <p:cNvSpPr/>
            <p:nvPr>
              <p:custDataLst>
                <p:tags r:id="rId66"/>
              </p:custDataLst>
            </p:nvPr>
          </p:nvSpPr>
          <p:spPr>
            <a:xfrm>
              <a:off x="4559823" y="6146800"/>
              <a:ext cx="170928" cy="44451"/>
            </a:xfrm>
            <a:custGeom>
              <a:avLst/>
              <a:gdLst/>
              <a:ahLst/>
              <a:cxnLst/>
              <a:rect l="0" t="0" r="0" b="0"/>
              <a:pathLst>
                <a:path w="170928" h="44451">
                  <a:moveTo>
                    <a:pt x="12177" y="44450"/>
                  </a:moveTo>
                  <a:lnTo>
                    <a:pt x="12177" y="44450"/>
                  </a:lnTo>
                  <a:lnTo>
                    <a:pt x="1242" y="38983"/>
                  </a:lnTo>
                  <a:lnTo>
                    <a:pt x="654" y="37983"/>
                  </a:lnTo>
                  <a:lnTo>
                    <a:pt x="0" y="34990"/>
                  </a:lnTo>
                  <a:lnTo>
                    <a:pt x="9117" y="31309"/>
                  </a:lnTo>
                  <a:lnTo>
                    <a:pt x="41609" y="23389"/>
                  </a:lnTo>
                  <a:lnTo>
                    <a:pt x="76764" y="16039"/>
                  </a:lnTo>
                  <a:lnTo>
                    <a:pt x="122962" y="8070"/>
                  </a:lnTo>
                  <a:lnTo>
                    <a:pt x="17092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8" name="SMARTInkShape-5758"/>
            <p:cNvSpPr/>
            <p:nvPr>
              <p:custDataLst>
                <p:tags r:id="rId67"/>
              </p:custDataLst>
            </p:nvPr>
          </p:nvSpPr>
          <p:spPr>
            <a:xfrm>
              <a:off x="5314558" y="6248400"/>
              <a:ext cx="140093" cy="12701"/>
            </a:xfrm>
            <a:custGeom>
              <a:avLst/>
              <a:gdLst/>
              <a:ahLst/>
              <a:cxnLst/>
              <a:rect l="0" t="0" r="0" b="0"/>
              <a:pathLst>
                <a:path w="140093" h="12701">
                  <a:moveTo>
                    <a:pt x="6742" y="12700"/>
                  </a:moveTo>
                  <a:lnTo>
                    <a:pt x="6742" y="12700"/>
                  </a:lnTo>
                  <a:lnTo>
                    <a:pt x="0" y="12698"/>
                  </a:lnTo>
                  <a:lnTo>
                    <a:pt x="130" y="11995"/>
                  </a:lnTo>
                  <a:lnTo>
                    <a:pt x="5920" y="9329"/>
                  </a:lnTo>
                  <a:lnTo>
                    <a:pt x="37935" y="7233"/>
                  </a:lnTo>
                  <a:lnTo>
                    <a:pt x="74934" y="4860"/>
                  </a:lnTo>
                  <a:lnTo>
                    <a:pt x="140092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27" name="SMARTInkShape-Group1229"/>
          <p:cNvGrpSpPr/>
          <p:nvPr/>
        </p:nvGrpSpPr>
        <p:grpSpPr>
          <a:xfrm>
            <a:off x="5992580" y="5929080"/>
            <a:ext cx="473121" cy="439600"/>
            <a:chOff x="5992580" y="5929080"/>
            <a:chExt cx="473121" cy="439600"/>
          </a:xfrm>
        </p:grpSpPr>
        <p:sp>
          <p:nvSpPr>
            <p:cNvPr id="2320" name="SMARTInkShape-5759"/>
            <p:cNvSpPr/>
            <p:nvPr>
              <p:custDataLst>
                <p:tags r:id="rId55"/>
              </p:custDataLst>
            </p:nvPr>
          </p:nvSpPr>
          <p:spPr>
            <a:xfrm>
              <a:off x="6182418" y="5929080"/>
              <a:ext cx="21533" cy="166921"/>
            </a:xfrm>
            <a:custGeom>
              <a:avLst/>
              <a:gdLst/>
              <a:ahLst/>
              <a:cxnLst/>
              <a:rect l="0" t="0" r="0" b="0"/>
              <a:pathLst>
                <a:path w="21533" h="166921">
                  <a:moveTo>
                    <a:pt x="15182" y="8170"/>
                  </a:moveTo>
                  <a:lnTo>
                    <a:pt x="15182" y="8170"/>
                  </a:lnTo>
                  <a:lnTo>
                    <a:pt x="8441" y="1429"/>
                  </a:lnTo>
                  <a:lnTo>
                    <a:pt x="5748" y="148"/>
                  </a:lnTo>
                  <a:lnTo>
                    <a:pt x="3249" y="0"/>
                  </a:lnTo>
                  <a:lnTo>
                    <a:pt x="877" y="607"/>
                  </a:lnTo>
                  <a:lnTo>
                    <a:pt x="0" y="3833"/>
                  </a:lnTo>
                  <a:lnTo>
                    <a:pt x="5387" y="43809"/>
                  </a:lnTo>
                  <a:lnTo>
                    <a:pt x="13221" y="90782"/>
                  </a:lnTo>
                  <a:lnTo>
                    <a:pt x="19681" y="131001"/>
                  </a:lnTo>
                  <a:lnTo>
                    <a:pt x="21532" y="16692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1" name="SMARTInkShape-5760"/>
            <p:cNvSpPr/>
            <p:nvPr>
              <p:custDataLst>
                <p:tags r:id="rId56"/>
              </p:custDataLst>
            </p:nvPr>
          </p:nvSpPr>
          <p:spPr>
            <a:xfrm>
              <a:off x="5992580" y="6121400"/>
              <a:ext cx="401871" cy="56268"/>
            </a:xfrm>
            <a:custGeom>
              <a:avLst/>
              <a:gdLst/>
              <a:ahLst/>
              <a:cxnLst/>
              <a:rect l="0" t="0" r="0" b="0"/>
              <a:pathLst>
                <a:path w="401871" h="56268">
                  <a:moveTo>
                    <a:pt x="8170" y="50800"/>
                  </a:moveTo>
                  <a:lnTo>
                    <a:pt x="8170" y="50800"/>
                  </a:lnTo>
                  <a:lnTo>
                    <a:pt x="147" y="55164"/>
                  </a:lnTo>
                  <a:lnTo>
                    <a:pt x="0" y="55826"/>
                  </a:lnTo>
                  <a:lnTo>
                    <a:pt x="607" y="56267"/>
                  </a:lnTo>
                  <a:lnTo>
                    <a:pt x="36231" y="51200"/>
                  </a:lnTo>
                  <a:lnTo>
                    <a:pt x="74967" y="44864"/>
                  </a:lnTo>
                  <a:lnTo>
                    <a:pt x="99269" y="40492"/>
                  </a:lnTo>
                  <a:lnTo>
                    <a:pt x="126053" y="35461"/>
                  </a:lnTo>
                  <a:lnTo>
                    <a:pt x="154491" y="29991"/>
                  </a:lnTo>
                  <a:lnTo>
                    <a:pt x="184740" y="24933"/>
                  </a:lnTo>
                  <a:lnTo>
                    <a:pt x="216195" y="20150"/>
                  </a:lnTo>
                  <a:lnTo>
                    <a:pt x="248453" y="15550"/>
                  </a:lnTo>
                  <a:lnTo>
                    <a:pt x="277720" y="11073"/>
                  </a:lnTo>
                  <a:lnTo>
                    <a:pt x="304993" y="6676"/>
                  </a:lnTo>
                  <a:lnTo>
                    <a:pt x="350346" y="145"/>
                  </a:lnTo>
                  <a:lnTo>
                    <a:pt x="40187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2" name="SMARTInkShape-5761"/>
            <p:cNvSpPr/>
            <p:nvPr>
              <p:custDataLst>
                <p:tags r:id="rId57"/>
              </p:custDataLst>
            </p:nvPr>
          </p:nvSpPr>
          <p:spPr>
            <a:xfrm>
              <a:off x="6269234" y="5931783"/>
              <a:ext cx="100224" cy="152332"/>
            </a:xfrm>
            <a:custGeom>
              <a:avLst/>
              <a:gdLst/>
              <a:ahLst/>
              <a:cxnLst/>
              <a:rect l="0" t="0" r="0" b="0"/>
              <a:pathLst>
                <a:path w="100224" h="152332">
                  <a:moveTo>
                    <a:pt x="61716" y="5467"/>
                  </a:moveTo>
                  <a:lnTo>
                    <a:pt x="61716" y="5467"/>
                  </a:lnTo>
                  <a:lnTo>
                    <a:pt x="49783" y="441"/>
                  </a:lnTo>
                  <a:lnTo>
                    <a:pt x="47411" y="0"/>
                  </a:lnTo>
                  <a:lnTo>
                    <a:pt x="37330" y="2749"/>
                  </a:lnTo>
                  <a:lnTo>
                    <a:pt x="29476" y="11784"/>
                  </a:lnTo>
                  <a:lnTo>
                    <a:pt x="12936" y="47323"/>
                  </a:lnTo>
                  <a:lnTo>
                    <a:pt x="1855" y="93699"/>
                  </a:lnTo>
                  <a:lnTo>
                    <a:pt x="0" y="121842"/>
                  </a:lnTo>
                  <a:lnTo>
                    <a:pt x="2066" y="136918"/>
                  </a:lnTo>
                  <a:lnTo>
                    <a:pt x="7218" y="146909"/>
                  </a:lnTo>
                  <a:lnTo>
                    <a:pt x="10567" y="150562"/>
                  </a:lnTo>
                  <a:lnTo>
                    <a:pt x="14212" y="152291"/>
                  </a:lnTo>
                  <a:lnTo>
                    <a:pt x="22023" y="152331"/>
                  </a:lnTo>
                  <a:lnTo>
                    <a:pt x="41096" y="138273"/>
                  </a:lnTo>
                  <a:lnTo>
                    <a:pt x="77353" y="95062"/>
                  </a:lnTo>
                  <a:lnTo>
                    <a:pt x="97025" y="57266"/>
                  </a:lnTo>
                  <a:lnTo>
                    <a:pt x="100223" y="42366"/>
                  </a:lnTo>
                  <a:lnTo>
                    <a:pt x="100087" y="36415"/>
                  </a:lnTo>
                  <a:lnTo>
                    <a:pt x="97880" y="31743"/>
                  </a:lnTo>
                  <a:lnTo>
                    <a:pt x="89783" y="24671"/>
                  </a:lnTo>
                  <a:lnTo>
                    <a:pt x="75366" y="22940"/>
                  </a:lnTo>
                  <a:lnTo>
                    <a:pt x="57907" y="25227"/>
                  </a:lnTo>
                  <a:lnTo>
                    <a:pt x="23616" y="372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3" name="SMARTInkShape-5762"/>
            <p:cNvSpPr/>
            <p:nvPr>
              <p:custDataLst>
                <p:tags r:id="rId58"/>
              </p:custDataLst>
            </p:nvPr>
          </p:nvSpPr>
          <p:spPr>
            <a:xfrm>
              <a:off x="6083300" y="5946879"/>
              <a:ext cx="12701" cy="174522"/>
            </a:xfrm>
            <a:custGeom>
              <a:avLst/>
              <a:gdLst/>
              <a:ahLst/>
              <a:cxnLst/>
              <a:rect l="0" t="0" r="0" b="0"/>
              <a:pathLst>
                <a:path w="12701" h="174522">
                  <a:moveTo>
                    <a:pt x="0" y="9421"/>
                  </a:moveTo>
                  <a:lnTo>
                    <a:pt x="0" y="9421"/>
                  </a:lnTo>
                  <a:lnTo>
                    <a:pt x="0" y="582"/>
                  </a:lnTo>
                  <a:lnTo>
                    <a:pt x="705" y="0"/>
                  </a:lnTo>
                  <a:lnTo>
                    <a:pt x="1881" y="318"/>
                  </a:lnTo>
                  <a:lnTo>
                    <a:pt x="3371" y="1236"/>
                  </a:lnTo>
                  <a:lnTo>
                    <a:pt x="8839" y="9269"/>
                  </a:lnTo>
                  <a:lnTo>
                    <a:pt x="11936" y="46315"/>
                  </a:lnTo>
                  <a:lnTo>
                    <a:pt x="12474" y="88401"/>
                  </a:lnTo>
                  <a:lnTo>
                    <a:pt x="12655" y="133415"/>
                  </a:lnTo>
                  <a:lnTo>
                    <a:pt x="12700" y="17452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4" name="SMARTInkShape-5763"/>
            <p:cNvSpPr/>
            <p:nvPr>
              <p:custDataLst>
                <p:tags r:id="rId59"/>
              </p:custDataLst>
            </p:nvPr>
          </p:nvSpPr>
          <p:spPr>
            <a:xfrm>
              <a:off x="6223000" y="6185162"/>
              <a:ext cx="120651" cy="142928"/>
            </a:xfrm>
            <a:custGeom>
              <a:avLst/>
              <a:gdLst/>
              <a:ahLst/>
              <a:cxnLst/>
              <a:rect l="0" t="0" r="0" b="0"/>
              <a:pathLst>
                <a:path w="120651" h="142928">
                  <a:moveTo>
                    <a:pt x="120650" y="6088"/>
                  </a:moveTo>
                  <a:lnTo>
                    <a:pt x="120650" y="6088"/>
                  </a:lnTo>
                  <a:lnTo>
                    <a:pt x="117279" y="2717"/>
                  </a:lnTo>
                  <a:lnTo>
                    <a:pt x="113743" y="1062"/>
                  </a:lnTo>
                  <a:lnTo>
                    <a:pt x="105723" y="0"/>
                  </a:lnTo>
                  <a:lnTo>
                    <a:pt x="69488" y="8561"/>
                  </a:lnTo>
                  <a:lnTo>
                    <a:pt x="25222" y="26874"/>
                  </a:lnTo>
                  <a:lnTo>
                    <a:pt x="5603" y="36255"/>
                  </a:lnTo>
                  <a:lnTo>
                    <a:pt x="4442" y="37488"/>
                  </a:lnTo>
                  <a:lnTo>
                    <a:pt x="4371" y="39015"/>
                  </a:lnTo>
                  <a:lnTo>
                    <a:pt x="18701" y="74351"/>
                  </a:lnTo>
                  <a:lnTo>
                    <a:pt x="19523" y="74880"/>
                  </a:lnTo>
                  <a:lnTo>
                    <a:pt x="22316" y="75468"/>
                  </a:lnTo>
                  <a:lnTo>
                    <a:pt x="25910" y="73847"/>
                  </a:lnTo>
                  <a:lnTo>
                    <a:pt x="31272" y="70776"/>
                  </a:lnTo>
                  <a:lnTo>
                    <a:pt x="54552" y="60999"/>
                  </a:lnTo>
                  <a:lnTo>
                    <a:pt x="65167" y="60596"/>
                  </a:lnTo>
                  <a:lnTo>
                    <a:pt x="85859" y="66087"/>
                  </a:lnTo>
                  <a:lnTo>
                    <a:pt x="91076" y="69915"/>
                  </a:lnTo>
                  <a:lnTo>
                    <a:pt x="92468" y="71922"/>
                  </a:lnTo>
                  <a:lnTo>
                    <a:pt x="94426" y="84860"/>
                  </a:lnTo>
                  <a:lnTo>
                    <a:pt x="91122" y="96131"/>
                  </a:lnTo>
                  <a:lnTo>
                    <a:pt x="79445" y="114377"/>
                  </a:lnTo>
                  <a:lnTo>
                    <a:pt x="67059" y="126183"/>
                  </a:lnTo>
                  <a:lnTo>
                    <a:pt x="41663" y="139351"/>
                  </a:lnTo>
                  <a:lnTo>
                    <a:pt x="26983" y="142927"/>
                  </a:lnTo>
                  <a:lnTo>
                    <a:pt x="15285" y="142636"/>
                  </a:lnTo>
                  <a:lnTo>
                    <a:pt x="10190" y="141570"/>
                  </a:lnTo>
                  <a:lnTo>
                    <a:pt x="6795" y="139448"/>
                  </a:lnTo>
                  <a:lnTo>
                    <a:pt x="4529" y="136621"/>
                  </a:lnTo>
                  <a:lnTo>
                    <a:pt x="0" y="12673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5" name="SMARTInkShape-5764"/>
            <p:cNvSpPr/>
            <p:nvPr>
              <p:custDataLst>
                <p:tags r:id="rId60"/>
              </p:custDataLst>
            </p:nvPr>
          </p:nvSpPr>
          <p:spPr>
            <a:xfrm>
              <a:off x="6354995" y="6170238"/>
              <a:ext cx="110706" cy="114801"/>
            </a:xfrm>
            <a:custGeom>
              <a:avLst/>
              <a:gdLst/>
              <a:ahLst/>
              <a:cxnLst/>
              <a:rect l="0" t="0" r="0" b="0"/>
              <a:pathLst>
                <a:path w="110706" h="114801">
                  <a:moveTo>
                    <a:pt x="64855" y="33712"/>
                  </a:moveTo>
                  <a:lnTo>
                    <a:pt x="64855" y="33712"/>
                  </a:lnTo>
                  <a:lnTo>
                    <a:pt x="47179" y="24873"/>
                  </a:lnTo>
                  <a:lnTo>
                    <a:pt x="39124" y="24609"/>
                  </a:lnTo>
                  <a:lnTo>
                    <a:pt x="35001" y="25527"/>
                  </a:lnTo>
                  <a:lnTo>
                    <a:pt x="22456" y="33560"/>
                  </a:lnTo>
                  <a:lnTo>
                    <a:pt x="9803" y="51619"/>
                  </a:lnTo>
                  <a:lnTo>
                    <a:pt x="487" y="74844"/>
                  </a:lnTo>
                  <a:lnTo>
                    <a:pt x="0" y="99600"/>
                  </a:lnTo>
                  <a:lnTo>
                    <a:pt x="1863" y="105154"/>
                  </a:lnTo>
                  <a:lnTo>
                    <a:pt x="4516" y="108856"/>
                  </a:lnTo>
                  <a:lnTo>
                    <a:pt x="7695" y="111324"/>
                  </a:lnTo>
                  <a:lnTo>
                    <a:pt x="25654" y="114800"/>
                  </a:lnTo>
                  <a:lnTo>
                    <a:pt x="52221" y="105716"/>
                  </a:lnTo>
                  <a:lnTo>
                    <a:pt x="75693" y="89619"/>
                  </a:lnTo>
                  <a:lnTo>
                    <a:pt x="101177" y="56488"/>
                  </a:lnTo>
                  <a:lnTo>
                    <a:pt x="108749" y="41718"/>
                  </a:lnTo>
                  <a:lnTo>
                    <a:pt x="110705" y="29980"/>
                  </a:lnTo>
                  <a:lnTo>
                    <a:pt x="110237" y="24873"/>
                  </a:lnTo>
                  <a:lnTo>
                    <a:pt x="105958" y="15437"/>
                  </a:lnTo>
                  <a:lnTo>
                    <a:pt x="102839" y="10946"/>
                  </a:lnTo>
                  <a:lnTo>
                    <a:pt x="93731" y="4072"/>
                  </a:lnTo>
                  <a:lnTo>
                    <a:pt x="88340" y="1252"/>
                  </a:lnTo>
                  <a:lnTo>
                    <a:pt x="74822" y="0"/>
                  </a:lnTo>
                  <a:lnTo>
                    <a:pt x="52155" y="196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6" name="SMARTInkShape-5765"/>
            <p:cNvSpPr/>
            <p:nvPr>
              <p:custDataLst>
                <p:tags r:id="rId61"/>
              </p:custDataLst>
            </p:nvPr>
          </p:nvSpPr>
          <p:spPr>
            <a:xfrm>
              <a:off x="6044002" y="6262661"/>
              <a:ext cx="147249" cy="106019"/>
            </a:xfrm>
            <a:custGeom>
              <a:avLst/>
              <a:gdLst/>
              <a:ahLst/>
              <a:cxnLst/>
              <a:rect l="0" t="0" r="0" b="0"/>
              <a:pathLst>
                <a:path w="147249" h="106019">
                  <a:moveTo>
                    <a:pt x="7548" y="30189"/>
                  </a:moveTo>
                  <a:lnTo>
                    <a:pt x="7548" y="30189"/>
                  </a:lnTo>
                  <a:lnTo>
                    <a:pt x="16337" y="16374"/>
                  </a:lnTo>
                  <a:lnTo>
                    <a:pt x="19757" y="12513"/>
                  </a:lnTo>
                  <a:lnTo>
                    <a:pt x="38055" y="3707"/>
                  </a:lnTo>
                  <a:lnTo>
                    <a:pt x="61351" y="0"/>
                  </a:lnTo>
                  <a:lnTo>
                    <a:pt x="82756" y="2273"/>
                  </a:lnTo>
                  <a:lnTo>
                    <a:pt x="87318" y="4523"/>
                  </a:lnTo>
                  <a:lnTo>
                    <a:pt x="90363" y="7433"/>
                  </a:lnTo>
                  <a:lnTo>
                    <a:pt x="92391" y="10786"/>
                  </a:lnTo>
                  <a:lnTo>
                    <a:pt x="90881" y="22036"/>
                  </a:lnTo>
                  <a:lnTo>
                    <a:pt x="88504" y="28988"/>
                  </a:lnTo>
                  <a:lnTo>
                    <a:pt x="76455" y="40472"/>
                  </a:lnTo>
                  <a:lnTo>
                    <a:pt x="31282" y="77535"/>
                  </a:lnTo>
                  <a:lnTo>
                    <a:pt x="5888" y="100062"/>
                  </a:lnTo>
                  <a:lnTo>
                    <a:pt x="459" y="103577"/>
                  </a:lnTo>
                  <a:lnTo>
                    <a:pt x="0" y="104514"/>
                  </a:lnTo>
                  <a:lnTo>
                    <a:pt x="400" y="105139"/>
                  </a:lnTo>
                  <a:lnTo>
                    <a:pt x="14445" y="106018"/>
                  </a:lnTo>
                  <a:lnTo>
                    <a:pt x="55320" y="96176"/>
                  </a:lnTo>
                  <a:lnTo>
                    <a:pt x="95237" y="84705"/>
                  </a:lnTo>
                  <a:lnTo>
                    <a:pt x="147248" y="6828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33" name="SMARTInkShape-Group1230"/>
          <p:cNvGrpSpPr/>
          <p:nvPr/>
        </p:nvGrpSpPr>
        <p:grpSpPr>
          <a:xfrm>
            <a:off x="6648450" y="5930619"/>
            <a:ext cx="469182" cy="222532"/>
            <a:chOff x="6648450" y="5930619"/>
            <a:chExt cx="469182" cy="222532"/>
          </a:xfrm>
        </p:grpSpPr>
        <p:sp>
          <p:nvSpPr>
            <p:cNvPr id="2328" name="SMARTInkShape-5766"/>
            <p:cNvSpPr/>
            <p:nvPr>
              <p:custDataLst>
                <p:tags r:id="rId50"/>
              </p:custDataLst>
            </p:nvPr>
          </p:nvSpPr>
          <p:spPr>
            <a:xfrm>
              <a:off x="6648450" y="6013448"/>
              <a:ext cx="146051" cy="101603"/>
            </a:xfrm>
            <a:custGeom>
              <a:avLst/>
              <a:gdLst/>
              <a:ahLst/>
              <a:cxnLst/>
              <a:rect l="0" t="0" r="0" b="0"/>
              <a:pathLst>
                <a:path w="146051" h="101603">
                  <a:moveTo>
                    <a:pt x="0" y="2"/>
                  </a:moveTo>
                  <a:lnTo>
                    <a:pt x="0" y="2"/>
                  </a:lnTo>
                  <a:lnTo>
                    <a:pt x="12209" y="0"/>
                  </a:lnTo>
                  <a:lnTo>
                    <a:pt x="43046" y="10846"/>
                  </a:lnTo>
                  <a:lnTo>
                    <a:pt x="81227" y="34520"/>
                  </a:lnTo>
                  <a:lnTo>
                    <a:pt x="126326" y="79032"/>
                  </a:lnTo>
                  <a:lnTo>
                    <a:pt x="140205" y="92327"/>
                  </a:lnTo>
                  <a:lnTo>
                    <a:pt x="146050" y="10160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9" name="SMARTInkShape-5767"/>
            <p:cNvSpPr/>
            <p:nvPr>
              <p:custDataLst>
                <p:tags r:id="rId51"/>
              </p:custDataLst>
            </p:nvPr>
          </p:nvSpPr>
          <p:spPr>
            <a:xfrm>
              <a:off x="6692241" y="5963533"/>
              <a:ext cx="83210" cy="189618"/>
            </a:xfrm>
            <a:custGeom>
              <a:avLst/>
              <a:gdLst/>
              <a:ahLst/>
              <a:cxnLst/>
              <a:rect l="0" t="0" r="0" b="0"/>
              <a:pathLst>
                <a:path w="83210" h="189618">
                  <a:moveTo>
                    <a:pt x="83209" y="5467"/>
                  </a:moveTo>
                  <a:lnTo>
                    <a:pt x="83209" y="5467"/>
                  </a:lnTo>
                  <a:lnTo>
                    <a:pt x="79838" y="2096"/>
                  </a:lnTo>
                  <a:lnTo>
                    <a:pt x="76302" y="441"/>
                  </a:lnTo>
                  <a:lnTo>
                    <a:pt x="74370" y="0"/>
                  </a:lnTo>
                  <a:lnTo>
                    <a:pt x="68461" y="3273"/>
                  </a:lnTo>
                  <a:lnTo>
                    <a:pt x="64912" y="6120"/>
                  </a:lnTo>
                  <a:lnTo>
                    <a:pt x="42852" y="53413"/>
                  </a:lnTo>
                  <a:lnTo>
                    <a:pt x="28761" y="92424"/>
                  </a:lnTo>
                  <a:lnTo>
                    <a:pt x="12278" y="131891"/>
                  </a:lnTo>
                  <a:lnTo>
                    <a:pt x="730" y="163655"/>
                  </a:lnTo>
                  <a:lnTo>
                    <a:pt x="0" y="170898"/>
                  </a:lnTo>
                  <a:lnTo>
                    <a:pt x="926" y="176432"/>
                  </a:lnTo>
                  <a:lnTo>
                    <a:pt x="7009" y="1896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0" name="SMARTInkShape-5768"/>
            <p:cNvSpPr/>
            <p:nvPr>
              <p:custDataLst>
                <p:tags r:id="rId52"/>
              </p:custDataLst>
            </p:nvPr>
          </p:nvSpPr>
          <p:spPr>
            <a:xfrm>
              <a:off x="6837507" y="5946579"/>
              <a:ext cx="33194" cy="143072"/>
            </a:xfrm>
            <a:custGeom>
              <a:avLst/>
              <a:gdLst/>
              <a:ahLst/>
              <a:cxnLst/>
              <a:rect l="0" t="0" r="0" b="0"/>
              <a:pathLst>
                <a:path w="33194" h="143072">
                  <a:moveTo>
                    <a:pt x="33193" y="3371"/>
                  </a:moveTo>
                  <a:lnTo>
                    <a:pt x="33193" y="3371"/>
                  </a:lnTo>
                  <a:lnTo>
                    <a:pt x="19709" y="0"/>
                  </a:lnTo>
                  <a:lnTo>
                    <a:pt x="15031" y="418"/>
                  </a:lnTo>
                  <a:lnTo>
                    <a:pt x="11208" y="2108"/>
                  </a:lnTo>
                  <a:lnTo>
                    <a:pt x="7953" y="4647"/>
                  </a:lnTo>
                  <a:lnTo>
                    <a:pt x="0" y="21700"/>
                  </a:lnTo>
                  <a:lnTo>
                    <a:pt x="1131" y="62181"/>
                  </a:lnTo>
                  <a:lnTo>
                    <a:pt x="10031" y="103001"/>
                  </a:lnTo>
                  <a:lnTo>
                    <a:pt x="20493" y="14307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1" name="SMARTInkShape-5769"/>
            <p:cNvSpPr/>
            <p:nvPr>
              <p:custDataLst>
                <p:tags r:id="rId53"/>
              </p:custDataLst>
            </p:nvPr>
          </p:nvSpPr>
          <p:spPr>
            <a:xfrm>
              <a:off x="6901416" y="5952929"/>
              <a:ext cx="84928" cy="114340"/>
            </a:xfrm>
            <a:custGeom>
              <a:avLst/>
              <a:gdLst/>
              <a:ahLst/>
              <a:cxnLst/>
              <a:rect l="0" t="0" r="0" b="0"/>
              <a:pathLst>
                <a:path w="84928" h="114340">
                  <a:moveTo>
                    <a:pt x="51834" y="3371"/>
                  </a:moveTo>
                  <a:lnTo>
                    <a:pt x="51834" y="3371"/>
                  </a:lnTo>
                  <a:lnTo>
                    <a:pt x="45092" y="0"/>
                  </a:lnTo>
                  <a:lnTo>
                    <a:pt x="40989" y="1124"/>
                  </a:lnTo>
                  <a:lnTo>
                    <a:pt x="30786" y="8016"/>
                  </a:lnTo>
                  <a:lnTo>
                    <a:pt x="13141" y="30539"/>
                  </a:lnTo>
                  <a:lnTo>
                    <a:pt x="1250" y="59555"/>
                  </a:lnTo>
                  <a:lnTo>
                    <a:pt x="0" y="87122"/>
                  </a:lnTo>
                  <a:lnTo>
                    <a:pt x="4337" y="100802"/>
                  </a:lnTo>
                  <a:lnTo>
                    <a:pt x="7469" y="106425"/>
                  </a:lnTo>
                  <a:lnTo>
                    <a:pt x="12380" y="110173"/>
                  </a:lnTo>
                  <a:lnTo>
                    <a:pt x="25361" y="114339"/>
                  </a:lnTo>
                  <a:lnTo>
                    <a:pt x="40539" y="112427"/>
                  </a:lnTo>
                  <a:lnTo>
                    <a:pt x="48537" y="109942"/>
                  </a:lnTo>
                  <a:lnTo>
                    <a:pt x="63068" y="99654"/>
                  </a:lnTo>
                  <a:lnTo>
                    <a:pt x="75171" y="85675"/>
                  </a:lnTo>
                  <a:lnTo>
                    <a:pt x="82902" y="70054"/>
                  </a:lnTo>
                  <a:lnTo>
                    <a:pt x="84927" y="51823"/>
                  </a:lnTo>
                  <a:lnTo>
                    <a:pt x="82769" y="33371"/>
                  </a:lnTo>
                  <a:lnTo>
                    <a:pt x="71768" y="8042"/>
                  </a:lnTo>
                  <a:lnTo>
                    <a:pt x="69357" y="4368"/>
                  </a:lnTo>
                  <a:lnTo>
                    <a:pt x="67044" y="2625"/>
                  </a:lnTo>
                  <a:lnTo>
                    <a:pt x="64796" y="2168"/>
                  </a:lnTo>
                  <a:lnTo>
                    <a:pt x="58184" y="337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2" name="SMARTInkShape-5770"/>
            <p:cNvSpPr/>
            <p:nvPr>
              <p:custDataLst>
                <p:tags r:id="rId54"/>
              </p:custDataLst>
            </p:nvPr>
          </p:nvSpPr>
          <p:spPr>
            <a:xfrm>
              <a:off x="7003324" y="5930619"/>
              <a:ext cx="114308" cy="123789"/>
            </a:xfrm>
            <a:custGeom>
              <a:avLst/>
              <a:gdLst/>
              <a:ahLst/>
              <a:cxnLst/>
              <a:rect l="0" t="0" r="0" b="0"/>
              <a:pathLst>
                <a:path w="114308" h="123789">
                  <a:moveTo>
                    <a:pt x="70576" y="19331"/>
                  </a:moveTo>
                  <a:lnTo>
                    <a:pt x="70576" y="19331"/>
                  </a:lnTo>
                  <a:lnTo>
                    <a:pt x="44827" y="21212"/>
                  </a:lnTo>
                  <a:lnTo>
                    <a:pt x="38593" y="22702"/>
                  </a:lnTo>
                  <a:lnTo>
                    <a:pt x="16336" y="38283"/>
                  </a:lnTo>
                  <a:lnTo>
                    <a:pt x="5782" y="54800"/>
                  </a:lnTo>
                  <a:lnTo>
                    <a:pt x="151" y="73196"/>
                  </a:lnTo>
                  <a:lnTo>
                    <a:pt x="0" y="90778"/>
                  </a:lnTo>
                  <a:lnTo>
                    <a:pt x="3769" y="98711"/>
                  </a:lnTo>
                  <a:lnTo>
                    <a:pt x="17366" y="113173"/>
                  </a:lnTo>
                  <a:lnTo>
                    <a:pt x="35167" y="121010"/>
                  </a:lnTo>
                  <a:lnTo>
                    <a:pt x="54839" y="123788"/>
                  </a:lnTo>
                  <a:lnTo>
                    <a:pt x="75341" y="122672"/>
                  </a:lnTo>
                  <a:lnTo>
                    <a:pt x="92450" y="116060"/>
                  </a:lnTo>
                  <a:lnTo>
                    <a:pt x="99975" y="111334"/>
                  </a:lnTo>
                  <a:lnTo>
                    <a:pt x="110218" y="96675"/>
                  </a:lnTo>
                  <a:lnTo>
                    <a:pt x="113937" y="87827"/>
                  </a:lnTo>
                  <a:lnTo>
                    <a:pt x="114307" y="66706"/>
                  </a:lnTo>
                  <a:lnTo>
                    <a:pt x="104700" y="32898"/>
                  </a:lnTo>
                  <a:lnTo>
                    <a:pt x="99675" y="22027"/>
                  </a:lnTo>
                  <a:lnTo>
                    <a:pt x="86566" y="8064"/>
                  </a:lnTo>
                  <a:lnTo>
                    <a:pt x="79120" y="3353"/>
                  </a:lnTo>
                  <a:lnTo>
                    <a:pt x="61438" y="0"/>
                  </a:lnTo>
                  <a:lnTo>
                    <a:pt x="32476" y="28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40" name="SMARTInkShape-Group1231"/>
          <p:cNvGrpSpPr/>
          <p:nvPr/>
        </p:nvGrpSpPr>
        <p:grpSpPr>
          <a:xfrm>
            <a:off x="8191500" y="5836012"/>
            <a:ext cx="927101" cy="380639"/>
            <a:chOff x="8191500" y="5836012"/>
            <a:chExt cx="927101" cy="380639"/>
          </a:xfrm>
        </p:grpSpPr>
        <p:sp>
          <p:nvSpPr>
            <p:cNvPr id="2334" name="SMARTInkShape-5771"/>
            <p:cNvSpPr/>
            <p:nvPr>
              <p:custDataLst>
                <p:tags r:id="rId44"/>
              </p:custDataLst>
            </p:nvPr>
          </p:nvSpPr>
          <p:spPr>
            <a:xfrm>
              <a:off x="8612425" y="5836012"/>
              <a:ext cx="156926" cy="200669"/>
            </a:xfrm>
            <a:custGeom>
              <a:avLst/>
              <a:gdLst/>
              <a:ahLst/>
              <a:cxnLst/>
              <a:rect l="0" t="0" r="0" b="0"/>
              <a:pathLst>
                <a:path w="156926" h="200669">
                  <a:moveTo>
                    <a:pt x="144225" y="18688"/>
                  </a:moveTo>
                  <a:lnTo>
                    <a:pt x="144225" y="18688"/>
                  </a:lnTo>
                  <a:lnTo>
                    <a:pt x="144223" y="15317"/>
                  </a:lnTo>
                  <a:lnTo>
                    <a:pt x="142344" y="11781"/>
                  </a:lnTo>
                  <a:lnTo>
                    <a:pt x="135386" y="3761"/>
                  </a:lnTo>
                  <a:lnTo>
                    <a:pt x="129479" y="1471"/>
                  </a:lnTo>
                  <a:lnTo>
                    <a:pt x="110816" y="0"/>
                  </a:lnTo>
                  <a:lnTo>
                    <a:pt x="86191" y="3115"/>
                  </a:lnTo>
                  <a:lnTo>
                    <a:pt x="72337" y="8475"/>
                  </a:lnTo>
                  <a:lnTo>
                    <a:pt x="45202" y="26784"/>
                  </a:lnTo>
                  <a:lnTo>
                    <a:pt x="32953" y="44158"/>
                  </a:lnTo>
                  <a:lnTo>
                    <a:pt x="13590" y="89806"/>
                  </a:lnTo>
                  <a:lnTo>
                    <a:pt x="3840" y="127014"/>
                  </a:lnTo>
                  <a:lnTo>
                    <a:pt x="0" y="166667"/>
                  </a:lnTo>
                  <a:lnTo>
                    <a:pt x="3575" y="187416"/>
                  </a:lnTo>
                  <a:lnTo>
                    <a:pt x="7160" y="195513"/>
                  </a:lnTo>
                  <a:lnTo>
                    <a:pt x="11221" y="197955"/>
                  </a:lnTo>
                  <a:lnTo>
                    <a:pt x="23257" y="200668"/>
                  </a:lnTo>
                  <a:lnTo>
                    <a:pt x="65531" y="197339"/>
                  </a:lnTo>
                  <a:lnTo>
                    <a:pt x="108522" y="190469"/>
                  </a:lnTo>
                  <a:lnTo>
                    <a:pt x="156925" y="17108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5" name="SMARTInkShape-5772"/>
            <p:cNvSpPr/>
            <p:nvPr>
              <p:custDataLst>
                <p:tags r:id="rId45"/>
              </p:custDataLst>
            </p:nvPr>
          </p:nvSpPr>
          <p:spPr>
            <a:xfrm>
              <a:off x="8191500" y="6076950"/>
              <a:ext cx="107951" cy="139701"/>
            </a:xfrm>
            <a:custGeom>
              <a:avLst/>
              <a:gdLst/>
              <a:ahLst/>
              <a:cxnLst/>
              <a:rect l="0" t="0" r="0" b="0"/>
              <a:pathLst>
                <a:path w="107951" h="139701">
                  <a:moveTo>
                    <a:pt x="107950" y="0"/>
                  </a:moveTo>
                  <a:lnTo>
                    <a:pt x="107950" y="0"/>
                  </a:lnTo>
                  <a:lnTo>
                    <a:pt x="101469" y="15914"/>
                  </a:lnTo>
                  <a:lnTo>
                    <a:pt x="65233" y="60361"/>
                  </a:lnTo>
                  <a:lnTo>
                    <a:pt x="28983" y="102808"/>
                  </a:lnTo>
                  <a:lnTo>
                    <a:pt x="0" y="1397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6" name="SMARTInkShape-5773"/>
            <p:cNvSpPr/>
            <p:nvPr>
              <p:custDataLst>
                <p:tags r:id="rId46"/>
              </p:custDataLst>
            </p:nvPr>
          </p:nvSpPr>
          <p:spPr>
            <a:xfrm>
              <a:off x="8223250" y="5971693"/>
              <a:ext cx="50801" cy="35408"/>
            </a:xfrm>
            <a:custGeom>
              <a:avLst/>
              <a:gdLst/>
              <a:ahLst/>
              <a:cxnLst/>
              <a:rect l="0" t="0" r="0" b="0"/>
              <a:pathLst>
                <a:path w="50801" h="35408">
                  <a:moveTo>
                    <a:pt x="0" y="3657"/>
                  </a:moveTo>
                  <a:lnTo>
                    <a:pt x="0" y="3657"/>
                  </a:lnTo>
                  <a:lnTo>
                    <a:pt x="3370" y="286"/>
                  </a:lnTo>
                  <a:lnTo>
                    <a:pt x="5775" y="0"/>
                  </a:lnTo>
                  <a:lnTo>
                    <a:pt x="15901" y="2964"/>
                  </a:lnTo>
                  <a:lnTo>
                    <a:pt x="23765" y="6406"/>
                  </a:lnTo>
                  <a:lnTo>
                    <a:pt x="50800" y="3540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7" name="SMARTInkShape-5774"/>
            <p:cNvSpPr/>
            <p:nvPr>
              <p:custDataLst>
                <p:tags r:id="rId47"/>
              </p:custDataLst>
            </p:nvPr>
          </p:nvSpPr>
          <p:spPr>
            <a:xfrm>
              <a:off x="8953500" y="5944483"/>
              <a:ext cx="165101" cy="119648"/>
            </a:xfrm>
            <a:custGeom>
              <a:avLst/>
              <a:gdLst/>
              <a:ahLst/>
              <a:cxnLst/>
              <a:rect l="0" t="0" r="0" b="0"/>
              <a:pathLst>
                <a:path w="165101" h="11964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2117" y="1103"/>
                  </a:lnTo>
                  <a:lnTo>
                    <a:pt x="10113" y="0"/>
                  </a:lnTo>
                  <a:lnTo>
                    <a:pt x="29886" y="2749"/>
                  </a:lnTo>
                  <a:lnTo>
                    <a:pt x="43621" y="9904"/>
                  </a:lnTo>
                  <a:lnTo>
                    <a:pt x="50247" y="14774"/>
                  </a:lnTo>
                  <a:lnTo>
                    <a:pt x="57610" y="25830"/>
                  </a:lnTo>
                  <a:lnTo>
                    <a:pt x="59572" y="31743"/>
                  </a:lnTo>
                  <a:lnTo>
                    <a:pt x="57991" y="47720"/>
                  </a:lnTo>
                  <a:lnTo>
                    <a:pt x="51879" y="65168"/>
                  </a:lnTo>
                  <a:lnTo>
                    <a:pt x="16154" y="109432"/>
                  </a:lnTo>
                  <a:lnTo>
                    <a:pt x="8287" y="117725"/>
                  </a:lnTo>
                  <a:lnTo>
                    <a:pt x="9758" y="118405"/>
                  </a:lnTo>
                  <a:lnTo>
                    <a:pt x="51919" y="119647"/>
                  </a:lnTo>
                  <a:lnTo>
                    <a:pt x="98638" y="119026"/>
                  </a:lnTo>
                  <a:lnTo>
                    <a:pt x="142897" y="115392"/>
                  </a:lnTo>
                  <a:lnTo>
                    <a:pt x="165100" y="1134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8" name="SMARTInkShape-5775"/>
            <p:cNvSpPr/>
            <p:nvPr>
              <p:custDataLst>
                <p:tags r:id="rId48"/>
              </p:custDataLst>
            </p:nvPr>
          </p:nvSpPr>
          <p:spPr>
            <a:xfrm>
              <a:off x="8797729" y="5963703"/>
              <a:ext cx="111322" cy="92721"/>
            </a:xfrm>
            <a:custGeom>
              <a:avLst/>
              <a:gdLst/>
              <a:ahLst/>
              <a:cxnLst/>
              <a:rect l="0" t="0" r="0" b="0"/>
              <a:pathLst>
                <a:path w="111322" h="92721">
                  <a:moveTo>
                    <a:pt x="3371" y="11647"/>
                  </a:moveTo>
                  <a:lnTo>
                    <a:pt x="3371" y="11647"/>
                  </a:lnTo>
                  <a:lnTo>
                    <a:pt x="0" y="11645"/>
                  </a:lnTo>
                  <a:lnTo>
                    <a:pt x="417" y="10236"/>
                  </a:lnTo>
                  <a:lnTo>
                    <a:pt x="4645" y="4906"/>
                  </a:lnTo>
                  <a:lnTo>
                    <a:pt x="14990" y="1596"/>
                  </a:lnTo>
                  <a:lnTo>
                    <a:pt x="52749" y="0"/>
                  </a:lnTo>
                  <a:lnTo>
                    <a:pt x="69296" y="2474"/>
                  </a:lnTo>
                  <a:lnTo>
                    <a:pt x="74837" y="4826"/>
                  </a:lnTo>
                  <a:lnTo>
                    <a:pt x="78532" y="7804"/>
                  </a:lnTo>
                  <a:lnTo>
                    <a:pt x="80995" y="11202"/>
                  </a:lnTo>
                  <a:lnTo>
                    <a:pt x="80522" y="16289"/>
                  </a:lnTo>
                  <a:lnTo>
                    <a:pt x="74347" y="29468"/>
                  </a:lnTo>
                  <a:lnTo>
                    <a:pt x="36227" y="73663"/>
                  </a:lnTo>
                  <a:lnTo>
                    <a:pt x="29028" y="81073"/>
                  </a:lnTo>
                  <a:lnTo>
                    <a:pt x="27528" y="84038"/>
                  </a:lnTo>
                  <a:lnTo>
                    <a:pt x="27237" y="86718"/>
                  </a:lnTo>
                  <a:lnTo>
                    <a:pt x="27750" y="89210"/>
                  </a:lnTo>
                  <a:lnTo>
                    <a:pt x="29500" y="90873"/>
                  </a:lnTo>
                  <a:lnTo>
                    <a:pt x="35210" y="92720"/>
                  </a:lnTo>
                  <a:lnTo>
                    <a:pt x="66287" y="88130"/>
                  </a:lnTo>
                  <a:lnTo>
                    <a:pt x="111321" y="7514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9" name="SMARTInkShape-5776"/>
            <p:cNvSpPr/>
            <p:nvPr>
              <p:custDataLst>
                <p:tags r:id="rId49"/>
              </p:custDataLst>
            </p:nvPr>
          </p:nvSpPr>
          <p:spPr>
            <a:xfrm>
              <a:off x="8636882" y="5937250"/>
              <a:ext cx="113419" cy="19051"/>
            </a:xfrm>
            <a:custGeom>
              <a:avLst/>
              <a:gdLst/>
              <a:ahLst/>
              <a:cxnLst/>
              <a:rect l="0" t="0" r="0" b="0"/>
              <a:pathLst>
                <a:path w="113419" h="19051">
                  <a:moveTo>
                    <a:pt x="5468" y="19050"/>
                  </a:moveTo>
                  <a:lnTo>
                    <a:pt x="5468" y="19050"/>
                  </a:lnTo>
                  <a:lnTo>
                    <a:pt x="0" y="13583"/>
                  </a:lnTo>
                  <a:lnTo>
                    <a:pt x="9492" y="9590"/>
                  </a:lnTo>
                  <a:lnTo>
                    <a:pt x="52644" y="6285"/>
                  </a:lnTo>
                  <a:lnTo>
                    <a:pt x="11341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56" name="SMARTInkShape-Group1232"/>
          <p:cNvGrpSpPr/>
          <p:nvPr/>
        </p:nvGrpSpPr>
        <p:grpSpPr>
          <a:xfrm>
            <a:off x="9340850" y="5842000"/>
            <a:ext cx="1283511" cy="418501"/>
            <a:chOff x="9340850" y="5842000"/>
            <a:chExt cx="1283511" cy="418501"/>
          </a:xfrm>
        </p:grpSpPr>
        <p:sp>
          <p:nvSpPr>
            <p:cNvPr id="2341" name="SMARTInkShape-5777"/>
            <p:cNvSpPr/>
            <p:nvPr>
              <p:custDataLst>
                <p:tags r:id="rId29"/>
              </p:custDataLst>
            </p:nvPr>
          </p:nvSpPr>
          <p:spPr>
            <a:xfrm>
              <a:off x="10318750" y="5854700"/>
              <a:ext cx="19051" cy="133351"/>
            </a:xfrm>
            <a:custGeom>
              <a:avLst/>
              <a:gdLst/>
              <a:ahLst/>
              <a:cxnLst/>
              <a:rect l="0" t="0" r="0" b="0"/>
              <a:pathLst>
                <a:path w="19051" h="133351">
                  <a:moveTo>
                    <a:pt x="19050" y="0"/>
                  </a:moveTo>
                  <a:lnTo>
                    <a:pt x="19050" y="0"/>
                  </a:lnTo>
                  <a:lnTo>
                    <a:pt x="15680" y="36628"/>
                  </a:lnTo>
                  <a:lnTo>
                    <a:pt x="10211" y="74666"/>
                  </a:lnTo>
                  <a:lnTo>
                    <a:pt x="2749" y="118101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2" name="SMARTInkShape-5778"/>
            <p:cNvSpPr/>
            <p:nvPr>
              <p:custDataLst>
                <p:tags r:id="rId30"/>
              </p:custDataLst>
            </p:nvPr>
          </p:nvSpPr>
          <p:spPr>
            <a:xfrm>
              <a:off x="10524700" y="5854700"/>
              <a:ext cx="99661" cy="135023"/>
            </a:xfrm>
            <a:custGeom>
              <a:avLst/>
              <a:gdLst/>
              <a:ahLst/>
              <a:cxnLst/>
              <a:rect l="0" t="0" r="0" b="0"/>
              <a:pathLst>
                <a:path w="99661" h="135023">
                  <a:moveTo>
                    <a:pt x="60750" y="12700"/>
                  </a:moveTo>
                  <a:lnTo>
                    <a:pt x="60750" y="12700"/>
                  </a:lnTo>
                  <a:lnTo>
                    <a:pt x="18423" y="57145"/>
                  </a:lnTo>
                  <a:lnTo>
                    <a:pt x="4150" y="85215"/>
                  </a:lnTo>
                  <a:lnTo>
                    <a:pt x="0" y="110307"/>
                  </a:lnTo>
                  <a:lnTo>
                    <a:pt x="1531" y="122169"/>
                  </a:lnTo>
                  <a:lnTo>
                    <a:pt x="4336" y="126601"/>
                  </a:lnTo>
                  <a:lnTo>
                    <a:pt x="13098" y="133408"/>
                  </a:lnTo>
                  <a:lnTo>
                    <a:pt x="25931" y="135022"/>
                  </a:lnTo>
                  <a:lnTo>
                    <a:pt x="41747" y="131976"/>
                  </a:lnTo>
                  <a:lnTo>
                    <a:pt x="60535" y="123566"/>
                  </a:lnTo>
                  <a:lnTo>
                    <a:pt x="84205" y="100192"/>
                  </a:lnTo>
                  <a:lnTo>
                    <a:pt x="97880" y="64181"/>
                  </a:lnTo>
                  <a:lnTo>
                    <a:pt x="99660" y="35714"/>
                  </a:lnTo>
                  <a:lnTo>
                    <a:pt x="91685" y="20813"/>
                  </a:lnTo>
                  <a:lnTo>
                    <a:pt x="734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3" name="SMARTInkShape-5779"/>
            <p:cNvSpPr/>
            <p:nvPr>
              <p:custDataLst>
                <p:tags r:id="rId31"/>
              </p:custDataLst>
            </p:nvPr>
          </p:nvSpPr>
          <p:spPr>
            <a:xfrm>
              <a:off x="10369550" y="5855223"/>
              <a:ext cx="69851" cy="152844"/>
            </a:xfrm>
            <a:custGeom>
              <a:avLst/>
              <a:gdLst/>
              <a:ahLst/>
              <a:cxnLst/>
              <a:rect l="0" t="0" r="0" b="0"/>
              <a:pathLst>
                <a:path w="69851" h="152844">
                  <a:moveTo>
                    <a:pt x="69850" y="12177"/>
                  </a:moveTo>
                  <a:lnTo>
                    <a:pt x="69850" y="12177"/>
                  </a:lnTo>
                  <a:lnTo>
                    <a:pt x="66479" y="5436"/>
                  </a:lnTo>
                  <a:lnTo>
                    <a:pt x="64074" y="3448"/>
                  </a:lnTo>
                  <a:lnTo>
                    <a:pt x="57640" y="1242"/>
                  </a:lnTo>
                  <a:lnTo>
                    <a:pt x="39343" y="0"/>
                  </a:lnTo>
                  <a:lnTo>
                    <a:pt x="33285" y="1942"/>
                  </a:lnTo>
                  <a:lnTo>
                    <a:pt x="22789" y="9745"/>
                  </a:lnTo>
                  <a:lnTo>
                    <a:pt x="17184" y="18387"/>
                  </a:lnTo>
                  <a:lnTo>
                    <a:pt x="14029" y="33067"/>
                  </a:lnTo>
                  <a:lnTo>
                    <a:pt x="13586" y="38803"/>
                  </a:lnTo>
                  <a:lnTo>
                    <a:pt x="16858" y="50821"/>
                  </a:lnTo>
                  <a:lnTo>
                    <a:pt x="41610" y="95333"/>
                  </a:lnTo>
                  <a:lnTo>
                    <a:pt x="46010" y="111224"/>
                  </a:lnTo>
                  <a:lnTo>
                    <a:pt x="45613" y="125342"/>
                  </a:lnTo>
                  <a:lnTo>
                    <a:pt x="41204" y="136791"/>
                  </a:lnTo>
                  <a:lnTo>
                    <a:pt x="38053" y="141820"/>
                  </a:lnTo>
                  <a:lnTo>
                    <a:pt x="28907" y="149288"/>
                  </a:lnTo>
                  <a:lnTo>
                    <a:pt x="23505" y="152268"/>
                  </a:lnTo>
                  <a:lnTo>
                    <a:pt x="18490" y="152843"/>
                  </a:lnTo>
                  <a:lnTo>
                    <a:pt x="0" y="14552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4" name="SMARTInkShape-5780"/>
            <p:cNvSpPr/>
            <p:nvPr>
              <p:custDataLst>
                <p:tags r:id="rId32"/>
              </p:custDataLst>
            </p:nvPr>
          </p:nvSpPr>
          <p:spPr>
            <a:xfrm>
              <a:off x="10128250" y="5946293"/>
              <a:ext cx="82551" cy="111608"/>
            </a:xfrm>
            <a:custGeom>
              <a:avLst/>
              <a:gdLst/>
              <a:ahLst/>
              <a:cxnLst/>
              <a:rect l="0" t="0" r="0" b="0"/>
              <a:pathLst>
                <a:path w="82551" h="111608">
                  <a:moveTo>
                    <a:pt x="82550" y="3657"/>
                  </a:moveTo>
                  <a:lnTo>
                    <a:pt x="82550" y="3657"/>
                  </a:lnTo>
                  <a:lnTo>
                    <a:pt x="79179" y="286"/>
                  </a:lnTo>
                  <a:lnTo>
                    <a:pt x="77481" y="0"/>
                  </a:lnTo>
                  <a:lnTo>
                    <a:pt x="75643" y="512"/>
                  </a:lnTo>
                  <a:lnTo>
                    <a:pt x="73711" y="1559"/>
                  </a:lnTo>
                  <a:lnTo>
                    <a:pt x="38295" y="45002"/>
                  </a:lnTo>
                  <a:lnTo>
                    <a:pt x="11950" y="89846"/>
                  </a:lnTo>
                  <a:lnTo>
                    <a:pt x="3541" y="102572"/>
                  </a:lnTo>
                  <a:lnTo>
                    <a:pt x="0" y="11160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5" name="SMARTInkShape-5781"/>
            <p:cNvSpPr/>
            <p:nvPr>
              <p:custDataLst>
                <p:tags r:id="rId33"/>
              </p:custDataLst>
            </p:nvPr>
          </p:nvSpPr>
          <p:spPr>
            <a:xfrm>
              <a:off x="10124880" y="5943600"/>
              <a:ext cx="79571" cy="120651"/>
            </a:xfrm>
            <a:custGeom>
              <a:avLst/>
              <a:gdLst/>
              <a:ahLst/>
              <a:cxnLst/>
              <a:rect l="0" t="0" r="0" b="0"/>
              <a:pathLst>
                <a:path w="79571" h="120651">
                  <a:moveTo>
                    <a:pt x="3370" y="0"/>
                  </a:moveTo>
                  <a:lnTo>
                    <a:pt x="3370" y="0"/>
                  </a:lnTo>
                  <a:lnTo>
                    <a:pt x="0" y="0"/>
                  </a:lnTo>
                  <a:lnTo>
                    <a:pt x="416" y="1411"/>
                  </a:lnTo>
                  <a:lnTo>
                    <a:pt x="29777" y="46453"/>
                  </a:lnTo>
                  <a:lnTo>
                    <a:pt x="54366" y="87179"/>
                  </a:lnTo>
                  <a:lnTo>
                    <a:pt x="79570" y="1206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6" name="SMARTInkShape-5782"/>
            <p:cNvSpPr/>
            <p:nvPr>
              <p:custDataLst>
                <p:tags r:id="rId34"/>
              </p:custDataLst>
            </p:nvPr>
          </p:nvSpPr>
          <p:spPr>
            <a:xfrm>
              <a:off x="9940797" y="6083300"/>
              <a:ext cx="79562" cy="117119"/>
            </a:xfrm>
            <a:custGeom>
              <a:avLst/>
              <a:gdLst/>
              <a:ahLst/>
              <a:cxnLst/>
              <a:rect l="0" t="0" r="0" b="0"/>
              <a:pathLst>
                <a:path w="79562" h="117119">
                  <a:moveTo>
                    <a:pt x="60453" y="19050"/>
                  </a:moveTo>
                  <a:lnTo>
                    <a:pt x="60453" y="19050"/>
                  </a:lnTo>
                  <a:lnTo>
                    <a:pt x="39731" y="20931"/>
                  </a:lnTo>
                  <a:lnTo>
                    <a:pt x="33939" y="22421"/>
                  </a:lnTo>
                  <a:lnTo>
                    <a:pt x="8931" y="54856"/>
                  </a:lnTo>
                  <a:lnTo>
                    <a:pt x="630" y="77768"/>
                  </a:lnTo>
                  <a:lnTo>
                    <a:pt x="0" y="95946"/>
                  </a:lnTo>
                  <a:lnTo>
                    <a:pt x="4422" y="108730"/>
                  </a:lnTo>
                  <a:lnTo>
                    <a:pt x="8282" y="112703"/>
                  </a:lnTo>
                  <a:lnTo>
                    <a:pt x="18216" y="117118"/>
                  </a:lnTo>
                  <a:lnTo>
                    <a:pt x="31566" y="115319"/>
                  </a:lnTo>
                  <a:lnTo>
                    <a:pt x="46203" y="109108"/>
                  </a:lnTo>
                  <a:lnTo>
                    <a:pt x="59765" y="99292"/>
                  </a:lnTo>
                  <a:lnTo>
                    <a:pt x="75927" y="78495"/>
                  </a:lnTo>
                  <a:lnTo>
                    <a:pt x="79561" y="64520"/>
                  </a:lnTo>
                  <a:lnTo>
                    <a:pt x="78117" y="50548"/>
                  </a:lnTo>
                  <a:lnTo>
                    <a:pt x="62913" y="12754"/>
                  </a:lnTo>
                  <a:lnTo>
                    <a:pt x="54103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7" name="SMARTInkShape-5783"/>
            <p:cNvSpPr/>
            <p:nvPr>
              <p:custDataLst>
                <p:tags r:id="rId35"/>
              </p:custDataLst>
            </p:nvPr>
          </p:nvSpPr>
          <p:spPr>
            <a:xfrm>
              <a:off x="9804539" y="6096339"/>
              <a:ext cx="107812" cy="132238"/>
            </a:xfrm>
            <a:custGeom>
              <a:avLst/>
              <a:gdLst/>
              <a:ahLst/>
              <a:cxnLst/>
              <a:rect l="0" t="0" r="0" b="0"/>
              <a:pathLst>
                <a:path w="107812" h="132238">
                  <a:moveTo>
                    <a:pt x="107811" y="12361"/>
                  </a:moveTo>
                  <a:lnTo>
                    <a:pt x="107811" y="12361"/>
                  </a:lnTo>
                  <a:lnTo>
                    <a:pt x="104440" y="8990"/>
                  </a:lnTo>
                  <a:lnTo>
                    <a:pt x="92231" y="3522"/>
                  </a:lnTo>
                  <a:lnTo>
                    <a:pt x="53387" y="0"/>
                  </a:lnTo>
                  <a:lnTo>
                    <a:pt x="10748" y="6148"/>
                  </a:lnTo>
                  <a:lnTo>
                    <a:pt x="5172" y="9129"/>
                  </a:lnTo>
                  <a:lnTo>
                    <a:pt x="3400" y="11618"/>
                  </a:lnTo>
                  <a:lnTo>
                    <a:pt x="1435" y="18146"/>
                  </a:lnTo>
                  <a:lnTo>
                    <a:pt x="0" y="38760"/>
                  </a:lnTo>
                  <a:lnTo>
                    <a:pt x="1804" y="43613"/>
                  </a:lnTo>
                  <a:lnTo>
                    <a:pt x="5953" y="50060"/>
                  </a:lnTo>
                  <a:lnTo>
                    <a:pt x="18397" y="41588"/>
                  </a:lnTo>
                  <a:lnTo>
                    <a:pt x="36711" y="38895"/>
                  </a:lnTo>
                  <a:lnTo>
                    <a:pt x="79323" y="46699"/>
                  </a:lnTo>
                  <a:lnTo>
                    <a:pt x="91858" y="54432"/>
                  </a:lnTo>
                  <a:lnTo>
                    <a:pt x="97175" y="59460"/>
                  </a:lnTo>
                  <a:lnTo>
                    <a:pt x="103083" y="70688"/>
                  </a:lnTo>
                  <a:lnTo>
                    <a:pt x="104658" y="76646"/>
                  </a:lnTo>
                  <a:lnTo>
                    <a:pt x="102648" y="88910"/>
                  </a:lnTo>
                  <a:lnTo>
                    <a:pt x="96343" y="100711"/>
                  </a:lnTo>
                  <a:lnTo>
                    <a:pt x="80189" y="115287"/>
                  </a:lnTo>
                  <a:lnTo>
                    <a:pt x="58547" y="127132"/>
                  </a:lnTo>
                  <a:lnTo>
                    <a:pt x="32206" y="132237"/>
                  </a:lnTo>
                  <a:lnTo>
                    <a:pt x="29184" y="131084"/>
                  </a:lnTo>
                  <a:lnTo>
                    <a:pt x="18911" y="12031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8" name="SMARTInkShape-5784"/>
            <p:cNvSpPr/>
            <p:nvPr>
              <p:custDataLst>
                <p:tags r:id="rId36"/>
              </p:custDataLst>
            </p:nvPr>
          </p:nvSpPr>
          <p:spPr>
            <a:xfrm>
              <a:off x="9607550" y="6157427"/>
              <a:ext cx="133351" cy="103074"/>
            </a:xfrm>
            <a:custGeom>
              <a:avLst/>
              <a:gdLst/>
              <a:ahLst/>
              <a:cxnLst/>
              <a:rect l="0" t="0" r="0" b="0"/>
              <a:pathLst>
                <a:path w="133351" h="103074">
                  <a:moveTo>
                    <a:pt x="0" y="27473"/>
                  </a:moveTo>
                  <a:lnTo>
                    <a:pt x="0" y="27473"/>
                  </a:lnTo>
                  <a:lnTo>
                    <a:pt x="5026" y="15540"/>
                  </a:lnTo>
                  <a:lnTo>
                    <a:pt x="5467" y="13168"/>
                  </a:lnTo>
                  <a:lnTo>
                    <a:pt x="11602" y="8651"/>
                  </a:lnTo>
                  <a:lnTo>
                    <a:pt x="39529" y="0"/>
                  </a:lnTo>
                  <a:lnTo>
                    <a:pt x="62040" y="361"/>
                  </a:lnTo>
                  <a:lnTo>
                    <a:pt x="75375" y="4936"/>
                  </a:lnTo>
                  <a:lnTo>
                    <a:pt x="76356" y="8921"/>
                  </a:lnTo>
                  <a:lnTo>
                    <a:pt x="73682" y="20873"/>
                  </a:lnTo>
                  <a:lnTo>
                    <a:pt x="60873" y="43470"/>
                  </a:lnTo>
                  <a:lnTo>
                    <a:pt x="19617" y="89384"/>
                  </a:lnTo>
                  <a:lnTo>
                    <a:pt x="13609" y="101651"/>
                  </a:lnTo>
                  <a:lnTo>
                    <a:pt x="26452" y="103073"/>
                  </a:lnTo>
                  <a:lnTo>
                    <a:pt x="61616" y="96754"/>
                  </a:lnTo>
                  <a:lnTo>
                    <a:pt x="104413" y="82572"/>
                  </a:lnTo>
                  <a:lnTo>
                    <a:pt x="133350" y="7192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9" name="SMARTInkShape-5785"/>
            <p:cNvSpPr/>
            <p:nvPr>
              <p:custDataLst>
                <p:tags r:id="rId37"/>
              </p:custDataLst>
            </p:nvPr>
          </p:nvSpPr>
          <p:spPr>
            <a:xfrm>
              <a:off x="9582150" y="6043650"/>
              <a:ext cx="368301" cy="52351"/>
            </a:xfrm>
            <a:custGeom>
              <a:avLst/>
              <a:gdLst/>
              <a:ahLst/>
              <a:cxnLst/>
              <a:rect l="0" t="0" r="0" b="0"/>
              <a:pathLst>
                <a:path w="368301" h="52351">
                  <a:moveTo>
                    <a:pt x="0" y="52350"/>
                  </a:moveTo>
                  <a:lnTo>
                    <a:pt x="0" y="52350"/>
                  </a:lnTo>
                  <a:lnTo>
                    <a:pt x="6741" y="45609"/>
                  </a:lnTo>
                  <a:lnTo>
                    <a:pt x="37904" y="31302"/>
                  </a:lnTo>
                  <a:lnTo>
                    <a:pt x="76582" y="19712"/>
                  </a:lnTo>
                  <a:lnTo>
                    <a:pt x="99737" y="13657"/>
                  </a:lnTo>
                  <a:lnTo>
                    <a:pt x="126464" y="8915"/>
                  </a:lnTo>
                  <a:lnTo>
                    <a:pt x="155571" y="5049"/>
                  </a:lnTo>
                  <a:lnTo>
                    <a:pt x="186264" y="1766"/>
                  </a:lnTo>
                  <a:lnTo>
                    <a:pt x="215898" y="283"/>
                  </a:lnTo>
                  <a:lnTo>
                    <a:pt x="244826" y="0"/>
                  </a:lnTo>
                  <a:lnTo>
                    <a:pt x="273283" y="516"/>
                  </a:lnTo>
                  <a:lnTo>
                    <a:pt x="316192" y="2972"/>
                  </a:lnTo>
                  <a:lnTo>
                    <a:pt x="368300" y="79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0" name="SMARTInkShape-5786"/>
            <p:cNvSpPr/>
            <p:nvPr>
              <p:custDataLst>
                <p:tags r:id="rId38"/>
              </p:custDataLst>
            </p:nvPr>
          </p:nvSpPr>
          <p:spPr>
            <a:xfrm>
              <a:off x="9871556" y="5864029"/>
              <a:ext cx="85270" cy="132513"/>
            </a:xfrm>
            <a:custGeom>
              <a:avLst/>
              <a:gdLst/>
              <a:ahLst/>
              <a:cxnLst/>
              <a:rect l="0" t="0" r="0" b="0"/>
              <a:pathLst>
                <a:path w="85270" h="132513">
                  <a:moveTo>
                    <a:pt x="66194" y="3371"/>
                  </a:moveTo>
                  <a:lnTo>
                    <a:pt x="66194" y="3371"/>
                  </a:lnTo>
                  <a:lnTo>
                    <a:pt x="56081" y="0"/>
                  </a:lnTo>
                  <a:lnTo>
                    <a:pt x="47353" y="226"/>
                  </a:lnTo>
                  <a:lnTo>
                    <a:pt x="43049" y="1275"/>
                  </a:lnTo>
                  <a:lnTo>
                    <a:pt x="26882" y="12863"/>
                  </a:lnTo>
                  <a:lnTo>
                    <a:pt x="8687" y="36444"/>
                  </a:lnTo>
                  <a:lnTo>
                    <a:pt x="0" y="72516"/>
                  </a:lnTo>
                  <a:lnTo>
                    <a:pt x="4170" y="107741"/>
                  </a:lnTo>
                  <a:lnTo>
                    <a:pt x="14404" y="124076"/>
                  </a:lnTo>
                  <a:lnTo>
                    <a:pt x="21084" y="130407"/>
                  </a:lnTo>
                  <a:lnTo>
                    <a:pt x="28358" y="132512"/>
                  </a:lnTo>
                  <a:lnTo>
                    <a:pt x="43971" y="129207"/>
                  </a:lnTo>
                  <a:lnTo>
                    <a:pt x="58433" y="118798"/>
                  </a:lnTo>
                  <a:lnTo>
                    <a:pt x="71213" y="103356"/>
                  </a:lnTo>
                  <a:lnTo>
                    <a:pt x="81595" y="82381"/>
                  </a:lnTo>
                  <a:lnTo>
                    <a:pt x="85269" y="60829"/>
                  </a:lnTo>
                  <a:lnTo>
                    <a:pt x="85260" y="50143"/>
                  </a:lnTo>
                  <a:lnTo>
                    <a:pt x="79607" y="34506"/>
                  </a:lnTo>
                  <a:lnTo>
                    <a:pt x="75135" y="28362"/>
                  </a:lnTo>
                  <a:lnTo>
                    <a:pt x="62643" y="19653"/>
                  </a:lnTo>
                  <a:lnTo>
                    <a:pt x="48387" y="14840"/>
                  </a:lnTo>
                  <a:lnTo>
                    <a:pt x="21744" y="1607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1" name="SMARTInkShape-5787"/>
            <p:cNvSpPr/>
            <p:nvPr>
              <p:custDataLst>
                <p:tags r:id="rId39"/>
              </p:custDataLst>
            </p:nvPr>
          </p:nvSpPr>
          <p:spPr>
            <a:xfrm>
              <a:off x="9833005" y="5842000"/>
              <a:ext cx="3146" cy="152401"/>
            </a:xfrm>
            <a:custGeom>
              <a:avLst/>
              <a:gdLst/>
              <a:ahLst/>
              <a:cxnLst/>
              <a:rect l="0" t="0" r="0" b="0"/>
              <a:pathLst>
                <a:path w="3146" h="152401">
                  <a:moveTo>
                    <a:pt x="3145" y="0"/>
                  </a:moveTo>
                  <a:lnTo>
                    <a:pt x="3145" y="0"/>
                  </a:lnTo>
                  <a:lnTo>
                    <a:pt x="3143" y="44043"/>
                  </a:lnTo>
                  <a:lnTo>
                    <a:pt x="2440" y="82117"/>
                  </a:lnTo>
                  <a:lnTo>
                    <a:pt x="0" y="127619"/>
                  </a:lnTo>
                  <a:lnTo>
                    <a:pt x="3145" y="1524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2" name="SMARTInkShape-5788"/>
            <p:cNvSpPr/>
            <p:nvPr>
              <p:custDataLst>
                <p:tags r:id="rId40"/>
              </p:custDataLst>
            </p:nvPr>
          </p:nvSpPr>
          <p:spPr>
            <a:xfrm>
              <a:off x="9340850" y="5899150"/>
              <a:ext cx="139701" cy="5958"/>
            </a:xfrm>
            <a:custGeom>
              <a:avLst/>
              <a:gdLst/>
              <a:ahLst/>
              <a:cxnLst/>
              <a:rect l="0" t="0" r="0" b="0"/>
              <a:pathLst>
                <a:path w="139701" h="5958">
                  <a:moveTo>
                    <a:pt x="0" y="0"/>
                  </a:moveTo>
                  <a:lnTo>
                    <a:pt x="0" y="0"/>
                  </a:lnTo>
                  <a:lnTo>
                    <a:pt x="6743" y="3371"/>
                  </a:lnTo>
                  <a:lnTo>
                    <a:pt x="52097" y="5957"/>
                  </a:lnTo>
                  <a:lnTo>
                    <a:pt x="95632" y="4352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3" name="SMARTInkShape-5789"/>
            <p:cNvSpPr/>
            <p:nvPr>
              <p:custDataLst>
                <p:tags r:id="rId41"/>
              </p:custDataLst>
            </p:nvPr>
          </p:nvSpPr>
          <p:spPr>
            <a:xfrm>
              <a:off x="10420350" y="5842883"/>
              <a:ext cx="127001" cy="5468"/>
            </a:xfrm>
            <a:custGeom>
              <a:avLst/>
              <a:gdLst/>
              <a:ahLst/>
              <a:cxnLst/>
              <a:rect l="0" t="0" r="0" b="0"/>
              <a:pathLst>
                <a:path w="127001" h="5468">
                  <a:moveTo>
                    <a:pt x="0" y="5467"/>
                  </a:moveTo>
                  <a:lnTo>
                    <a:pt x="0" y="5467"/>
                  </a:lnTo>
                  <a:lnTo>
                    <a:pt x="3370" y="2096"/>
                  </a:lnTo>
                  <a:lnTo>
                    <a:pt x="15580" y="0"/>
                  </a:lnTo>
                  <a:lnTo>
                    <a:pt x="60358" y="3655"/>
                  </a:lnTo>
                  <a:lnTo>
                    <a:pt x="104431" y="4929"/>
                  </a:lnTo>
                  <a:lnTo>
                    <a:pt x="127000" y="54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4" name="SMARTInkShape-5790"/>
            <p:cNvSpPr/>
            <p:nvPr>
              <p:custDataLst>
                <p:tags r:id="rId42"/>
              </p:custDataLst>
            </p:nvPr>
          </p:nvSpPr>
          <p:spPr>
            <a:xfrm>
              <a:off x="9734550" y="5848350"/>
              <a:ext cx="21540" cy="190501"/>
            </a:xfrm>
            <a:custGeom>
              <a:avLst/>
              <a:gdLst/>
              <a:ahLst/>
              <a:cxnLst/>
              <a:rect l="0" t="0" r="0" b="0"/>
              <a:pathLst>
                <a:path w="21540" h="190501">
                  <a:moveTo>
                    <a:pt x="12700" y="0"/>
                  </a:moveTo>
                  <a:lnTo>
                    <a:pt x="12700" y="0"/>
                  </a:lnTo>
                  <a:lnTo>
                    <a:pt x="16070" y="3371"/>
                  </a:lnTo>
                  <a:lnTo>
                    <a:pt x="21539" y="25693"/>
                  </a:lnTo>
                  <a:lnTo>
                    <a:pt x="20883" y="65861"/>
                  </a:lnTo>
                  <a:lnTo>
                    <a:pt x="12851" y="110139"/>
                  </a:lnTo>
                  <a:lnTo>
                    <a:pt x="8276" y="151167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5" name="SMARTInkShape-5791"/>
            <p:cNvSpPr/>
            <p:nvPr>
              <p:custDataLst>
                <p:tags r:id="rId43"/>
              </p:custDataLst>
            </p:nvPr>
          </p:nvSpPr>
          <p:spPr>
            <a:xfrm>
              <a:off x="9343829" y="5981700"/>
              <a:ext cx="181172" cy="17757"/>
            </a:xfrm>
            <a:custGeom>
              <a:avLst/>
              <a:gdLst/>
              <a:ahLst/>
              <a:cxnLst/>
              <a:rect l="0" t="0" r="0" b="0"/>
              <a:pathLst>
                <a:path w="181172" h="17757">
                  <a:moveTo>
                    <a:pt x="3371" y="12700"/>
                  </a:moveTo>
                  <a:lnTo>
                    <a:pt x="3371" y="12700"/>
                  </a:lnTo>
                  <a:lnTo>
                    <a:pt x="0" y="12698"/>
                  </a:lnTo>
                  <a:lnTo>
                    <a:pt x="8016" y="16071"/>
                  </a:lnTo>
                  <a:lnTo>
                    <a:pt x="44062" y="17756"/>
                  </a:lnTo>
                  <a:lnTo>
                    <a:pt x="79782" y="15418"/>
                  </a:lnTo>
                  <a:lnTo>
                    <a:pt x="119646" y="10144"/>
                  </a:lnTo>
                  <a:lnTo>
                    <a:pt x="18117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59" name="SMARTInkShape-Group1233"/>
          <p:cNvGrpSpPr/>
          <p:nvPr/>
        </p:nvGrpSpPr>
        <p:grpSpPr>
          <a:xfrm>
            <a:off x="3625408" y="1366657"/>
            <a:ext cx="892163" cy="1531865"/>
            <a:chOff x="3625408" y="1366657"/>
            <a:chExt cx="892163" cy="1531865"/>
          </a:xfrm>
        </p:grpSpPr>
        <p:sp>
          <p:nvSpPr>
            <p:cNvPr id="2357" name="SMARTInkShape-5792"/>
            <p:cNvSpPr/>
            <p:nvPr>
              <p:custDataLst>
                <p:tags r:id="rId27"/>
              </p:custDataLst>
            </p:nvPr>
          </p:nvSpPr>
          <p:spPr>
            <a:xfrm>
              <a:off x="3683724" y="1366657"/>
              <a:ext cx="755557" cy="572668"/>
            </a:xfrm>
            <a:custGeom>
              <a:avLst/>
              <a:gdLst/>
              <a:ahLst/>
              <a:cxnLst/>
              <a:rect l="0" t="0" r="0" b="0"/>
              <a:pathLst>
                <a:path w="755557" h="572668">
                  <a:moveTo>
                    <a:pt x="494576" y="43043"/>
                  </a:moveTo>
                  <a:lnTo>
                    <a:pt x="494576" y="43043"/>
                  </a:lnTo>
                  <a:lnTo>
                    <a:pt x="491205" y="43043"/>
                  </a:lnTo>
                  <a:lnTo>
                    <a:pt x="448489" y="26036"/>
                  </a:lnTo>
                  <a:lnTo>
                    <a:pt x="402673" y="15517"/>
                  </a:lnTo>
                  <a:lnTo>
                    <a:pt x="363315" y="9174"/>
                  </a:lnTo>
                  <a:lnTo>
                    <a:pt x="317003" y="12938"/>
                  </a:lnTo>
                  <a:lnTo>
                    <a:pt x="282305" y="19315"/>
                  </a:lnTo>
                  <a:lnTo>
                    <a:pt x="246422" y="28264"/>
                  </a:lnTo>
                  <a:lnTo>
                    <a:pt x="211659" y="41649"/>
                  </a:lnTo>
                  <a:lnTo>
                    <a:pt x="177395" y="60768"/>
                  </a:lnTo>
                  <a:lnTo>
                    <a:pt x="141939" y="85493"/>
                  </a:lnTo>
                  <a:lnTo>
                    <a:pt x="102663" y="117648"/>
                  </a:lnTo>
                  <a:lnTo>
                    <a:pt x="67333" y="153107"/>
                  </a:lnTo>
                  <a:lnTo>
                    <a:pt x="37990" y="190738"/>
                  </a:lnTo>
                  <a:lnTo>
                    <a:pt x="17893" y="230982"/>
                  </a:lnTo>
                  <a:lnTo>
                    <a:pt x="5669" y="272386"/>
                  </a:lnTo>
                  <a:lnTo>
                    <a:pt x="0" y="313601"/>
                  </a:lnTo>
                  <a:lnTo>
                    <a:pt x="2185" y="353085"/>
                  </a:lnTo>
                  <a:lnTo>
                    <a:pt x="9741" y="391801"/>
                  </a:lnTo>
                  <a:lnTo>
                    <a:pt x="22272" y="429469"/>
                  </a:lnTo>
                  <a:lnTo>
                    <a:pt x="41952" y="465025"/>
                  </a:lnTo>
                  <a:lnTo>
                    <a:pt x="80202" y="510034"/>
                  </a:lnTo>
                  <a:lnTo>
                    <a:pt x="112149" y="533287"/>
                  </a:lnTo>
                  <a:lnTo>
                    <a:pt x="148925" y="551618"/>
                  </a:lnTo>
                  <a:lnTo>
                    <a:pt x="191139" y="564469"/>
                  </a:lnTo>
                  <a:lnTo>
                    <a:pt x="235773" y="571121"/>
                  </a:lnTo>
                  <a:lnTo>
                    <a:pt x="282891" y="572667"/>
                  </a:lnTo>
                  <a:lnTo>
                    <a:pt x="308297" y="571103"/>
                  </a:lnTo>
                  <a:lnTo>
                    <a:pt x="334407" y="568650"/>
                  </a:lnTo>
                  <a:lnTo>
                    <a:pt x="359574" y="564192"/>
                  </a:lnTo>
                  <a:lnTo>
                    <a:pt x="384114" y="558398"/>
                  </a:lnTo>
                  <a:lnTo>
                    <a:pt x="408234" y="551713"/>
                  </a:lnTo>
                  <a:lnTo>
                    <a:pt x="455731" y="534878"/>
                  </a:lnTo>
                  <a:lnTo>
                    <a:pt x="502006" y="515636"/>
                  </a:lnTo>
                  <a:lnTo>
                    <a:pt x="546091" y="495325"/>
                  </a:lnTo>
                  <a:lnTo>
                    <a:pt x="587322" y="470776"/>
                  </a:lnTo>
                  <a:lnTo>
                    <a:pt x="626107" y="441991"/>
                  </a:lnTo>
                  <a:lnTo>
                    <a:pt x="662161" y="408031"/>
                  </a:lnTo>
                  <a:lnTo>
                    <a:pt x="695117" y="368008"/>
                  </a:lnTo>
                  <a:lnTo>
                    <a:pt x="723405" y="325055"/>
                  </a:lnTo>
                  <a:lnTo>
                    <a:pt x="743033" y="282447"/>
                  </a:lnTo>
                  <a:lnTo>
                    <a:pt x="753168" y="241872"/>
                  </a:lnTo>
                  <a:lnTo>
                    <a:pt x="755556" y="202673"/>
                  </a:lnTo>
                  <a:lnTo>
                    <a:pt x="749561" y="164084"/>
                  </a:lnTo>
                  <a:lnTo>
                    <a:pt x="734197" y="127648"/>
                  </a:lnTo>
                  <a:lnTo>
                    <a:pt x="711141" y="92640"/>
                  </a:lnTo>
                  <a:lnTo>
                    <a:pt x="679727" y="58266"/>
                  </a:lnTo>
                  <a:lnTo>
                    <a:pt x="633310" y="31699"/>
                  </a:lnTo>
                  <a:lnTo>
                    <a:pt x="606115" y="20664"/>
                  </a:lnTo>
                  <a:lnTo>
                    <a:pt x="576696" y="12601"/>
                  </a:lnTo>
                  <a:lnTo>
                    <a:pt x="545795" y="6521"/>
                  </a:lnTo>
                  <a:lnTo>
                    <a:pt x="513906" y="1762"/>
                  </a:lnTo>
                  <a:lnTo>
                    <a:pt x="481357" y="0"/>
                  </a:lnTo>
                  <a:lnTo>
                    <a:pt x="448369" y="236"/>
                  </a:lnTo>
                  <a:lnTo>
                    <a:pt x="415088" y="1805"/>
                  </a:lnTo>
                  <a:lnTo>
                    <a:pt x="348526" y="49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8" name="SMARTInkShape-5793"/>
            <p:cNvSpPr/>
            <p:nvPr>
              <p:custDataLst>
                <p:tags r:id="rId28"/>
              </p:custDataLst>
            </p:nvPr>
          </p:nvSpPr>
          <p:spPr>
            <a:xfrm>
              <a:off x="3625408" y="2317750"/>
              <a:ext cx="892163" cy="580772"/>
            </a:xfrm>
            <a:custGeom>
              <a:avLst/>
              <a:gdLst/>
              <a:ahLst/>
              <a:cxnLst/>
              <a:rect l="0" t="0" r="0" b="0"/>
              <a:pathLst>
                <a:path w="892163" h="580772">
                  <a:moveTo>
                    <a:pt x="749742" y="69850"/>
                  </a:moveTo>
                  <a:lnTo>
                    <a:pt x="749742" y="69850"/>
                  </a:lnTo>
                  <a:lnTo>
                    <a:pt x="749742" y="66479"/>
                  </a:lnTo>
                  <a:lnTo>
                    <a:pt x="743000" y="57641"/>
                  </a:lnTo>
                  <a:lnTo>
                    <a:pt x="708315" y="37886"/>
                  </a:lnTo>
                  <a:lnTo>
                    <a:pt x="661909" y="21124"/>
                  </a:lnTo>
                  <a:lnTo>
                    <a:pt x="626509" y="14563"/>
                  </a:lnTo>
                  <a:lnTo>
                    <a:pt x="582789" y="10000"/>
                  </a:lnTo>
                  <a:lnTo>
                    <a:pt x="557301" y="8783"/>
                  </a:lnTo>
                  <a:lnTo>
                    <a:pt x="530431" y="7972"/>
                  </a:lnTo>
                  <a:lnTo>
                    <a:pt x="501229" y="8137"/>
                  </a:lnTo>
                  <a:lnTo>
                    <a:pt x="470471" y="8952"/>
                  </a:lnTo>
                  <a:lnTo>
                    <a:pt x="438679" y="10202"/>
                  </a:lnTo>
                  <a:lnTo>
                    <a:pt x="406900" y="13151"/>
                  </a:lnTo>
                  <a:lnTo>
                    <a:pt x="375130" y="17234"/>
                  </a:lnTo>
                  <a:lnTo>
                    <a:pt x="343368" y="22073"/>
                  </a:lnTo>
                  <a:lnTo>
                    <a:pt x="310903" y="29532"/>
                  </a:lnTo>
                  <a:lnTo>
                    <a:pt x="277972" y="38738"/>
                  </a:lnTo>
                  <a:lnTo>
                    <a:pt x="244728" y="49108"/>
                  </a:lnTo>
                  <a:lnTo>
                    <a:pt x="212688" y="63078"/>
                  </a:lnTo>
                  <a:lnTo>
                    <a:pt x="181450" y="79446"/>
                  </a:lnTo>
                  <a:lnTo>
                    <a:pt x="150748" y="97414"/>
                  </a:lnTo>
                  <a:lnTo>
                    <a:pt x="122517" y="118565"/>
                  </a:lnTo>
                  <a:lnTo>
                    <a:pt x="95937" y="141838"/>
                  </a:lnTo>
                  <a:lnTo>
                    <a:pt x="70455" y="166525"/>
                  </a:lnTo>
                  <a:lnTo>
                    <a:pt x="49941" y="194272"/>
                  </a:lnTo>
                  <a:lnTo>
                    <a:pt x="32735" y="224059"/>
                  </a:lnTo>
                  <a:lnTo>
                    <a:pt x="17737" y="255206"/>
                  </a:lnTo>
                  <a:lnTo>
                    <a:pt x="8444" y="286554"/>
                  </a:lnTo>
                  <a:lnTo>
                    <a:pt x="2954" y="318036"/>
                  </a:lnTo>
                  <a:lnTo>
                    <a:pt x="0" y="349608"/>
                  </a:lnTo>
                  <a:lnTo>
                    <a:pt x="2264" y="380533"/>
                  </a:lnTo>
                  <a:lnTo>
                    <a:pt x="8007" y="411027"/>
                  </a:lnTo>
                  <a:lnTo>
                    <a:pt x="16069" y="441235"/>
                  </a:lnTo>
                  <a:lnTo>
                    <a:pt x="29204" y="467723"/>
                  </a:lnTo>
                  <a:lnTo>
                    <a:pt x="64495" y="514088"/>
                  </a:lnTo>
                  <a:lnTo>
                    <a:pt x="111695" y="546454"/>
                  </a:lnTo>
                  <a:lnTo>
                    <a:pt x="138111" y="559036"/>
                  </a:lnTo>
                  <a:lnTo>
                    <a:pt x="168421" y="568130"/>
                  </a:lnTo>
                  <a:lnTo>
                    <a:pt x="201328" y="574897"/>
                  </a:lnTo>
                  <a:lnTo>
                    <a:pt x="235966" y="580114"/>
                  </a:lnTo>
                  <a:lnTo>
                    <a:pt x="275286" y="580771"/>
                  </a:lnTo>
                  <a:lnTo>
                    <a:pt x="317727" y="578386"/>
                  </a:lnTo>
                  <a:lnTo>
                    <a:pt x="362249" y="573974"/>
                  </a:lnTo>
                  <a:lnTo>
                    <a:pt x="408863" y="565388"/>
                  </a:lnTo>
                  <a:lnTo>
                    <a:pt x="456873" y="554020"/>
                  </a:lnTo>
                  <a:lnTo>
                    <a:pt x="505813" y="540797"/>
                  </a:lnTo>
                  <a:lnTo>
                    <a:pt x="553256" y="525631"/>
                  </a:lnTo>
                  <a:lnTo>
                    <a:pt x="599701" y="509171"/>
                  </a:lnTo>
                  <a:lnTo>
                    <a:pt x="645481" y="491847"/>
                  </a:lnTo>
                  <a:lnTo>
                    <a:pt x="686585" y="472537"/>
                  </a:lnTo>
                  <a:lnTo>
                    <a:pt x="724571" y="451902"/>
                  </a:lnTo>
                  <a:lnTo>
                    <a:pt x="760478" y="430385"/>
                  </a:lnTo>
                  <a:lnTo>
                    <a:pt x="790060" y="407573"/>
                  </a:lnTo>
                  <a:lnTo>
                    <a:pt x="815427" y="383899"/>
                  </a:lnTo>
                  <a:lnTo>
                    <a:pt x="837982" y="359649"/>
                  </a:lnTo>
                  <a:lnTo>
                    <a:pt x="855135" y="334311"/>
                  </a:lnTo>
                  <a:lnTo>
                    <a:pt x="868687" y="308246"/>
                  </a:lnTo>
                  <a:lnTo>
                    <a:pt x="879839" y="281697"/>
                  </a:lnTo>
                  <a:lnTo>
                    <a:pt x="886568" y="254826"/>
                  </a:lnTo>
                  <a:lnTo>
                    <a:pt x="890349" y="227740"/>
                  </a:lnTo>
                  <a:lnTo>
                    <a:pt x="892162" y="200510"/>
                  </a:lnTo>
                  <a:lnTo>
                    <a:pt x="887729" y="174595"/>
                  </a:lnTo>
                  <a:lnTo>
                    <a:pt x="879128" y="149558"/>
                  </a:lnTo>
                  <a:lnTo>
                    <a:pt x="867748" y="125105"/>
                  </a:lnTo>
                  <a:lnTo>
                    <a:pt x="830647" y="84765"/>
                  </a:lnTo>
                  <a:lnTo>
                    <a:pt x="807912" y="67093"/>
                  </a:lnTo>
                  <a:lnTo>
                    <a:pt x="780761" y="51784"/>
                  </a:lnTo>
                  <a:lnTo>
                    <a:pt x="750666" y="38051"/>
                  </a:lnTo>
                  <a:lnTo>
                    <a:pt x="718607" y="25367"/>
                  </a:lnTo>
                  <a:lnTo>
                    <a:pt x="685242" y="16206"/>
                  </a:lnTo>
                  <a:lnTo>
                    <a:pt x="651003" y="9393"/>
                  </a:lnTo>
                  <a:lnTo>
                    <a:pt x="616182" y="4145"/>
                  </a:lnTo>
                  <a:lnTo>
                    <a:pt x="584502" y="1352"/>
                  </a:lnTo>
                  <a:lnTo>
                    <a:pt x="554916" y="196"/>
                  </a:lnTo>
                  <a:lnTo>
                    <a:pt x="507930" y="87"/>
                  </a:lnTo>
                  <a:lnTo>
                    <a:pt x="47034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62" name="SMARTInkShape-Group1234"/>
          <p:cNvGrpSpPr/>
          <p:nvPr/>
        </p:nvGrpSpPr>
        <p:grpSpPr>
          <a:xfrm>
            <a:off x="5358645" y="1418104"/>
            <a:ext cx="813451" cy="1445061"/>
            <a:chOff x="5358645" y="1418104"/>
            <a:chExt cx="813451" cy="1445061"/>
          </a:xfrm>
        </p:grpSpPr>
        <p:sp>
          <p:nvSpPr>
            <p:cNvPr id="2360" name="SMARTInkShape-5794"/>
            <p:cNvSpPr/>
            <p:nvPr>
              <p:custDataLst>
                <p:tags r:id="rId25"/>
              </p:custDataLst>
            </p:nvPr>
          </p:nvSpPr>
          <p:spPr>
            <a:xfrm>
              <a:off x="5384425" y="2290468"/>
              <a:ext cx="764887" cy="572697"/>
            </a:xfrm>
            <a:custGeom>
              <a:avLst/>
              <a:gdLst/>
              <a:ahLst/>
              <a:cxnLst/>
              <a:rect l="0" t="0" r="0" b="0"/>
              <a:pathLst>
                <a:path w="764887" h="572697">
                  <a:moveTo>
                    <a:pt x="521075" y="78082"/>
                  </a:moveTo>
                  <a:lnTo>
                    <a:pt x="521075" y="78082"/>
                  </a:lnTo>
                  <a:lnTo>
                    <a:pt x="520370" y="67943"/>
                  </a:lnTo>
                  <a:lnTo>
                    <a:pt x="517704" y="60405"/>
                  </a:lnTo>
                  <a:lnTo>
                    <a:pt x="505495" y="44857"/>
                  </a:lnTo>
                  <a:lnTo>
                    <a:pt x="481729" y="26845"/>
                  </a:lnTo>
                  <a:lnTo>
                    <a:pt x="445602" y="11473"/>
                  </a:lnTo>
                  <a:lnTo>
                    <a:pt x="412272" y="4263"/>
                  </a:lnTo>
                  <a:lnTo>
                    <a:pt x="371824" y="118"/>
                  </a:lnTo>
                  <a:lnTo>
                    <a:pt x="348196" y="0"/>
                  </a:lnTo>
                  <a:lnTo>
                    <a:pt x="323272" y="628"/>
                  </a:lnTo>
                  <a:lnTo>
                    <a:pt x="296779" y="3162"/>
                  </a:lnTo>
                  <a:lnTo>
                    <a:pt x="269238" y="6969"/>
                  </a:lnTo>
                  <a:lnTo>
                    <a:pt x="241001" y="11623"/>
                  </a:lnTo>
                  <a:lnTo>
                    <a:pt x="213003" y="18960"/>
                  </a:lnTo>
                  <a:lnTo>
                    <a:pt x="185166" y="28084"/>
                  </a:lnTo>
                  <a:lnTo>
                    <a:pt x="157436" y="38400"/>
                  </a:lnTo>
                  <a:lnTo>
                    <a:pt x="131893" y="52333"/>
                  </a:lnTo>
                  <a:lnTo>
                    <a:pt x="84697" y="86629"/>
                  </a:lnTo>
                  <a:lnTo>
                    <a:pt x="47729" y="129153"/>
                  </a:lnTo>
                  <a:lnTo>
                    <a:pt x="31944" y="152346"/>
                  </a:lnTo>
                  <a:lnTo>
                    <a:pt x="20010" y="176980"/>
                  </a:lnTo>
                  <a:lnTo>
                    <a:pt x="10643" y="202575"/>
                  </a:lnTo>
                  <a:lnTo>
                    <a:pt x="2987" y="228811"/>
                  </a:lnTo>
                  <a:lnTo>
                    <a:pt x="0" y="255473"/>
                  </a:lnTo>
                  <a:lnTo>
                    <a:pt x="125" y="282420"/>
                  </a:lnTo>
                  <a:lnTo>
                    <a:pt x="2324" y="309558"/>
                  </a:lnTo>
                  <a:lnTo>
                    <a:pt x="8731" y="335410"/>
                  </a:lnTo>
                  <a:lnTo>
                    <a:pt x="17940" y="360406"/>
                  </a:lnTo>
                  <a:lnTo>
                    <a:pt x="29017" y="384832"/>
                  </a:lnTo>
                  <a:lnTo>
                    <a:pt x="60143" y="430786"/>
                  </a:lnTo>
                  <a:lnTo>
                    <a:pt x="101022" y="474023"/>
                  </a:lnTo>
                  <a:lnTo>
                    <a:pt x="126739" y="494442"/>
                  </a:lnTo>
                  <a:lnTo>
                    <a:pt x="154468" y="514406"/>
                  </a:lnTo>
                  <a:lnTo>
                    <a:pt x="183537" y="530537"/>
                  </a:lnTo>
                  <a:lnTo>
                    <a:pt x="213500" y="544113"/>
                  </a:lnTo>
                  <a:lnTo>
                    <a:pt x="244058" y="555986"/>
                  </a:lnTo>
                  <a:lnTo>
                    <a:pt x="275013" y="563901"/>
                  </a:lnTo>
                  <a:lnTo>
                    <a:pt x="306234" y="569178"/>
                  </a:lnTo>
                  <a:lnTo>
                    <a:pt x="337631" y="572696"/>
                  </a:lnTo>
                  <a:lnTo>
                    <a:pt x="369851" y="571514"/>
                  </a:lnTo>
                  <a:lnTo>
                    <a:pt x="402619" y="567197"/>
                  </a:lnTo>
                  <a:lnTo>
                    <a:pt x="435755" y="560792"/>
                  </a:lnTo>
                  <a:lnTo>
                    <a:pt x="467723" y="552289"/>
                  </a:lnTo>
                  <a:lnTo>
                    <a:pt x="498914" y="542386"/>
                  </a:lnTo>
                  <a:lnTo>
                    <a:pt x="529583" y="531552"/>
                  </a:lnTo>
                  <a:lnTo>
                    <a:pt x="559202" y="519390"/>
                  </a:lnTo>
                  <a:lnTo>
                    <a:pt x="588121" y="506343"/>
                  </a:lnTo>
                  <a:lnTo>
                    <a:pt x="616571" y="492706"/>
                  </a:lnTo>
                  <a:lnTo>
                    <a:pt x="641890" y="475853"/>
                  </a:lnTo>
                  <a:lnTo>
                    <a:pt x="686954" y="436432"/>
                  </a:lnTo>
                  <a:lnTo>
                    <a:pt x="722504" y="393041"/>
                  </a:lnTo>
                  <a:lnTo>
                    <a:pt x="748888" y="347180"/>
                  </a:lnTo>
                  <a:lnTo>
                    <a:pt x="756913" y="323098"/>
                  </a:lnTo>
                  <a:lnTo>
                    <a:pt x="762966" y="298576"/>
                  </a:lnTo>
                  <a:lnTo>
                    <a:pt x="764886" y="273761"/>
                  </a:lnTo>
                  <a:lnTo>
                    <a:pt x="764049" y="248751"/>
                  </a:lnTo>
                  <a:lnTo>
                    <a:pt x="761375" y="223612"/>
                  </a:lnTo>
                  <a:lnTo>
                    <a:pt x="741469" y="180627"/>
                  </a:lnTo>
                  <a:lnTo>
                    <a:pt x="727271" y="161262"/>
                  </a:lnTo>
                  <a:lnTo>
                    <a:pt x="681392" y="130338"/>
                  </a:lnTo>
                  <a:lnTo>
                    <a:pt x="653353" y="117152"/>
                  </a:lnTo>
                  <a:lnTo>
                    <a:pt x="620550" y="107657"/>
                  </a:lnTo>
                  <a:lnTo>
                    <a:pt x="584570" y="100621"/>
                  </a:lnTo>
                  <a:lnTo>
                    <a:pt x="546471" y="95224"/>
                  </a:lnTo>
                  <a:lnTo>
                    <a:pt x="510489" y="91627"/>
                  </a:lnTo>
                  <a:lnTo>
                    <a:pt x="475917" y="89229"/>
                  </a:lnTo>
                  <a:lnTo>
                    <a:pt x="442287" y="87630"/>
                  </a:lnTo>
                  <a:lnTo>
                    <a:pt x="375025" y="844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1" name="SMARTInkShape-5795"/>
            <p:cNvSpPr/>
            <p:nvPr>
              <p:custDataLst>
                <p:tags r:id="rId26"/>
              </p:custDataLst>
            </p:nvPr>
          </p:nvSpPr>
          <p:spPr>
            <a:xfrm>
              <a:off x="5358645" y="1418104"/>
              <a:ext cx="813451" cy="527882"/>
            </a:xfrm>
            <a:custGeom>
              <a:avLst/>
              <a:gdLst/>
              <a:ahLst/>
              <a:cxnLst/>
              <a:rect l="0" t="0" r="0" b="0"/>
              <a:pathLst>
                <a:path w="813451" h="527882">
                  <a:moveTo>
                    <a:pt x="616705" y="61446"/>
                  </a:moveTo>
                  <a:lnTo>
                    <a:pt x="616705" y="61446"/>
                  </a:lnTo>
                  <a:lnTo>
                    <a:pt x="606565" y="49896"/>
                  </a:lnTo>
                  <a:lnTo>
                    <a:pt x="592927" y="30350"/>
                  </a:lnTo>
                  <a:lnTo>
                    <a:pt x="576739" y="17287"/>
                  </a:lnTo>
                  <a:lnTo>
                    <a:pt x="541049" y="4774"/>
                  </a:lnTo>
                  <a:lnTo>
                    <a:pt x="507821" y="981"/>
                  </a:lnTo>
                  <a:lnTo>
                    <a:pt x="467416" y="0"/>
                  </a:lnTo>
                  <a:lnTo>
                    <a:pt x="443802" y="727"/>
                  </a:lnTo>
                  <a:lnTo>
                    <a:pt x="418886" y="1916"/>
                  </a:lnTo>
                  <a:lnTo>
                    <a:pt x="392398" y="4121"/>
                  </a:lnTo>
                  <a:lnTo>
                    <a:pt x="364861" y="7001"/>
                  </a:lnTo>
                  <a:lnTo>
                    <a:pt x="336626" y="10333"/>
                  </a:lnTo>
                  <a:lnTo>
                    <a:pt x="306513" y="16082"/>
                  </a:lnTo>
                  <a:lnTo>
                    <a:pt x="275149" y="23442"/>
                  </a:lnTo>
                  <a:lnTo>
                    <a:pt x="242951" y="31877"/>
                  </a:lnTo>
                  <a:lnTo>
                    <a:pt x="211606" y="41733"/>
                  </a:lnTo>
                  <a:lnTo>
                    <a:pt x="180834" y="52538"/>
                  </a:lnTo>
                  <a:lnTo>
                    <a:pt x="150441" y="63974"/>
                  </a:lnTo>
                  <a:lnTo>
                    <a:pt x="123124" y="78653"/>
                  </a:lnTo>
                  <a:lnTo>
                    <a:pt x="97857" y="95495"/>
                  </a:lnTo>
                  <a:lnTo>
                    <a:pt x="55200" y="133729"/>
                  </a:lnTo>
                  <a:lnTo>
                    <a:pt x="26834" y="176592"/>
                  </a:lnTo>
                  <a:lnTo>
                    <a:pt x="16730" y="201005"/>
                  </a:lnTo>
                  <a:lnTo>
                    <a:pt x="8583" y="227157"/>
                  </a:lnTo>
                  <a:lnTo>
                    <a:pt x="1740" y="254470"/>
                  </a:lnTo>
                  <a:lnTo>
                    <a:pt x="0" y="280440"/>
                  </a:lnTo>
                  <a:lnTo>
                    <a:pt x="1663" y="305514"/>
                  </a:lnTo>
                  <a:lnTo>
                    <a:pt x="5594" y="329991"/>
                  </a:lnTo>
                  <a:lnTo>
                    <a:pt x="23132" y="376003"/>
                  </a:lnTo>
                  <a:lnTo>
                    <a:pt x="49506" y="418560"/>
                  </a:lnTo>
                  <a:lnTo>
                    <a:pt x="84746" y="456289"/>
                  </a:lnTo>
                  <a:lnTo>
                    <a:pt x="107549" y="472136"/>
                  </a:lnTo>
                  <a:lnTo>
                    <a:pt x="133334" y="486228"/>
                  </a:lnTo>
                  <a:lnTo>
                    <a:pt x="161108" y="499151"/>
                  </a:lnTo>
                  <a:lnTo>
                    <a:pt x="191618" y="509177"/>
                  </a:lnTo>
                  <a:lnTo>
                    <a:pt x="223952" y="517272"/>
                  </a:lnTo>
                  <a:lnTo>
                    <a:pt x="257503" y="524080"/>
                  </a:lnTo>
                  <a:lnTo>
                    <a:pt x="291865" y="527208"/>
                  </a:lnTo>
                  <a:lnTo>
                    <a:pt x="326767" y="527881"/>
                  </a:lnTo>
                  <a:lnTo>
                    <a:pt x="362029" y="526920"/>
                  </a:lnTo>
                  <a:lnTo>
                    <a:pt x="398238" y="522751"/>
                  </a:lnTo>
                  <a:lnTo>
                    <a:pt x="435077" y="516444"/>
                  </a:lnTo>
                  <a:lnTo>
                    <a:pt x="472336" y="508711"/>
                  </a:lnTo>
                  <a:lnTo>
                    <a:pt x="507759" y="500028"/>
                  </a:lnTo>
                  <a:lnTo>
                    <a:pt x="541958" y="490712"/>
                  </a:lnTo>
                  <a:lnTo>
                    <a:pt x="575340" y="480973"/>
                  </a:lnTo>
                  <a:lnTo>
                    <a:pt x="606768" y="468131"/>
                  </a:lnTo>
                  <a:lnTo>
                    <a:pt x="636891" y="453219"/>
                  </a:lnTo>
                  <a:lnTo>
                    <a:pt x="666145" y="436928"/>
                  </a:lnTo>
                  <a:lnTo>
                    <a:pt x="692705" y="418306"/>
                  </a:lnTo>
                  <a:lnTo>
                    <a:pt x="717466" y="398131"/>
                  </a:lnTo>
                  <a:lnTo>
                    <a:pt x="760971" y="353606"/>
                  </a:lnTo>
                  <a:lnTo>
                    <a:pt x="778499" y="328891"/>
                  </a:lnTo>
                  <a:lnTo>
                    <a:pt x="794417" y="303243"/>
                  </a:lnTo>
                  <a:lnTo>
                    <a:pt x="804324" y="277677"/>
                  </a:lnTo>
                  <a:lnTo>
                    <a:pt x="810223" y="252167"/>
                  </a:lnTo>
                  <a:lnTo>
                    <a:pt x="813450" y="226693"/>
                  </a:lnTo>
                  <a:lnTo>
                    <a:pt x="811368" y="201950"/>
                  </a:lnTo>
                  <a:lnTo>
                    <a:pt x="805747" y="177693"/>
                  </a:lnTo>
                  <a:lnTo>
                    <a:pt x="797767" y="153761"/>
                  </a:lnTo>
                  <a:lnTo>
                    <a:pt x="768202" y="113999"/>
                  </a:lnTo>
                  <a:lnTo>
                    <a:pt x="749453" y="96481"/>
                  </a:lnTo>
                  <a:lnTo>
                    <a:pt x="724960" y="82686"/>
                  </a:lnTo>
                  <a:lnTo>
                    <a:pt x="696636" y="71373"/>
                  </a:lnTo>
                  <a:lnTo>
                    <a:pt x="665758" y="61714"/>
                  </a:lnTo>
                  <a:lnTo>
                    <a:pt x="628241" y="55274"/>
                  </a:lnTo>
                  <a:lnTo>
                    <a:pt x="586296" y="50982"/>
                  </a:lnTo>
                  <a:lnTo>
                    <a:pt x="541400" y="48120"/>
                  </a:lnTo>
                  <a:lnTo>
                    <a:pt x="495945" y="48329"/>
                  </a:lnTo>
                  <a:lnTo>
                    <a:pt x="450119" y="50584"/>
                  </a:lnTo>
                  <a:lnTo>
                    <a:pt x="404049" y="54205"/>
                  </a:lnTo>
                  <a:lnTo>
                    <a:pt x="373334" y="56619"/>
                  </a:lnTo>
                  <a:lnTo>
                    <a:pt x="311905" y="614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65" name="SMARTInkShape-Group1235"/>
          <p:cNvGrpSpPr/>
          <p:nvPr/>
        </p:nvGrpSpPr>
        <p:grpSpPr>
          <a:xfrm>
            <a:off x="4123842" y="539750"/>
            <a:ext cx="448159" cy="804424"/>
            <a:chOff x="4123842" y="539750"/>
            <a:chExt cx="448159" cy="804424"/>
          </a:xfrm>
        </p:grpSpPr>
        <p:sp>
          <p:nvSpPr>
            <p:cNvPr id="2363" name="SMARTInkShape-5796"/>
            <p:cNvSpPr/>
            <p:nvPr>
              <p:custDataLst>
                <p:tags r:id="rId23"/>
              </p:custDataLst>
            </p:nvPr>
          </p:nvSpPr>
          <p:spPr>
            <a:xfrm>
              <a:off x="4402936" y="539750"/>
              <a:ext cx="169065" cy="139701"/>
            </a:xfrm>
            <a:custGeom>
              <a:avLst/>
              <a:gdLst/>
              <a:ahLst/>
              <a:cxnLst/>
              <a:rect l="0" t="0" r="0" b="0"/>
              <a:pathLst>
                <a:path w="169065" h="139701">
                  <a:moveTo>
                    <a:pt x="42064" y="0"/>
                  </a:moveTo>
                  <a:lnTo>
                    <a:pt x="42064" y="0"/>
                  </a:lnTo>
                  <a:lnTo>
                    <a:pt x="6122" y="0"/>
                  </a:lnTo>
                  <a:lnTo>
                    <a:pt x="3286" y="1411"/>
                  </a:lnTo>
                  <a:lnTo>
                    <a:pt x="1395" y="3763"/>
                  </a:lnTo>
                  <a:lnTo>
                    <a:pt x="135" y="6742"/>
                  </a:lnTo>
                  <a:lnTo>
                    <a:pt x="0" y="9433"/>
                  </a:lnTo>
                  <a:lnTo>
                    <a:pt x="1732" y="14306"/>
                  </a:lnTo>
                  <a:lnTo>
                    <a:pt x="13415" y="24386"/>
                  </a:lnTo>
                  <a:lnTo>
                    <a:pt x="40396" y="29568"/>
                  </a:lnTo>
                  <a:lnTo>
                    <a:pt x="87439" y="21180"/>
                  </a:lnTo>
                  <a:lnTo>
                    <a:pt x="133733" y="9697"/>
                  </a:lnTo>
                  <a:lnTo>
                    <a:pt x="150540" y="9249"/>
                  </a:lnTo>
                  <a:lnTo>
                    <a:pt x="160361" y="13753"/>
                  </a:lnTo>
                  <a:lnTo>
                    <a:pt x="162556" y="18341"/>
                  </a:lnTo>
                  <a:lnTo>
                    <a:pt x="163114" y="30964"/>
                  </a:lnTo>
                  <a:lnTo>
                    <a:pt x="152654" y="70792"/>
                  </a:lnTo>
                  <a:lnTo>
                    <a:pt x="139613" y="112612"/>
                  </a:lnTo>
                  <a:lnTo>
                    <a:pt x="142099" y="124368"/>
                  </a:lnTo>
                  <a:lnTo>
                    <a:pt x="144738" y="129479"/>
                  </a:lnTo>
                  <a:lnTo>
                    <a:pt x="148613" y="132886"/>
                  </a:lnTo>
                  <a:lnTo>
                    <a:pt x="169064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" name="SMARTInkShape-5797"/>
            <p:cNvSpPr/>
            <p:nvPr>
              <p:custDataLst>
                <p:tags r:id="rId24"/>
              </p:custDataLst>
            </p:nvPr>
          </p:nvSpPr>
          <p:spPr>
            <a:xfrm>
              <a:off x="4123842" y="571500"/>
              <a:ext cx="391009" cy="772674"/>
            </a:xfrm>
            <a:custGeom>
              <a:avLst/>
              <a:gdLst/>
              <a:ahLst/>
              <a:cxnLst/>
              <a:rect l="0" t="0" r="0" b="0"/>
              <a:pathLst>
                <a:path w="391009" h="772674">
                  <a:moveTo>
                    <a:pt x="3658" y="755650"/>
                  </a:moveTo>
                  <a:lnTo>
                    <a:pt x="3658" y="755650"/>
                  </a:lnTo>
                  <a:lnTo>
                    <a:pt x="287" y="759021"/>
                  </a:lnTo>
                  <a:lnTo>
                    <a:pt x="0" y="761425"/>
                  </a:lnTo>
                  <a:lnTo>
                    <a:pt x="3037" y="772673"/>
                  </a:lnTo>
                  <a:lnTo>
                    <a:pt x="3949" y="772643"/>
                  </a:lnTo>
                  <a:lnTo>
                    <a:pt x="6845" y="770729"/>
                  </a:lnTo>
                  <a:lnTo>
                    <a:pt x="8602" y="763763"/>
                  </a:lnTo>
                  <a:lnTo>
                    <a:pt x="12206" y="748672"/>
                  </a:lnTo>
                  <a:lnTo>
                    <a:pt x="23214" y="718447"/>
                  </a:lnTo>
                  <a:lnTo>
                    <a:pt x="37514" y="672087"/>
                  </a:lnTo>
                  <a:lnTo>
                    <a:pt x="45279" y="644908"/>
                  </a:lnTo>
                  <a:lnTo>
                    <a:pt x="56099" y="611972"/>
                  </a:lnTo>
                  <a:lnTo>
                    <a:pt x="68958" y="575198"/>
                  </a:lnTo>
                  <a:lnTo>
                    <a:pt x="83175" y="535865"/>
                  </a:lnTo>
                  <a:lnTo>
                    <a:pt x="100414" y="494827"/>
                  </a:lnTo>
                  <a:lnTo>
                    <a:pt x="119668" y="452651"/>
                  </a:lnTo>
                  <a:lnTo>
                    <a:pt x="140264" y="409717"/>
                  </a:lnTo>
                  <a:lnTo>
                    <a:pt x="161756" y="368395"/>
                  </a:lnTo>
                  <a:lnTo>
                    <a:pt x="183846" y="328147"/>
                  </a:lnTo>
                  <a:lnTo>
                    <a:pt x="206333" y="288614"/>
                  </a:lnTo>
                  <a:lnTo>
                    <a:pt x="227675" y="253793"/>
                  </a:lnTo>
                  <a:lnTo>
                    <a:pt x="248252" y="222112"/>
                  </a:lnTo>
                  <a:lnTo>
                    <a:pt x="268321" y="192525"/>
                  </a:lnTo>
                  <a:lnTo>
                    <a:pt x="300027" y="146479"/>
                  </a:lnTo>
                  <a:lnTo>
                    <a:pt x="324466" y="111669"/>
                  </a:lnTo>
                  <a:lnTo>
                    <a:pt x="355521" y="70088"/>
                  </a:lnTo>
                  <a:lnTo>
                    <a:pt x="370850" y="54633"/>
                  </a:lnTo>
                  <a:lnTo>
                    <a:pt x="384587" y="44502"/>
                  </a:lnTo>
                  <a:lnTo>
                    <a:pt x="384657" y="16979"/>
                  </a:lnTo>
                  <a:lnTo>
                    <a:pt x="3910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69" name="SMARTInkShape-Group1236"/>
          <p:cNvGrpSpPr/>
          <p:nvPr/>
        </p:nvGrpSpPr>
        <p:grpSpPr>
          <a:xfrm>
            <a:off x="4820710" y="265083"/>
            <a:ext cx="297391" cy="217518"/>
            <a:chOff x="4820710" y="265083"/>
            <a:chExt cx="297391" cy="217518"/>
          </a:xfrm>
        </p:grpSpPr>
        <p:sp>
          <p:nvSpPr>
            <p:cNvPr id="2366" name="SMARTInkShape-5798"/>
            <p:cNvSpPr/>
            <p:nvPr>
              <p:custDataLst>
                <p:tags r:id="rId20"/>
              </p:custDataLst>
            </p:nvPr>
          </p:nvSpPr>
          <p:spPr>
            <a:xfrm>
              <a:off x="5029200" y="381000"/>
              <a:ext cx="31751" cy="101601"/>
            </a:xfrm>
            <a:custGeom>
              <a:avLst/>
              <a:gdLst/>
              <a:ahLst/>
              <a:cxnLst/>
              <a:rect l="0" t="0" r="0" b="0"/>
              <a:pathLst>
                <a:path w="31751" h="1016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4" y="706"/>
                  </a:lnTo>
                  <a:lnTo>
                    <a:pt x="5026" y="1881"/>
                  </a:lnTo>
                  <a:lnTo>
                    <a:pt x="17883" y="48335"/>
                  </a:lnTo>
                  <a:lnTo>
                    <a:pt x="29107" y="94387"/>
                  </a:lnTo>
                  <a:lnTo>
                    <a:pt x="3175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7" name="SMARTInkShape-5799"/>
            <p:cNvSpPr/>
            <p:nvPr>
              <p:custDataLst>
                <p:tags r:id="rId21"/>
              </p:custDataLst>
            </p:nvPr>
          </p:nvSpPr>
          <p:spPr>
            <a:xfrm>
              <a:off x="5092700" y="368300"/>
              <a:ext cx="25401" cy="69851"/>
            </a:xfrm>
            <a:custGeom>
              <a:avLst/>
              <a:gdLst/>
              <a:ahLst/>
              <a:cxnLst/>
              <a:rect l="0" t="0" r="0" b="0"/>
              <a:pathLst>
                <a:path w="25401" h="698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4306" y="30507"/>
                  </a:lnTo>
                  <a:lnTo>
                    <a:pt x="2540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8" name="SMARTInkShape-5800"/>
            <p:cNvSpPr/>
            <p:nvPr>
              <p:custDataLst>
                <p:tags r:id="rId22"/>
              </p:custDataLst>
            </p:nvPr>
          </p:nvSpPr>
          <p:spPr>
            <a:xfrm>
              <a:off x="4820710" y="265083"/>
              <a:ext cx="136129" cy="207156"/>
            </a:xfrm>
            <a:custGeom>
              <a:avLst/>
              <a:gdLst/>
              <a:ahLst/>
              <a:cxnLst/>
              <a:rect l="0" t="0" r="0" b="0"/>
              <a:pathLst>
                <a:path w="136129" h="207156">
                  <a:moveTo>
                    <a:pt x="75140" y="20667"/>
                  </a:moveTo>
                  <a:lnTo>
                    <a:pt x="75140" y="20667"/>
                  </a:lnTo>
                  <a:lnTo>
                    <a:pt x="48421" y="11247"/>
                  </a:lnTo>
                  <a:lnTo>
                    <a:pt x="42570" y="12482"/>
                  </a:lnTo>
                  <a:lnTo>
                    <a:pt x="28565" y="23886"/>
                  </a:lnTo>
                  <a:lnTo>
                    <a:pt x="11010" y="50784"/>
                  </a:lnTo>
                  <a:lnTo>
                    <a:pt x="2516" y="88936"/>
                  </a:lnTo>
                  <a:lnTo>
                    <a:pt x="0" y="134890"/>
                  </a:lnTo>
                  <a:lnTo>
                    <a:pt x="9367" y="174142"/>
                  </a:lnTo>
                  <a:lnTo>
                    <a:pt x="19802" y="191419"/>
                  </a:lnTo>
                  <a:lnTo>
                    <a:pt x="25548" y="198002"/>
                  </a:lnTo>
                  <a:lnTo>
                    <a:pt x="41340" y="205316"/>
                  </a:lnTo>
                  <a:lnTo>
                    <a:pt x="58707" y="207155"/>
                  </a:lnTo>
                  <a:lnTo>
                    <a:pt x="73480" y="203269"/>
                  </a:lnTo>
                  <a:lnTo>
                    <a:pt x="97069" y="186406"/>
                  </a:lnTo>
                  <a:lnTo>
                    <a:pt x="115190" y="160164"/>
                  </a:lnTo>
                  <a:lnTo>
                    <a:pt x="132545" y="119692"/>
                  </a:lnTo>
                  <a:lnTo>
                    <a:pt x="136128" y="87559"/>
                  </a:lnTo>
                  <a:lnTo>
                    <a:pt x="132330" y="52952"/>
                  </a:lnTo>
                  <a:lnTo>
                    <a:pt x="126193" y="33369"/>
                  </a:lnTo>
                  <a:lnTo>
                    <a:pt x="114998" y="19022"/>
                  </a:lnTo>
                  <a:lnTo>
                    <a:pt x="100616" y="8647"/>
                  </a:lnTo>
                  <a:lnTo>
                    <a:pt x="84817" y="1684"/>
                  </a:lnTo>
                  <a:lnTo>
                    <a:pt x="70268" y="0"/>
                  </a:lnTo>
                  <a:lnTo>
                    <a:pt x="48397" y="1475"/>
                  </a:lnTo>
                  <a:lnTo>
                    <a:pt x="49740" y="1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72" name="SMARTInkShape-Group1237"/>
          <p:cNvGrpSpPr/>
          <p:nvPr/>
        </p:nvGrpSpPr>
        <p:grpSpPr>
          <a:xfrm>
            <a:off x="5919083" y="369599"/>
            <a:ext cx="934594" cy="1052802"/>
            <a:chOff x="5919083" y="369599"/>
            <a:chExt cx="934594" cy="1052802"/>
          </a:xfrm>
        </p:grpSpPr>
        <p:sp>
          <p:nvSpPr>
            <p:cNvPr id="2370" name="SMARTInkShape-5801"/>
            <p:cNvSpPr/>
            <p:nvPr>
              <p:custDataLst>
                <p:tags r:id="rId18"/>
              </p:custDataLst>
            </p:nvPr>
          </p:nvSpPr>
          <p:spPr>
            <a:xfrm>
              <a:off x="5919083" y="431800"/>
              <a:ext cx="894468" cy="990601"/>
            </a:xfrm>
            <a:custGeom>
              <a:avLst/>
              <a:gdLst/>
              <a:ahLst/>
              <a:cxnLst/>
              <a:rect l="0" t="0" r="0" b="0"/>
              <a:pathLst>
                <a:path w="894468" h="990601">
                  <a:moveTo>
                    <a:pt x="5467" y="990600"/>
                  </a:moveTo>
                  <a:lnTo>
                    <a:pt x="5467" y="990600"/>
                  </a:lnTo>
                  <a:lnTo>
                    <a:pt x="0" y="990600"/>
                  </a:lnTo>
                  <a:lnTo>
                    <a:pt x="28017" y="951612"/>
                  </a:lnTo>
                  <a:lnTo>
                    <a:pt x="61302" y="906062"/>
                  </a:lnTo>
                  <a:lnTo>
                    <a:pt x="93077" y="863422"/>
                  </a:lnTo>
                  <a:lnTo>
                    <a:pt x="112557" y="835965"/>
                  </a:lnTo>
                  <a:lnTo>
                    <a:pt x="134010" y="804960"/>
                  </a:lnTo>
                  <a:lnTo>
                    <a:pt x="156780" y="771590"/>
                  </a:lnTo>
                  <a:lnTo>
                    <a:pt x="182542" y="731704"/>
                  </a:lnTo>
                  <a:lnTo>
                    <a:pt x="210300" y="687475"/>
                  </a:lnTo>
                  <a:lnTo>
                    <a:pt x="239389" y="640350"/>
                  </a:lnTo>
                  <a:lnTo>
                    <a:pt x="272187" y="589883"/>
                  </a:lnTo>
                  <a:lnTo>
                    <a:pt x="307459" y="537189"/>
                  </a:lnTo>
                  <a:lnTo>
                    <a:pt x="344378" y="483009"/>
                  </a:lnTo>
                  <a:lnTo>
                    <a:pt x="383807" y="433484"/>
                  </a:lnTo>
                  <a:lnTo>
                    <a:pt x="424910" y="387061"/>
                  </a:lnTo>
                  <a:lnTo>
                    <a:pt x="467129" y="342708"/>
                  </a:lnTo>
                  <a:lnTo>
                    <a:pt x="507269" y="302555"/>
                  </a:lnTo>
                  <a:lnTo>
                    <a:pt x="546025" y="265203"/>
                  </a:lnTo>
                  <a:lnTo>
                    <a:pt x="583855" y="229719"/>
                  </a:lnTo>
                  <a:lnTo>
                    <a:pt x="618248" y="199007"/>
                  </a:lnTo>
                  <a:lnTo>
                    <a:pt x="650349" y="171477"/>
                  </a:lnTo>
                  <a:lnTo>
                    <a:pt x="680921" y="146068"/>
                  </a:lnTo>
                  <a:lnTo>
                    <a:pt x="709064" y="123484"/>
                  </a:lnTo>
                  <a:lnTo>
                    <a:pt x="735588" y="102784"/>
                  </a:lnTo>
                  <a:lnTo>
                    <a:pt x="761030" y="83339"/>
                  </a:lnTo>
                  <a:lnTo>
                    <a:pt x="804353" y="52327"/>
                  </a:lnTo>
                  <a:lnTo>
                    <a:pt x="839599" y="28901"/>
                  </a:lnTo>
                  <a:lnTo>
                    <a:pt x="884541" y="4085"/>
                  </a:lnTo>
                  <a:lnTo>
                    <a:pt x="8944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1" name="SMARTInkShape-5802"/>
            <p:cNvSpPr/>
            <p:nvPr>
              <p:custDataLst>
                <p:tags r:id="rId19"/>
              </p:custDataLst>
            </p:nvPr>
          </p:nvSpPr>
          <p:spPr>
            <a:xfrm>
              <a:off x="6712734" y="369599"/>
              <a:ext cx="140943" cy="144752"/>
            </a:xfrm>
            <a:custGeom>
              <a:avLst/>
              <a:gdLst/>
              <a:ahLst/>
              <a:cxnLst/>
              <a:rect l="0" t="0" r="0" b="0"/>
              <a:pathLst>
                <a:path w="140943" h="144752">
                  <a:moveTo>
                    <a:pt x="18266" y="24101"/>
                  </a:moveTo>
                  <a:lnTo>
                    <a:pt x="18266" y="24101"/>
                  </a:lnTo>
                  <a:lnTo>
                    <a:pt x="5174" y="14667"/>
                  </a:lnTo>
                  <a:lnTo>
                    <a:pt x="1863" y="9795"/>
                  </a:lnTo>
                  <a:lnTo>
                    <a:pt x="0" y="3086"/>
                  </a:lnTo>
                  <a:lnTo>
                    <a:pt x="2561" y="1624"/>
                  </a:lnTo>
                  <a:lnTo>
                    <a:pt x="12931" y="0"/>
                  </a:lnTo>
                  <a:lnTo>
                    <a:pt x="52725" y="4733"/>
                  </a:lnTo>
                  <a:lnTo>
                    <a:pt x="97588" y="20406"/>
                  </a:lnTo>
                  <a:lnTo>
                    <a:pt x="130674" y="43675"/>
                  </a:lnTo>
                  <a:lnTo>
                    <a:pt x="138781" y="57966"/>
                  </a:lnTo>
                  <a:lnTo>
                    <a:pt x="140942" y="65727"/>
                  </a:lnTo>
                  <a:lnTo>
                    <a:pt x="139580" y="83759"/>
                  </a:lnTo>
                  <a:lnTo>
                    <a:pt x="132862" y="103532"/>
                  </a:lnTo>
                  <a:lnTo>
                    <a:pt x="107166" y="1447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76" name="SMARTInkShape-Group1238"/>
          <p:cNvGrpSpPr/>
          <p:nvPr/>
        </p:nvGrpSpPr>
        <p:grpSpPr>
          <a:xfrm>
            <a:off x="7130262" y="238042"/>
            <a:ext cx="578639" cy="238209"/>
            <a:chOff x="7130262" y="238042"/>
            <a:chExt cx="578639" cy="238209"/>
          </a:xfrm>
        </p:grpSpPr>
        <p:sp>
          <p:nvSpPr>
            <p:cNvPr id="2373" name="SMARTInkShape-5803"/>
            <p:cNvSpPr/>
            <p:nvPr>
              <p:custDataLst>
                <p:tags r:id="rId15"/>
              </p:custDataLst>
            </p:nvPr>
          </p:nvSpPr>
          <p:spPr>
            <a:xfrm>
              <a:off x="7130262" y="238042"/>
              <a:ext cx="165154" cy="218564"/>
            </a:xfrm>
            <a:custGeom>
              <a:avLst/>
              <a:gdLst/>
              <a:ahLst/>
              <a:cxnLst/>
              <a:rect l="0" t="0" r="0" b="0"/>
              <a:pathLst>
                <a:path w="165154" h="218564">
                  <a:moveTo>
                    <a:pt x="96038" y="22308"/>
                  </a:moveTo>
                  <a:lnTo>
                    <a:pt x="96038" y="22308"/>
                  </a:lnTo>
                  <a:lnTo>
                    <a:pt x="101107" y="16533"/>
                  </a:lnTo>
                  <a:lnTo>
                    <a:pt x="107594" y="5285"/>
                  </a:lnTo>
                  <a:lnTo>
                    <a:pt x="107270" y="3904"/>
                  </a:lnTo>
                  <a:lnTo>
                    <a:pt x="105028" y="488"/>
                  </a:lnTo>
                  <a:lnTo>
                    <a:pt x="102031" y="0"/>
                  </a:lnTo>
                  <a:lnTo>
                    <a:pt x="93058" y="1340"/>
                  </a:lnTo>
                  <a:lnTo>
                    <a:pt x="69363" y="12803"/>
                  </a:lnTo>
                  <a:lnTo>
                    <a:pt x="40000" y="36346"/>
                  </a:lnTo>
                  <a:lnTo>
                    <a:pt x="15699" y="72407"/>
                  </a:lnTo>
                  <a:lnTo>
                    <a:pt x="1835" y="114371"/>
                  </a:lnTo>
                  <a:lnTo>
                    <a:pt x="0" y="158085"/>
                  </a:lnTo>
                  <a:lnTo>
                    <a:pt x="7964" y="181901"/>
                  </a:lnTo>
                  <a:lnTo>
                    <a:pt x="21616" y="200483"/>
                  </a:lnTo>
                  <a:lnTo>
                    <a:pt x="39443" y="213445"/>
                  </a:lnTo>
                  <a:lnTo>
                    <a:pt x="61007" y="218265"/>
                  </a:lnTo>
                  <a:lnTo>
                    <a:pt x="72684" y="218563"/>
                  </a:lnTo>
                  <a:lnTo>
                    <a:pt x="96947" y="211367"/>
                  </a:lnTo>
                  <a:lnTo>
                    <a:pt x="132526" y="189568"/>
                  </a:lnTo>
                  <a:lnTo>
                    <a:pt x="143646" y="180381"/>
                  </a:lnTo>
                  <a:lnTo>
                    <a:pt x="157884" y="157004"/>
                  </a:lnTo>
                  <a:lnTo>
                    <a:pt x="165153" y="130856"/>
                  </a:lnTo>
                  <a:lnTo>
                    <a:pt x="164572" y="93041"/>
                  </a:lnTo>
                  <a:lnTo>
                    <a:pt x="159188" y="70208"/>
                  </a:lnTo>
                  <a:lnTo>
                    <a:pt x="146447" y="52063"/>
                  </a:lnTo>
                  <a:lnTo>
                    <a:pt x="123204" y="33711"/>
                  </a:lnTo>
                  <a:lnTo>
                    <a:pt x="104792" y="25687"/>
                  </a:lnTo>
                  <a:lnTo>
                    <a:pt x="96044" y="233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4" name="SMARTInkShape-5804"/>
            <p:cNvSpPr/>
            <p:nvPr>
              <p:custDataLst>
                <p:tags r:id="rId16"/>
              </p:custDataLst>
            </p:nvPr>
          </p:nvSpPr>
          <p:spPr>
            <a:xfrm>
              <a:off x="7436548" y="342900"/>
              <a:ext cx="5653" cy="133351"/>
            </a:xfrm>
            <a:custGeom>
              <a:avLst/>
              <a:gdLst/>
              <a:ahLst/>
              <a:cxnLst/>
              <a:rect l="0" t="0" r="0" b="0"/>
              <a:pathLst>
                <a:path w="5653" h="133351">
                  <a:moveTo>
                    <a:pt x="5652" y="0"/>
                  </a:moveTo>
                  <a:lnTo>
                    <a:pt x="5652" y="0"/>
                  </a:lnTo>
                  <a:lnTo>
                    <a:pt x="2281" y="6742"/>
                  </a:lnTo>
                  <a:lnTo>
                    <a:pt x="2838" y="46453"/>
                  </a:lnTo>
                  <a:lnTo>
                    <a:pt x="0" y="87179"/>
                  </a:lnTo>
                  <a:lnTo>
                    <a:pt x="5652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5" name="SMARTInkShape-5805"/>
            <p:cNvSpPr/>
            <p:nvPr>
              <p:custDataLst>
                <p:tags r:id="rId17"/>
              </p:custDataLst>
            </p:nvPr>
          </p:nvSpPr>
          <p:spPr>
            <a:xfrm>
              <a:off x="7524750" y="330894"/>
              <a:ext cx="184151" cy="127858"/>
            </a:xfrm>
            <a:custGeom>
              <a:avLst/>
              <a:gdLst/>
              <a:ahLst/>
              <a:cxnLst/>
              <a:rect l="0" t="0" r="0" b="0"/>
              <a:pathLst>
                <a:path w="184151" h="127858">
                  <a:moveTo>
                    <a:pt x="0" y="31056"/>
                  </a:moveTo>
                  <a:lnTo>
                    <a:pt x="0" y="31056"/>
                  </a:lnTo>
                  <a:lnTo>
                    <a:pt x="0" y="867"/>
                  </a:lnTo>
                  <a:lnTo>
                    <a:pt x="3763" y="0"/>
                  </a:lnTo>
                  <a:lnTo>
                    <a:pt x="11550" y="320"/>
                  </a:lnTo>
                  <a:lnTo>
                    <a:pt x="40788" y="8185"/>
                  </a:lnTo>
                  <a:lnTo>
                    <a:pt x="50113" y="15952"/>
                  </a:lnTo>
                  <a:lnTo>
                    <a:pt x="54576" y="20987"/>
                  </a:lnTo>
                  <a:lnTo>
                    <a:pt x="56845" y="27165"/>
                  </a:lnTo>
                  <a:lnTo>
                    <a:pt x="57485" y="41556"/>
                  </a:lnTo>
                  <a:lnTo>
                    <a:pt x="50507" y="65525"/>
                  </a:lnTo>
                  <a:lnTo>
                    <a:pt x="26406" y="103572"/>
                  </a:lnTo>
                  <a:lnTo>
                    <a:pt x="12036" y="120091"/>
                  </a:lnTo>
                  <a:lnTo>
                    <a:pt x="11552" y="122868"/>
                  </a:lnTo>
                  <a:lnTo>
                    <a:pt x="12640" y="125425"/>
                  </a:lnTo>
                  <a:lnTo>
                    <a:pt x="14776" y="127835"/>
                  </a:lnTo>
                  <a:lnTo>
                    <a:pt x="41381" y="127857"/>
                  </a:lnTo>
                  <a:lnTo>
                    <a:pt x="72484" y="123232"/>
                  </a:lnTo>
                  <a:lnTo>
                    <a:pt x="109120" y="117179"/>
                  </a:lnTo>
                  <a:lnTo>
                    <a:pt x="146569" y="112136"/>
                  </a:lnTo>
                  <a:lnTo>
                    <a:pt x="184150" y="1072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81" name="SMARTInkShape-Group1239"/>
          <p:cNvGrpSpPr/>
          <p:nvPr/>
        </p:nvGrpSpPr>
        <p:grpSpPr>
          <a:xfrm>
            <a:off x="1111250" y="2738149"/>
            <a:ext cx="2603501" cy="988988"/>
            <a:chOff x="1111250" y="2738149"/>
            <a:chExt cx="2603501" cy="988988"/>
          </a:xfrm>
        </p:grpSpPr>
        <p:sp>
          <p:nvSpPr>
            <p:cNvPr id="2377" name="SMARTInkShape-5806"/>
            <p:cNvSpPr/>
            <p:nvPr>
              <p:custDataLst>
                <p:tags r:id="rId11"/>
              </p:custDataLst>
            </p:nvPr>
          </p:nvSpPr>
          <p:spPr>
            <a:xfrm>
              <a:off x="1504950" y="2738149"/>
              <a:ext cx="2209801" cy="716252"/>
            </a:xfrm>
            <a:custGeom>
              <a:avLst/>
              <a:gdLst/>
              <a:ahLst/>
              <a:cxnLst/>
              <a:rect l="0" t="0" r="0" b="0"/>
              <a:pathLst>
                <a:path w="2209801" h="716252">
                  <a:moveTo>
                    <a:pt x="2209800" y="24101"/>
                  </a:moveTo>
                  <a:lnTo>
                    <a:pt x="2209800" y="24101"/>
                  </a:lnTo>
                  <a:lnTo>
                    <a:pt x="2209800" y="3086"/>
                  </a:lnTo>
                  <a:lnTo>
                    <a:pt x="2208388" y="1624"/>
                  </a:lnTo>
                  <a:lnTo>
                    <a:pt x="2203058" y="0"/>
                  </a:lnTo>
                  <a:lnTo>
                    <a:pt x="2155528" y="7653"/>
                  </a:lnTo>
                  <a:lnTo>
                    <a:pt x="2109758" y="17032"/>
                  </a:lnTo>
                  <a:lnTo>
                    <a:pt x="2066794" y="24722"/>
                  </a:lnTo>
                  <a:lnTo>
                    <a:pt x="2042496" y="28749"/>
                  </a:lnTo>
                  <a:lnTo>
                    <a:pt x="2012892" y="34960"/>
                  </a:lnTo>
                  <a:lnTo>
                    <a:pt x="1979750" y="42630"/>
                  </a:lnTo>
                  <a:lnTo>
                    <a:pt x="1944250" y="51270"/>
                  </a:lnTo>
                  <a:lnTo>
                    <a:pt x="1905766" y="60558"/>
                  </a:lnTo>
                  <a:lnTo>
                    <a:pt x="1865294" y="70278"/>
                  </a:lnTo>
                  <a:lnTo>
                    <a:pt x="1823496" y="80286"/>
                  </a:lnTo>
                  <a:lnTo>
                    <a:pt x="1777992" y="91896"/>
                  </a:lnTo>
                  <a:lnTo>
                    <a:pt x="1730016" y="104576"/>
                  </a:lnTo>
                  <a:lnTo>
                    <a:pt x="1680394" y="117967"/>
                  </a:lnTo>
                  <a:lnTo>
                    <a:pt x="1626146" y="132540"/>
                  </a:lnTo>
                  <a:lnTo>
                    <a:pt x="1568814" y="147899"/>
                  </a:lnTo>
                  <a:lnTo>
                    <a:pt x="1509426" y="163783"/>
                  </a:lnTo>
                  <a:lnTo>
                    <a:pt x="1447962" y="181428"/>
                  </a:lnTo>
                  <a:lnTo>
                    <a:pt x="1385113" y="200247"/>
                  </a:lnTo>
                  <a:lnTo>
                    <a:pt x="1321342" y="219848"/>
                  </a:lnTo>
                  <a:lnTo>
                    <a:pt x="1256250" y="240677"/>
                  </a:lnTo>
                  <a:lnTo>
                    <a:pt x="1190278" y="262324"/>
                  </a:lnTo>
                  <a:lnTo>
                    <a:pt x="1123719" y="284516"/>
                  </a:lnTo>
                  <a:lnTo>
                    <a:pt x="1056062" y="307778"/>
                  </a:lnTo>
                  <a:lnTo>
                    <a:pt x="987675" y="331752"/>
                  </a:lnTo>
                  <a:lnTo>
                    <a:pt x="918800" y="356202"/>
                  </a:lnTo>
                  <a:lnTo>
                    <a:pt x="851717" y="380968"/>
                  </a:lnTo>
                  <a:lnTo>
                    <a:pt x="785828" y="405946"/>
                  </a:lnTo>
                  <a:lnTo>
                    <a:pt x="720735" y="431064"/>
                  </a:lnTo>
                  <a:lnTo>
                    <a:pt x="658996" y="454160"/>
                  </a:lnTo>
                  <a:lnTo>
                    <a:pt x="599492" y="475907"/>
                  </a:lnTo>
                  <a:lnTo>
                    <a:pt x="541478" y="496755"/>
                  </a:lnTo>
                  <a:lnTo>
                    <a:pt x="485163" y="517709"/>
                  </a:lnTo>
                  <a:lnTo>
                    <a:pt x="429981" y="538734"/>
                  </a:lnTo>
                  <a:lnTo>
                    <a:pt x="375554" y="559806"/>
                  </a:lnTo>
                  <a:lnTo>
                    <a:pt x="325864" y="579499"/>
                  </a:lnTo>
                  <a:lnTo>
                    <a:pt x="279331" y="598272"/>
                  </a:lnTo>
                  <a:lnTo>
                    <a:pt x="234904" y="616432"/>
                  </a:lnTo>
                  <a:lnTo>
                    <a:pt x="196114" y="632065"/>
                  </a:lnTo>
                  <a:lnTo>
                    <a:pt x="161081" y="646016"/>
                  </a:lnTo>
                  <a:lnTo>
                    <a:pt x="128554" y="658845"/>
                  </a:lnTo>
                  <a:lnTo>
                    <a:pt x="101931" y="669514"/>
                  </a:lnTo>
                  <a:lnTo>
                    <a:pt x="59178" y="687012"/>
                  </a:lnTo>
                  <a:lnTo>
                    <a:pt x="13885" y="709012"/>
                  </a:lnTo>
                  <a:lnTo>
                    <a:pt x="0" y="7162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8" name="SMARTInkShape-5807"/>
            <p:cNvSpPr/>
            <p:nvPr>
              <p:custDataLst>
                <p:tags r:id="rId12"/>
              </p:custDataLst>
            </p:nvPr>
          </p:nvSpPr>
          <p:spPr>
            <a:xfrm>
              <a:off x="1466250" y="3260830"/>
              <a:ext cx="203801" cy="232199"/>
            </a:xfrm>
            <a:custGeom>
              <a:avLst/>
              <a:gdLst/>
              <a:ahLst/>
              <a:cxnLst/>
              <a:rect l="0" t="0" r="0" b="0"/>
              <a:pathLst>
                <a:path w="203801" h="232199">
                  <a:moveTo>
                    <a:pt x="127600" y="9420"/>
                  </a:moveTo>
                  <a:lnTo>
                    <a:pt x="127600" y="9420"/>
                  </a:lnTo>
                  <a:lnTo>
                    <a:pt x="118761" y="582"/>
                  </a:lnTo>
                  <a:lnTo>
                    <a:pt x="116063" y="0"/>
                  </a:lnTo>
                  <a:lnTo>
                    <a:pt x="109302" y="1235"/>
                  </a:lnTo>
                  <a:lnTo>
                    <a:pt x="94192" y="12639"/>
                  </a:lnTo>
                  <a:lnTo>
                    <a:pt x="69567" y="46279"/>
                  </a:lnTo>
                  <a:lnTo>
                    <a:pt x="43299" y="91994"/>
                  </a:lnTo>
                  <a:lnTo>
                    <a:pt x="17641" y="137916"/>
                  </a:lnTo>
                  <a:lnTo>
                    <a:pt x="2278" y="179432"/>
                  </a:lnTo>
                  <a:lnTo>
                    <a:pt x="0" y="211802"/>
                  </a:lnTo>
                  <a:lnTo>
                    <a:pt x="2317" y="219130"/>
                  </a:lnTo>
                  <a:lnTo>
                    <a:pt x="10535" y="229154"/>
                  </a:lnTo>
                  <a:lnTo>
                    <a:pt x="26888" y="232198"/>
                  </a:lnTo>
                  <a:lnTo>
                    <a:pt x="48972" y="229788"/>
                  </a:lnTo>
                  <a:lnTo>
                    <a:pt x="90584" y="215119"/>
                  </a:lnTo>
                  <a:lnTo>
                    <a:pt x="124554" y="198444"/>
                  </a:lnTo>
                  <a:lnTo>
                    <a:pt x="157055" y="183036"/>
                  </a:lnTo>
                  <a:lnTo>
                    <a:pt x="203800" y="1618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9" name="SMARTInkShape-5808"/>
            <p:cNvSpPr/>
            <p:nvPr>
              <p:custDataLst>
                <p:tags r:id="rId13"/>
              </p:custDataLst>
            </p:nvPr>
          </p:nvSpPr>
          <p:spPr>
            <a:xfrm>
              <a:off x="1111250" y="3646300"/>
              <a:ext cx="177801" cy="80837"/>
            </a:xfrm>
            <a:custGeom>
              <a:avLst/>
              <a:gdLst/>
              <a:ahLst/>
              <a:cxnLst/>
              <a:rect l="0" t="0" r="0" b="0"/>
              <a:pathLst>
                <a:path w="177801" h="80837">
                  <a:moveTo>
                    <a:pt x="0" y="36700"/>
                  </a:moveTo>
                  <a:lnTo>
                    <a:pt x="0" y="36700"/>
                  </a:lnTo>
                  <a:lnTo>
                    <a:pt x="0" y="33329"/>
                  </a:lnTo>
                  <a:lnTo>
                    <a:pt x="11933" y="13782"/>
                  </a:lnTo>
                  <a:lnTo>
                    <a:pt x="17298" y="8170"/>
                  </a:lnTo>
                  <a:lnTo>
                    <a:pt x="24386" y="3324"/>
                  </a:lnTo>
                  <a:lnTo>
                    <a:pt x="36310" y="0"/>
                  </a:lnTo>
                  <a:lnTo>
                    <a:pt x="39729" y="944"/>
                  </a:lnTo>
                  <a:lnTo>
                    <a:pt x="45409" y="5757"/>
                  </a:lnTo>
                  <a:lnTo>
                    <a:pt x="52574" y="19770"/>
                  </a:lnTo>
                  <a:lnTo>
                    <a:pt x="56547" y="49679"/>
                  </a:lnTo>
                  <a:lnTo>
                    <a:pt x="56177" y="60813"/>
                  </a:lnTo>
                  <a:lnTo>
                    <a:pt x="53412" y="70342"/>
                  </a:lnTo>
                  <a:lnTo>
                    <a:pt x="53953" y="71828"/>
                  </a:lnTo>
                  <a:lnTo>
                    <a:pt x="55018" y="72818"/>
                  </a:lnTo>
                  <a:lnTo>
                    <a:pt x="56203" y="75801"/>
                  </a:lnTo>
                  <a:lnTo>
                    <a:pt x="56518" y="77584"/>
                  </a:lnTo>
                  <a:lnTo>
                    <a:pt x="58140" y="78772"/>
                  </a:lnTo>
                  <a:lnTo>
                    <a:pt x="67870" y="80445"/>
                  </a:lnTo>
                  <a:lnTo>
                    <a:pt x="78142" y="80836"/>
                  </a:lnTo>
                  <a:lnTo>
                    <a:pt x="120139" y="67293"/>
                  </a:lnTo>
                  <a:lnTo>
                    <a:pt x="164458" y="48542"/>
                  </a:lnTo>
                  <a:lnTo>
                    <a:pt x="177800" y="4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0" name="SMARTInkShape-5809"/>
            <p:cNvSpPr/>
            <p:nvPr>
              <p:custDataLst>
                <p:tags r:id="rId14"/>
              </p:custDataLst>
            </p:nvPr>
          </p:nvSpPr>
          <p:spPr>
            <a:xfrm>
              <a:off x="1295923" y="3556000"/>
              <a:ext cx="75678" cy="133351"/>
            </a:xfrm>
            <a:custGeom>
              <a:avLst/>
              <a:gdLst/>
              <a:ahLst/>
              <a:cxnLst/>
              <a:rect l="0" t="0" r="0" b="0"/>
              <a:pathLst>
                <a:path w="75678" h="133351">
                  <a:moveTo>
                    <a:pt x="12177" y="0"/>
                  </a:moveTo>
                  <a:lnTo>
                    <a:pt x="12177" y="0"/>
                  </a:lnTo>
                  <a:lnTo>
                    <a:pt x="0" y="0"/>
                  </a:lnTo>
                  <a:lnTo>
                    <a:pt x="30254" y="36400"/>
                  </a:lnTo>
                  <a:lnTo>
                    <a:pt x="47968" y="78373"/>
                  </a:lnTo>
                  <a:lnTo>
                    <a:pt x="75677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82" name="SMARTInkShape-5810"/>
          <p:cNvSpPr/>
          <p:nvPr>
            <p:custDataLst>
              <p:tags r:id="rId5"/>
            </p:custDataLst>
          </p:nvPr>
        </p:nvSpPr>
        <p:spPr>
          <a:xfrm>
            <a:off x="827107" y="3510468"/>
            <a:ext cx="228139" cy="270663"/>
          </a:xfrm>
          <a:custGeom>
            <a:avLst/>
            <a:gdLst/>
            <a:ahLst/>
            <a:cxnLst/>
            <a:rect l="0" t="0" r="0" b="0"/>
            <a:pathLst>
              <a:path w="228139" h="270663">
                <a:moveTo>
                  <a:pt x="80943" y="32832"/>
                </a:moveTo>
                <a:lnTo>
                  <a:pt x="80943" y="32832"/>
                </a:lnTo>
                <a:lnTo>
                  <a:pt x="77572" y="29461"/>
                </a:lnTo>
                <a:lnTo>
                  <a:pt x="65363" y="27365"/>
                </a:lnTo>
                <a:lnTo>
                  <a:pt x="48340" y="26743"/>
                </a:lnTo>
                <a:lnTo>
                  <a:pt x="37995" y="30361"/>
                </a:lnTo>
                <a:lnTo>
                  <a:pt x="33261" y="33301"/>
                </a:lnTo>
                <a:lnTo>
                  <a:pt x="16485" y="57665"/>
                </a:lnTo>
                <a:lnTo>
                  <a:pt x="1480" y="95067"/>
                </a:lnTo>
                <a:lnTo>
                  <a:pt x="0" y="126814"/>
                </a:lnTo>
                <a:lnTo>
                  <a:pt x="4752" y="162090"/>
                </a:lnTo>
                <a:lnTo>
                  <a:pt x="13919" y="198936"/>
                </a:lnTo>
                <a:lnTo>
                  <a:pt x="37722" y="241896"/>
                </a:lnTo>
                <a:lnTo>
                  <a:pt x="67118" y="266854"/>
                </a:lnTo>
                <a:lnTo>
                  <a:pt x="89615" y="270662"/>
                </a:lnTo>
                <a:lnTo>
                  <a:pt x="101541" y="269702"/>
                </a:lnTo>
                <a:lnTo>
                  <a:pt x="141923" y="248125"/>
                </a:lnTo>
                <a:lnTo>
                  <a:pt x="185167" y="211551"/>
                </a:lnTo>
                <a:lnTo>
                  <a:pt x="215776" y="169433"/>
                </a:lnTo>
                <a:lnTo>
                  <a:pt x="228138" y="122303"/>
                </a:lnTo>
                <a:lnTo>
                  <a:pt x="225059" y="75962"/>
                </a:lnTo>
                <a:lnTo>
                  <a:pt x="208467" y="37693"/>
                </a:lnTo>
                <a:lnTo>
                  <a:pt x="189832" y="20646"/>
                </a:lnTo>
                <a:lnTo>
                  <a:pt x="155540" y="4998"/>
                </a:lnTo>
                <a:lnTo>
                  <a:pt x="131030" y="0"/>
                </a:lnTo>
                <a:lnTo>
                  <a:pt x="96254" y="1859"/>
                </a:lnTo>
                <a:lnTo>
                  <a:pt x="68243" y="1378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88" name="SMARTInkShape-Group1241"/>
          <p:cNvGrpSpPr/>
          <p:nvPr/>
        </p:nvGrpSpPr>
        <p:grpSpPr>
          <a:xfrm>
            <a:off x="5956300" y="2222179"/>
            <a:ext cx="2438401" cy="540072"/>
            <a:chOff x="5956300" y="2222179"/>
            <a:chExt cx="2438401" cy="540072"/>
          </a:xfrm>
        </p:grpSpPr>
        <p:sp>
          <p:nvSpPr>
            <p:cNvPr id="2383" name="SMARTInkShape-5811"/>
            <p:cNvSpPr/>
            <p:nvPr>
              <p:custDataLst>
                <p:tags r:id="rId6"/>
              </p:custDataLst>
            </p:nvPr>
          </p:nvSpPr>
          <p:spPr>
            <a:xfrm>
              <a:off x="5956300" y="2349500"/>
              <a:ext cx="1600201" cy="412751"/>
            </a:xfrm>
            <a:custGeom>
              <a:avLst/>
              <a:gdLst/>
              <a:ahLst/>
              <a:cxnLst/>
              <a:rect l="0" t="0" r="0" b="0"/>
              <a:pathLst>
                <a:path w="1600201" h="412751">
                  <a:moveTo>
                    <a:pt x="0" y="412750"/>
                  </a:moveTo>
                  <a:lnTo>
                    <a:pt x="0" y="412750"/>
                  </a:lnTo>
                  <a:lnTo>
                    <a:pt x="3371" y="412750"/>
                  </a:lnTo>
                  <a:lnTo>
                    <a:pt x="44458" y="396144"/>
                  </a:lnTo>
                  <a:lnTo>
                    <a:pt x="85061" y="379842"/>
                  </a:lnTo>
                  <a:lnTo>
                    <a:pt x="121296" y="367785"/>
                  </a:lnTo>
                  <a:lnTo>
                    <a:pt x="144365" y="360196"/>
                  </a:lnTo>
                  <a:lnTo>
                    <a:pt x="170326" y="351608"/>
                  </a:lnTo>
                  <a:lnTo>
                    <a:pt x="198216" y="342355"/>
                  </a:lnTo>
                  <a:lnTo>
                    <a:pt x="229511" y="331954"/>
                  </a:lnTo>
                  <a:lnTo>
                    <a:pt x="263074" y="320786"/>
                  </a:lnTo>
                  <a:lnTo>
                    <a:pt x="298150" y="309107"/>
                  </a:lnTo>
                  <a:lnTo>
                    <a:pt x="336350" y="296382"/>
                  </a:lnTo>
                  <a:lnTo>
                    <a:pt x="376633" y="282960"/>
                  </a:lnTo>
                  <a:lnTo>
                    <a:pt x="418305" y="269073"/>
                  </a:lnTo>
                  <a:lnTo>
                    <a:pt x="462314" y="254877"/>
                  </a:lnTo>
                  <a:lnTo>
                    <a:pt x="507882" y="240473"/>
                  </a:lnTo>
                  <a:lnTo>
                    <a:pt x="554488" y="225932"/>
                  </a:lnTo>
                  <a:lnTo>
                    <a:pt x="603197" y="211299"/>
                  </a:lnTo>
                  <a:lnTo>
                    <a:pt x="653309" y="196605"/>
                  </a:lnTo>
                  <a:lnTo>
                    <a:pt x="704356" y="181870"/>
                  </a:lnTo>
                  <a:lnTo>
                    <a:pt x="755321" y="167813"/>
                  </a:lnTo>
                  <a:lnTo>
                    <a:pt x="806231" y="154209"/>
                  </a:lnTo>
                  <a:lnTo>
                    <a:pt x="857103" y="140906"/>
                  </a:lnTo>
                  <a:lnTo>
                    <a:pt x="907952" y="127804"/>
                  </a:lnTo>
                  <a:lnTo>
                    <a:pt x="958785" y="114836"/>
                  </a:lnTo>
                  <a:lnTo>
                    <a:pt x="1009607" y="101957"/>
                  </a:lnTo>
                  <a:lnTo>
                    <a:pt x="1060421" y="89844"/>
                  </a:lnTo>
                  <a:lnTo>
                    <a:pt x="1111230" y="78240"/>
                  </a:lnTo>
                  <a:lnTo>
                    <a:pt x="1162036" y="66977"/>
                  </a:lnTo>
                  <a:lnTo>
                    <a:pt x="1208607" y="57351"/>
                  </a:lnTo>
                  <a:lnTo>
                    <a:pt x="1252355" y="48817"/>
                  </a:lnTo>
                  <a:lnTo>
                    <a:pt x="1294220" y="41012"/>
                  </a:lnTo>
                  <a:lnTo>
                    <a:pt x="1332008" y="34397"/>
                  </a:lnTo>
                  <a:lnTo>
                    <a:pt x="1367078" y="28575"/>
                  </a:lnTo>
                  <a:lnTo>
                    <a:pt x="1400335" y="23284"/>
                  </a:lnTo>
                  <a:lnTo>
                    <a:pt x="1429562" y="19050"/>
                  </a:lnTo>
                  <a:lnTo>
                    <a:pt x="1456102" y="15522"/>
                  </a:lnTo>
                  <a:lnTo>
                    <a:pt x="1502290" y="10427"/>
                  </a:lnTo>
                  <a:lnTo>
                    <a:pt x="1539280" y="8162"/>
                  </a:lnTo>
                  <a:lnTo>
                    <a:pt x="1581580" y="6002"/>
                  </a:lnTo>
                  <a:lnTo>
                    <a:pt x="1600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4" name="SMARTInkShape-5812"/>
            <p:cNvSpPr/>
            <p:nvPr>
              <p:custDataLst>
                <p:tags r:id="rId7"/>
              </p:custDataLst>
            </p:nvPr>
          </p:nvSpPr>
          <p:spPr>
            <a:xfrm>
              <a:off x="7435850" y="2246841"/>
              <a:ext cx="155736" cy="216960"/>
            </a:xfrm>
            <a:custGeom>
              <a:avLst/>
              <a:gdLst/>
              <a:ahLst/>
              <a:cxnLst/>
              <a:rect l="0" t="0" r="0" b="0"/>
              <a:pathLst>
                <a:path w="155736" h="216960">
                  <a:moveTo>
                    <a:pt x="0" y="20109"/>
                  </a:moveTo>
                  <a:lnTo>
                    <a:pt x="0" y="20109"/>
                  </a:lnTo>
                  <a:lnTo>
                    <a:pt x="0" y="13367"/>
                  </a:lnTo>
                  <a:lnTo>
                    <a:pt x="705" y="11381"/>
                  </a:lnTo>
                  <a:lnTo>
                    <a:pt x="1881" y="10057"/>
                  </a:lnTo>
                  <a:lnTo>
                    <a:pt x="22322" y="1190"/>
                  </a:lnTo>
                  <a:lnTo>
                    <a:pt x="57021" y="0"/>
                  </a:lnTo>
                  <a:lnTo>
                    <a:pt x="95211" y="7487"/>
                  </a:lnTo>
                  <a:lnTo>
                    <a:pt x="129967" y="22014"/>
                  </a:lnTo>
                  <a:lnTo>
                    <a:pt x="146193" y="39300"/>
                  </a:lnTo>
                  <a:lnTo>
                    <a:pt x="152495" y="49836"/>
                  </a:lnTo>
                  <a:lnTo>
                    <a:pt x="155735" y="72832"/>
                  </a:lnTo>
                  <a:lnTo>
                    <a:pt x="151059" y="97869"/>
                  </a:lnTo>
                  <a:lnTo>
                    <a:pt x="131856" y="138321"/>
                  </a:lnTo>
                  <a:lnTo>
                    <a:pt x="97881" y="180546"/>
                  </a:lnTo>
                  <a:lnTo>
                    <a:pt x="69850" y="2169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5" name="SMARTInkShape-5813"/>
            <p:cNvSpPr/>
            <p:nvPr>
              <p:custDataLst>
                <p:tags r:id="rId8"/>
              </p:custDataLst>
            </p:nvPr>
          </p:nvSpPr>
          <p:spPr>
            <a:xfrm>
              <a:off x="7808423" y="2222179"/>
              <a:ext cx="152211" cy="196400"/>
            </a:xfrm>
            <a:custGeom>
              <a:avLst/>
              <a:gdLst/>
              <a:ahLst/>
              <a:cxnLst/>
              <a:rect l="0" t="0" r="0" b="0"/>
              <a:pathLst>
                <a:path w="152211" h="196400">
                  <a:moveTo>
                    <a:pt x="103677" y="57471"/>
                  </a:moveTo>
                  <a:lnTo>
                    <a:pt x="103677" y="57471"/>
                  </a:lnTo>
                  <a:lnTo>
                    <a:pt x="100306" y="54100"/>
                  </a:lnTo>
                  <a:lnTo>
                    <a:pt x="94888" y="52445"/>
                  </a:lnTo>
                  <a:lnTo>
                    <a:pt x="76539" y="51382"/>
                  </a:lnTo>
                  <a:lnTo>
                    <a:pt x="64806" y="56882"/>
                  </a:lnTo>
                  <a:lnTo>
                    <a:pt x="33283" y="87772"/>
                  </a:lnTo>
                  <a:lnTo>
                    <a:pt x="10146" y="122423"/>
                  </a:lnTo>
                  <a:lnTo>
                    <a:pt x="0" y="156130"/>
                  </a:lnTo>
                  <a:lnTo>
                    <a:pt x="1389" y="173992"/>
                  </a:lnTo>
                  <a:lnTo>
                    <a:pt x="3735" y="181718"/>
                  </a:lnTo>
                  <a:lnTo>
                    <a:pt x="8826" y="187575"/>
                  </a:lnTo>
                  <a:lnTo>
                    <a:pt x="23891" y="195964"/>
                  </a:lnTo>
                  <a:lnTo>
                    <a:pt x="47989" y="196399"/>
                  </a:lnTo>
                  <a:lnTo>
                    <a:pt x="89529" y="186829"/>
                  </a:lnTo>
                  <a:lnTo>
                    <a:pt x="102711" y="181810"/>
                  </a:lnTo>
                  <a:lnTo>
                    <a:pt x="123004" y="164944"/>
                  </a:lnTo>
                  <a:lnTo>
                    <a:pt x="138372" y="141925"/>
                  </a:lnTo>
                  <a:lnTo>
                    <a:pt x="149905" y="112880"/>
                  </a:lnTo>
                  <a:lnTo>
                    <a:pt x="152210" y="77394"/>
                  </a:lnTo>
                  <a:lnTo>
                    <a:pt x="147119" y="42337"/>
                  </a:lnTo>
                  <a:lnTo>
                    <a:pt x="135449" y="17348"/>
                  </a:lnTo>
                  <a:lnTo>
                    <a:pt x="128386" y="9556"/>
                  </a:lnTo>
                  <a:lnTo>
                    <a:pt x="113012" y="898"/>
                  </a:lnTo>
                  <a:lnTo>
                    <a:pt x="107078" y="0"/>
                  </a:lnTo>
                  <a:lnTo>
                    <a:pt x="102417" y="812"/>
                  </a:lnTo>
                  <a:lnTo>
                    <a:pt x="90977" y="66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6" name="SMARTInkShape-5814"/>
            <p:cNvSpPr/>
            <p:nvPr>
              <p:custDataLst>
                <p:tags r:id="rId9"/>
              </p:custDataLst>
            </p:nvPr>
          </p:nvSpPr>
          <p:spPr>
            <a:xfrm>
              <a:off x="8001000" y="2369872"/>
              <a:ext cx="158751" cy="86390"/>
            </a:xfrm>
            <a:custGeom>
              <a:avLst/>
              <a:gdLst/>
              <a:ahLst/>
              <a:cxnLst/>
              <a:rect l="0" t="0" r="0" b="0"/>
              <a:pathLst>
                <a:path w="158751" h="86390">
                  <a:moveTo>
                    <a:pt x="0" y="30428"/>
                  </a:moveTo>
                  <a:lnTo>
                    <a:pt x="0" y="30428"/>
                  </a:lnTo>
                  <a:lnTo>
                    <a:pt x="16605" y="15233"/>
                  </a:lnTo>
                  <a:lnTo>
                    <a:pt x="48335" y="3140"/>
                  </a:lnTo>
                  <a:lnTo>
                    <a:pt x="72490" y="0"/>
                  </a:lnTo>
                  <a:lnTo>
                    <a:pt x="85369" y="3029"/>
                  </a:lnTo>
                  <a:lnTo>
                    <a:pt x="90780" y="5812"/>
                  </a:lnTo>
                  <a:lnTo>
                    <a:pt x="94386" y="9784"/>
                  </a:lnTo>
                  <a:lnTo>
                    <a:pt x="98394" y="19842"/>
                  </a:lnTo>
                  <a:lnTo>
                    <a:pt x="96412" y="31367"/>
                  </a:lnTo>
                  <a:lnTo>
                    <a:pt x="87362" y="47875"/>
                  </a:lnTo>
                  <a:lnTo>
                    <a:pt x="60451" y="77743"/>
                  </a:lnTo>
                  <a:lnTo>
                    <a:pt x="60057" y="79610"/>
                  </a:lnTo>
                  <a:lnTo>
                    <a:pt x="60499" y="81561"/>
                  </a:lnTo>
                  <a:lnTo>
                    <a:pt x="61499" y="83566"/>
                  </a:lnTo>
                  <a:lnTo>
                    <a:pt x="64283" y="84904"/>
                  </a:lnTo>
                  <a:lnTo>
                    <a:pt x="73020" y="86389"/>
                  </a:lnTo>
                  <a:lnTo>
                    <a:pt x="111084" y="82274"/>
                  </a:lnTo>
                  <a:lnTo>
                    <a:pt x="158750" y="748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7" name="SMARTInkShape-5815"/>
            <p:cNvSpPr/>
            <p:nvPr>
              <p:custDataLst>
                <p:tags r:id="rId10"/>
              </p:custDataLst>
            </p:nvPr>
          </p:nvSpPr>
          <p:spPr>
            <a:xfrm>
              <a:off x="8232291" y="2343150"/>
              <a:ext cx="162410" cy="95251"/>
            </a:xfrm>
            <a:custGeom>
              <a:avLst/>
              <a:gdLst/>
              <a:ahLst/>
              <a:cxnLst/>
              <a:rect l="0" t="0" r="0" b="0"/>
              <a:pathLst>
                <a:path w="162410" h="95251">
                  <a:moveTo>
                    <a:pt x="3659" y="0"/>
                  </a:moveTo>
                  <a:lnTo>
                    <a:pt x="3659" y="0"/>
                  </a:lnTo>
                  <a:lnTo>
                    <a:pt x="0" y="0"/>
                  </a:lnTo>
                  <a:lnTo>
                    <a:pt x="22426" y="0"/>
                  </a:lnTo>
                  <a:lnTo>
                    <a:pt x="33402" y="3763"/>
                  </a:lnTo>
                  <a:lnTo>
                    <a:pt x="38304" y="6742"/>
                  </a:lnTo>
                  <a:lnTo>
                    <a:pt x="40868" y="11550"/>
                  </a:lnTo>
                  <a:lnTo>
                    <a:pt x="41832" y="24419"/>
                  </a:lnTo>
                  <a:lnTo>
                    <a:pt x="34861" y="60165"/>
                  </a:lnTo>
                  <a:lnTo>
                    <a:pt x="30205" y="79775"/>
                  </a:lnTo>
                  <a:lnTo>
                    <a:pt x="31939" y="82816"/>
                  </a:lnTo>
                  <a:lnTo>
                    <a:pt x="35213" y="84844"/>
                  </a:lnTo>
                  <a:lnTo>
                    <a:pt x="51813" y="87698"/>
                  </a:lnTo>
                  <a:lnTo>
                    <a:pt x="92821" y="88663"/>
                  </a:lnTo>
                  <a:lnTo>
                    <a:pt x="134108" y="92201"/>
                  </a:lnTo>
                  <a:lnTo>
                    <a:pt x="162409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85089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2" name="SMARTInkShape-Group1242"/>
          <p:cNvGrpSpPr/>
          <p:nvPr/>
        </p:nvGrpSpPr>
        <p:grpSpPr>
          <a:xfrm>
            <a:off x="10969951" y="2751018"/>
            <a:ext cx="1177600" cy="805052"/>
            <a:chOff x="10969951" y="2751018"/>
            <a:chExt cx="1177600" cy="805052"/>
          </a:xfrm>
        </p:grpSpPr>
        <p:sp>
          <p:nvSpPr>
            <p:cNvPr id="830" name="SMARTInkShape-5816"/>
            <p:cNvSpPr/>
            <p:nvPr>
              <p:custDataLst>
                <p:tags r:id="rId97"/>
              </p:custDataLst>
            </p:nvPr>
          </p:nvSpPr>
          <p:spPr>
            <a:xfrm>
              <a:off x="11305354" y="3368780"/>
              <a:ext cx="121953" cy="187290"/>
            </a:xfrm>
            <a:custGeom>
              <a:avLst/>
              <a:gdLst/>
              <a:ahLst/>
              <a:cxnLst/>
              <a:rect l="0" t="0" r="0" b="0"/>
              <a:pathLst>
                <a:path w="121953" h="187290">
                  <a:moveTo>
                    <a:pt x="118296" y="9420"/>
                  </a:moveTo>
                  <a:lnTo>
                    <a:pt x="118296" y="9420"/>
                  </a:lnTo>
                  <a:lnTo>
                    <a:pt x="121667" y="6049"/>
                  </a:lnTo>
                  <a:lnTo>
                    <a:pt x="121952" y="4350"/>
                  </a:lnTo>
                  <a:lnTo>
                    <a:pt x="121440" y="2513"/>
                  </a:lnTo>
                  <a:lnTo>
                    <a:pt x="120390" y="582"/>
                  </a:lnTo>
                  <a:lnTo>
                    <a:pt x="118281" y="0"/>
                  </a:lnTo>
                  <a:lnTo>
                    <a:pt x="112175" y="1235"/>
                  </a:lnTo>
                  <a:lnTo>
                    <a:pt x="85911" y="24397"/>
                  </a:lnTo>
                  <a:lnTo>
                    <a:pt x="47484" y="70155"/>
                  </a:lnTo>
                  <a:lnTo>
                    <a:pt x="18293" y="112082"/>
                  </a:lnTo>
                  <a:lnTo>
                    <a:pt x="4000" y="138303"/>
                  </a:lnTo>
                  <a:lnTo>
                    <a:pt x="0" y="157013"/>
                  </a:lnTo>
                  <a:lnTo>
                    <a:pt x="2039" y="164259"/>
                  </a:lnTo>
                  <a:lnTo>
                    <a:pt x="11827" y="176075"/>
                  </a:lnTo>
                  <a:lnTo>
                    <a:pt x="36579" y="187289"/>
                  </a:lnTo>
                  <a:lnTo>
                    <a:pt x="54223" y="187015"/>
                  </a:lnTo>
                  <a:lnTo>
                    <a:pt x="78146" y="178928"/>
                  </a:lnTo>
                  <a:lnTo>
                    <a:pt x="85179" y="175342"/>
                  </a:lnTo>
                  <a:lnTo>
                    <a:pt x="88456" y="172246"/>
                  </a:lnTo>
                  <a:lnTo>
                    <a:pt x="89230" y="169476"/>
                  </a:lnTo>
                  <a:lnTo>
                    <a:pt x="88337" y="166924"/>
                  </a:lnTo>
                  <a:lnTo>
                    <a:pt x="84917" y="165223"/>
                  </a:lnTo>
                  <a:lnTo>
                    <a:pt x="51350" y="162268"/>
                  </a:lnTo>
                  <a:lnTo>
                    <a:pt x="30256" y="165324"/>
                  </a:lnTo>
                  <a:lnTo>
                    <a:pt x="10346" y="1745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1" name="SMARTInkShape-5817"/>
            <p:cNvSpPr/>
            <p:nvPr>
              <p:custDataLst>
                <p:tags r:id="rId98"/>
              </p:custDataLst>
            </p:nvPr>
          </p:nvSpPr>
          <p:spPr>
            <a:xfrm>
              <a:off x="11664950" y="2921000"/>
              <a:ext cx="133351" cy="12701"/>
            </a:xfrm>
            <a:custGeom>
              <a:avLst/>
              <a:gdLst/>
              <a:ahLst/>
              <a:cxnLst/>
              <a:rect l="0" t="0" r="0" b="0"/>
              <a:pathLst>
                <a:path w="133351" h="12701">
                  <a:moveTo>
                    <a:pt x="0" y="12700"/>
                  </a:moveTo>
                  <a:lnTo>
                    <a:pt x="0" y="12700"/>
                  </a:lnTo>
                  <a:lnTo>
                    <a:pt x="6741" y="9329"/>
                  </a:lnTo>
                  <a:lnTo>
                    <a:pt x="52098" y="4861"/>
                  </a:lnTo>
                  <a:lnTo>
                    <a:pt x="93753" y="1440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2" name="SMARTInkShape-5818"/>
            <p:cNvSpPr/>
            <p:nvPr>
              <p:custDataLst>
                <p:tags r:id="rId99"/>
              </p:custDataLst>
            </p:nvPr>
          </p:nvSpPr>
          <p:spPr>
            <a:xfrm>
              <a:off x="11507681" y="3381179"/>
              <a:ext cx="131870" cy="167114"/>
            </a:xfrm>
            <a:custGeom>
              <a:avLst/>
              <a:gdLst/>
              <a:ahLst/>
              <a:cxnLst/>
              <a:rect l="0" t="0" r="0" b="0"/>
              <a:pathLst>
                <a:path w="131870" h="167114">
                  <a:moveTo>
                    <a:pt x="131869" y="3371"/>
                  </a:moveTo>
                  <a:lnTo>
                    <a:pt x="131869" y="3371"/>
                  </a:lnTo>
                  <a:lnTo>
                    <a:pt x="125128" y="0"/>
                  </a:lnTo>
                  <a:lnTo>
                    <a:pt x="107450" y="1275"/>
                  </a:lnTo>
                  <a:lnTo>
                    <a:pt x="80967" y="12863"/>
                  </a:lnTo>
                  <a:lnTo>
                    <a:pt x="36753" y="46586"/>
                  </a:lnTo>
                  <a:lnTo>
                    <a:pt x="10397" y="81086"/>
                  </a:lnTo>
                  <a:lnTo>
                    <a:pt x="741" y="105645"/>
                  </a:lnTo>
                  <a:lnTo>
                    <a:pt x="0" y="116709"/>
                  </a:lnTo>
                  <a:lnTo>
                    <a:pt x="4822" y="136528"/>
                  </a:lnTo>
                  <a:lnTo>
                    <a:pt x="15902" y="152863"/>
                  </a:lnTo>
                  <a:lnTo>
                    <a:pt x="22807" y="160183"/>
                  </a:lnTo>
                  <a:lnTo>
                    <a:pt x="30234" y="164357"/>
                  </a:lnTo>
                  <a:lnTo>
                    <a:pt x="46011" y="167113"/>
                  </a:lnTo>
                  <a:lnTo>
                    <a:pt x="70761" y="161326"/>
                  </a:lnTo>
                  <a:lnTo>
                    <a:pt x="81896" y="154477"/>
                  </a:lnTo>
                  <a:lnTo>
                    <a:pt x="85853" y="150675"/>
                  </a:lnTo>
                  <a:lnTo>
                    <a:pt x="87787" y="146729"/>
                  </a:lnTo>
                  <a:lnTo>
                    <a:pt x="88053" y="138582"/>
                  </a:lnTo>
                  <a:lnTo>
                    <a:pt x="84315" y="135845"/>
                  </a:lnTo>
                  <a:lnTo>
                    <a:pt x="70753" y="132804"/>
                  </a:lnTo>
                  <a:lnTo>
                    <a:pt x="17569" y="136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3" name="SMARTInkShape-5819"/>
            <p:cNvSpPr/>
            <p:nvPr>
              <p:custDataLst>
                <p:tags r:id="rId100"/>
              </p:custDataLst>
            </p:nvPr>
          </p:nvSpPr>
          <p:spPr>
            <a:xfrm>
              <a:off x="12007847" y="2751018"/>
              <a:ext cx="139704" cy="100133"/>
            </a:xfrm>
            <a:custGeom>
              <a:avLst/>
              <a:gdLst/>
              <a:ahLst/>
              <a:cxnLst/>
              <a:rect l="0" t="0" r="0" b="0"/>
              <a:pathLst>
                <a:path w="139704" h="100133">
                  <a:moveTo>
                    <a:pt x="3" y="11232"/>
                  </a:moveTo>
                  <a:lnTo>
                    <a:pt x="3" y="11232"/>
                  </a:lnTo>
                  <a:lnTo>
                    <a:pt x="0" y="7861"/>
                  </a:lnTo>
                  <a:lnTo>
                    <a:pt x="1884" y="4324"/>
                  </a:lnTo>
                  <a:lnTo>
                    <a:pt x="3373" y="2394"/>
                  </a:lnTo>
                  <a:lnTo>
                    <a:pt x="10673" y="248"/>
                  </a:lnTo>
                  <a:lnTo>
                    <a:pt x="21679" y="0"/>
                  </a:lnTo>
                  <a:lnTo>
                    <a:pt x="51740" y="7471"/>
                  </a:lnTo>
                  <a:lnTo>
                    <a:pt x="59895" y="10842"/>
                  </a:lnTo>
                  <a:lnTo>
                    <a:pt x="64625" y="15911"/>
                  </a:lnTo>
                  <a:lnTo>
                    <a:pt x="67072" y="22112"/>
                  </a:lnTo>
                  <a:lnTo>
                    <a:pt x="68001" y="29069"/>
                  </a:lnTo>
                  <a:lnTo>
                    <a:pt x="61505" y="44324"/>
                  </a:lnTo>
                  <a:lnTo>
                    <a:pt x="43861" y="65017"/>
                  </a:lnTo>
                  <a:lnTo>
                    <a:pt x="25677" y="81279"/>
                  </a:lnTo>
                  <a:lnTo>
                    <a:pt x="24879" y="83331"/>
                  </a:lnTo>
                  <a:lnTo>
                    <a:pt x="25761" y="84697"/>
                  </a:lnTo>
                  <a:lnTo>
                    <a:pt x="27756" y="85609"/>
                  </a:lnTo>
                  <a:lnTo>
                    <a:pt x="72670" y="89073"/>
                  </a:lnTo>
                  <a:lnTo>
                    <a:pt x="117839" y="96223"/>
                  </a:lnTo>
                  <a:lnTo>
                    <a:pt x="139703" y="1001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4" name="SMARTInkShape-5820"/>
            <p:cNvSpPr/>
            <p:nvPr>
              <p:custDataLst>
                <p:tags r:id="rId101"/>
              </p:custDataLst>
            </p:nvPr>
          </p:nvSpPr>
          <p:spPr>
            <a:xfrm>
              <a:off x="10969951" y="2835698"/>
              <a:ext cx="110800" cy="256753"/>
            </a:xfrm>
            <a:custGeom>
              <a:avLst/>
              <a:gdLst/>
              <a:ahLst/>
              <a:cxnLst/>
              <a:rect l="0" t="0" r="0" b="0"/>
              <a:pathLst>
                <a:path w="110800" h="256753">
                  <a:moveTo>
                    <a:pt x="110799" y="9102"/>
                  </a:moveTo>
                  <a:lnTo>
                    <a:pt x="110799" y="9102"/>
                  </a:lnTo>
                  <a:lnTo>
                    <a:pt x="105023" y="4032"/>
                  </a:lnTo>
                  <a:lnTo>
                    <a:pt x="98590" y="264"/>
                  </a:lnTo>
                  <a:lnTo>
                    <a:pt x="89147" y="0"/>
                  </a:lnTo>
                  <a:lnTo>
                    <a:pt x="77892" y="2940"/>
                  </a:lnTo>
                  <a:lnTo>
                    <a:pt x="65834" y="8950"/>
                  </a:lnTo>
                  <a:lnTo>
                    <a:pt x="47146" y="33751"/>
                  </a:lnTo>
                  <a:lnTo>
                    <a:pt x="24832" y="74653"/>
                  </a:lnTo>
                  <a:lnTo>
                    <a:pt x="12383" y="108086"/>
                  </a:lnTo>
                  <a:lnTo>
                    <a:pt x="3558" y="142700"/>
                  </a:lnTo>
                  <a:lnTo>
                    <a:pt x="0" y="188544"/>
                  </a:lnTo>
                  <a:lnTo>
                    <a:pt x="4171" y="213502"/>
                  </a:lnTo>
                  <a:lnTo>
                    <a:pt x="16371" y="232591"/>
                  </a:lnTo>
                  <a:lnTo>
                    <a:pt x="40949" y="2567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5" name="SMARTInkShape-5821"/>
            <p:cNvSpPr/>
            <p:nvPr>
              <p:custDataLst>
                <p:tags r:id="rId102"/>
              </p:custDataLst>
            </p:nvPr>
          </p:nvSpPr>
          <p:spPr>
            <a:xfrm>
              <a:off x="11815964" y="2933700"/>
              <a:ext cx="77587" cy="126266"/>
            </a:xfrm>
            <a:custGeom>
              <a:avLst/>
              <a:gdLst/>
              <a:ahLst/>
              <a:cxnLst/>
              <a:rect l="0" t="0" r="0" b="0"/>
              <a:pathLst>
                <a:path w="77587" h="126266">
                  <a:moveTo>
                    <a:pt x="77586" y="0"/>
                  </a:moveTo>
                  <a:lnTo>
                    <a:pt x="77586" y="0"/>
                  </a:lnTo>
                  <a:lnTo>
                    <a:pt x="36766" y="3371"/>
                  </a:lnTo>
                  <a:lnTo>
                    <a:pt x="20167" y="14433"/>
                  </a:lnTo>
                  <a:lnTo>
                    <a:pt x="6205" y="30404"/>
                  </a:lnTo>
                  <a:lnTo>
                    <a:pt x="0" y="46909"/>
                  </a:lnTo>
                  <a:lnTo>
                    <a:pt x="3249" y="78810"/>
                  </a:lnTo>
                  <a:lnTo>
                    <a:pt x="13149" y="108331"/>
                  </a:lnTo>
                  <a:lnTo>
                    <a:pt x="22842" y="120585"/>
                  </a:lnTo>
                  <a:lnTo>
                    <a:pt x="28390" y="124840"/>
                  </a:lnTo>
                  <a:lnTo>
                    <a:pt x="34911" y="126265"/>
                  </a:lnTo>
                  <a:lnTo>
                    <a:pt x="49684" y="124086"/>
                  </a:lnTo>
                  <a:lnTo>
                    <a:pt x="70495" y="111555"/>
                  </a:lnTo>
                  <a:lnTo>
                    <a:pt x="74269" y="105414"/>
                  </a:lnTo>
                  <a:lnTo>
                    <a:pt x="76583" y="91066"/>
                  </a:lnTo>
                  <a:lnTo>
                    <a:pt x="73918" y="70491"/>
                  </a:lnTo>
                  <a:lnTo>
                    <a:pt x="68107" y="54010"/>
                  </a:lnTo>
                  <a:lnTo>
                    <a:pt x="71236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6" name="SMARTInkShape-5822"/>
            <p:cNvSpPr/>
            <p:nvPr>
              <p:custDataLst>
                <p:tags r:id="rId103"/>
              </p:custDataLst>
            </p:nvPr>
          </p:nvSpPr>
          <p:spPr>
            <a:xfrm>
              <a:off x="11156950" y="2891942"/>
              <a:ext cx="76201" cy="183938"/>
            </a:xfrm>
            <a:custGeom>
              <a:avLst/>
              <a:gdLst/>
              <a:ahLst/>
              <a:cxnLst/>
              <a:rect l="0" t="0" r="0" b="0"/>
              <a:pathLst>
                <a:path w="76201" h="183938">
                  <a:moveTo>
                    <a:pt x="76200" y="3658"/>
                  </a:moveTo>
                  <a:lnTo>
                    <a:pt x="76200" y="3658"/>
                  </a:lnTo>
                  <a:lnTo>
                    <a:pt x="72830" y="287"/>
                  </a:lnTo>
                  <a:lnTo>
                    <a:pt x="70424" y="0"/>
                  </a:lnTo>
                  <a:lnTo>
                    <a:pt x="63991" y="1562"/>
                  </a:lnTo>
                  <a:lnTo>
                    <a:pt x="52436" y="13150"/>
                  </a:lnTo>
                  <a:lnTo>
                    <a:pt x="32230" y="46873"/>
                  </a:lnTo>
                  <a:lnTo>
                    <a:pt x="21857" y="82785"/>
                  </a:lnTo>
                  <a:lnTo>
                    <a:pt x="12278" y="126430"/>
                  </a:lnTo>
                  <a:lnTo>
                    <a:pt x="13671" y="160528"/>
                  </a:lnTo>
                  <a:lnTo>
                    <a:pt x="19246" y="174743"/>
                  </a:lnTo>
                  <a:lnTo>
                    <a:pt x="24119" y="179098"/>
                  </a:lnTo>
                  <a:lnTo>
                    <a:pt x="37061" y="183937"/>
                  </a:lnTo>
                  <a:lnTo>
                    <a:pt x="43051" y="183111"/>
                  </a:lnTo>
                  <a:lnTo>
                    <a:pt x="53470" y="176548"/>
                  </a:lnTo>
                  <a:lnTo>
                    <a:pt x="63900" y="160953"/>
                  </a:lnTo>
                  <a:lnTo>
                    <a:pt x="64471" y="155088"/>
                  </a:lnTo>
                  <a:lnTo>
                    <a:pt x="61344" y="142926"/>
                  </a:lnTo>
                  <a:lnTo>
                    <a:pt x="57123" y="138131"/>
                  </a:lnTo>
                  <a:lnTo>
                    <a:pt x="44909" y="130922"/>
                  </a:lnTo>
                  <a:lnTo>
                    <a:pt x="19846" y="125614"/>
                  </a:lnTo>
                  <a:lnTo>
                    <a:pt x="0" y="124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7" name="SMARTInkShape-5823"/>
            <p:cNvSpPr/>
            <p:nvPr>
              <p:custDataLst>
                <p:tags r:id="rId104"/>
              </p:custDataLst>
            </p:nvPr>
          </p:nvSpPr>
          <p:spPr>
            <a:xfrm>
              <a:off x="11331492" y="2897365"/>
              <a:ext cx="73109" cy="192682"/>
            </a:xfrm>
            <a:custGeom>
              <a:avLst/>
              <a:gdLst/>
              <a:ahLst/>
              <a:cxnLst/>
              <a:rect l="0" t="0" r="0" b="0"/>
              <a:pathLst>
                <a:path w="73109" h="192682">
                  <a:moveTo>
                    <a:pt x="73108" y="10935"/>
                  </a:moveTo>
                  <a:lnTo>
                    <a:pt x="73108" y="10935"/>
                  </a:lnTo>
                  <a:lnTo>
                    <a:pt x="66365" y="4193"/>
                  </a:lnTo>
                  <a:lnTo>
                    <a:pt x="59294" y="883"/>
                  </a:lnTo>
                  <a:lnTo>
                    <a:pt x="55432" y="0"/>
                  </a:lnTo>
                  <a:lnTo>
                    <a:pt x="39884" y="2129"/>
                  </a:lnTo>
                  <a:lnTo>
                    <a:pt x="28003" y="12901"/>
                  </a:lnTo>
                  <a:lnTo>
                    <a:pt x="17078" y="30153"/>
                  </a:lnTo>
                  <a:lnTo>
                    <a:pt x="6961" y="65077"/>
                  </a:lnTo>
                  <a:lnTo>
                    <a:pt x="200" y="109841"/>
                  </a:lnTo>
                  <a:lnTo>
                    <a:pt x="0" y="151874"/>
                  </a:lnTo>
                  <a:lnTo>
                    <a:pt x="7454" y="170942"/>
                  </a:lnTo>
                  <a:lnTo>
                    <a:pt x="19706" y="184590"/>
                  </a:lnTo>
                  <a:lnTo>
                    <a:pt x="26922" y="190205"/>
                  </a:lnTo>
                  <a:lnTo>
                    <a:pt x="33145" y="192537"/>
                  </a:lnTo>
                  <a:lnTo>
                    <a:pt x="38705" y="192681"/>
                  </a:lnTo>
                  <a:lnTo>
                    <a:pt x="43823" y="191366"/>
                  </a:lnTo>
                  <a:lnTo>
                    <a:pt x="47234" y="188372"/>
                  </a:lnTo>
                  <a:lnTo>
                    <a:pt x="51025" y="179401"/>
                  </a:lnTo>
                  <a:lnTo>
                    <a:pt x="50830" y="168359"/>
                  </a:lnTo>
                  <a:lnTo>
                    <a:pt x="49788" y="162451"/>
                  </a:lnTo>
                  <a:lnTo>
                    <a:pt x="45566" y="157101"/>
                  </a:lnTo>
                  <a:lnTo>
                    <a:pt x="3258" y="131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8" name="SMARTInkShape-5824"/>
            <p:cNvSpPr/>
            <p:nvPr>
              <p:custDataLst>
                <p:tags r:id="rId105"/>
              </p:custDataLst>
            </p:nvPr>
          </p:nvSpPr>
          <p:spPr>
            <a:xfrm>
              <a:off x="11066800" y="3257054"/>
              <a:ext cx="807701" cy="37714"/>
            </a:xfrm>
            <a:custGeom>
              <a:avLst/>
              <a:gdLst/>
              <a:ahLst/>
              <a:cxnLst/>
              <a:rect l="0" t="0" r="0" b="0"/>
              <a:pathLst>
                <a:path w="807701" h="37714">
                  <a:moveTo>
                    <a:pt x="58400" y="32246"/>
                  </a:moveTo>
                  <a:lnTo>
                    <a:pt x="58400" y="32246"/>
                  </a:lnTo>
                  <a:lnTo>
                    <a:pt x="12112" y="35617"/>
                  </a:lnTo>
                  <a:lnTo>
                    <a:pt x="0" y="37713"/>
                  </a:lnTo>
                  <a:lnTo>
                    <a:pt x="47043" y="31572"/>
                  </a:lnTo>
                  <a:lnTo>
                    <a:pt x="69878" y="29680"/>
                  </a:lnTo>
                  <a:lnTo>
                    <a:pt x="103448" y="26302"/>
                  </a:lnTo>
                  <a:lnTo>
                    <a:pt x="144171" y="21933"/>
                  </a:lnTo>
                  <a:lnTo>
                    <a:pt x="189664" y="16904"/>
                  </a:lnTo>
                  <a:lnTo>
                    <a:pt x="244686" y="12140"/>
                  </a:lnTo>
                  <a:lnTo>
                    <a:pt x="306065" y="7553"/>
                  </a:lnTo>
                  <a:lnTo>
                    <a:pt x="371675" y="3084"/>
                  </a:lnTo>
                  <a:lnTo>
                    <a:pt x="437289" y="810"/>
                  </a:lnTo>
                  <a:lnTo>
                    <a:pt x="502904" y="0"/>
                  </a:lnTo>
                  <a:lnTo>
                    <a:pt x="568518" y="165"/>
                  </a:lnTo>
                  <a:lnTo>
                    <a:pt x="624257" y="275"/>
                  </a:lnTo>
                  <a:lnTo>
                    <a:pt x="673411" y="349"/>
                  </a:lnTo>
                  <a:lnTo>
                    <a:pt x="718174" y="398"/>
                  </a:lnTo>
                  <a:lnTo>
                    <a:pt x="748016" y="431"/>
                  </a:lnTo>
                  <a:lnTo>
                    <a:pt x="807700" y="4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9" name="SMARTInkShape-5825"/>
            <p:cNvSpPr/>
            <p:nvPr>
              <p:custDataLst>
                <p:tags r:id="rId106"/>
              </p:custDataLst>
            </p:nvPr>
          </p:nvSpPr>
          <p:spPr>
            <a:xfrm>
              <a:off x="11489841" y="2990850"/>
              <a:ext cx="67160" cy="19051"/>
            </a:xfrm>
            <a:custGeom>
              <a:avLst/>
              <a:gdLst/>
              <a:ahLst/>
              <a:cxnLst/>
              <a:rect l="0" t="0" r="0" b="0"/>
              <a:pathLst>
                <a:path w="67160" h="19051">
                  <a:moveTo>
                    <a:pt x="3659" y="19050"/>
                  </a:moveTo>
                  <a:lnTo>
                    <a:pt x="3659" y="19050"/>
                  </a:lnTo>
                  <a:lnTo>
                    <a:pt x="288" y="19050"/>
                  </a:lnTo>
                  <a:lnTo>
                    <a:pt x="0" y="18344"/>
                  </a:lnTo>
                  <a:lnTo>
                    <a:pt x="1563" y="15679"/>
                  </a:lnTo>
                  <a:lnTo>
                    <a:pt x="19891" y="6841"/>
                  </a:lnTo>
                  <a:lnTo>
                    <a:pt x="671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0" name="SMARTInkShape-5826"/>
            <p:cNvSpPr/>
            <p:nvPr>
              <p:custDataLst>
                <p:tags r:id="rId107"/>
              </p:custDataLst>
            </p:nvPr>
          </p:nvSpPr>
          <p:spPr>
            <a:xfrm>
              <a:off x="11646040" y="2921000"/>
              <a:ext cx="60058" cy="159645"/>
            </a:xfrm>
            <a:custGeom>
              <a:avLst/>
              <a:gdLst/>
              <a:ahLst/>
              <a:cxnLst/>
              <a:rect l="0" t="0" r="0" b="0"/>
              <a:pathLst>
                <a:path w="60058" h="159645">
                  <a:moveTo>
                    <a:pt x="57010" y="0"/>
                  </a:moveTo>
                  <a:lnTo>
                    <a:pt x="57010" y="0"/>
                  </a:lnTo>
                  <a:lnTo>
                    <a:pt x="21658" y="3371"/>
                  </a:lnTo>
                  <a:lnTo>
                    <a:pt x="9314" y="8789"/>
                  </a:lnTo>
                  <a:lnTo>
                    <a:pt x="4045" y="12209"/>
                  </a:lnTo>
                  <a:lnTo>
                    <a:pt x="1238" y="17312"/>
                  </a:lnTo>
                  <a:lnTo>
                    <a:pt x="0" y="30507"/>
                  </a:lnTo>
                  <a:lnTo>
                    <a:pt x="5568" y="43897"/>
                  </a:lnTo>
                  <a:lnTo>
                    <a:pt x="16508" y="56904"/>
                  </a:lnTo>
                  <a:lnTo>
                    <a:pt x="46632" y="84383"/>
                  </a:lnTo>
                  <a:lnTo>
                    <a:pt x="58403" y="104731"/>
                  </a:lnTo>
                  <a:lnTo>
                    <a:pt x="60057" y="110037"/>
                  </a:lnTo>
                  <a:lnTo>
                    <a:pt x="58129" y="123459"/>
                  </a:lnTo>
                  <a:lnTo>
                    <a:pt x="55639" y="130989"/>
                  </a:lnTo>
                  <a:lnTo>
                    <a:pt x="43464" y="143119"/>
                  </a:lnTo>
                  <a:lnTo>
                    <a:pt x="20390" y="159033"/>
                  </a:lnTo>
                  <a:lnTo>
                    <a:pt x="17778" y="159644"/>
                  </a:lnTo>
                  <a:lnTo>
                    <a:pt x="16040" y="158641"/>
                  </a:lnTo>
                  <a:lnTo>
                    <a:pt x="1256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1" name="SMARTInkShape-5827"/>
            <p:cNvSpPr/>
            <p:nvPr>
              <p:custDataLst>
                <p:tags r:id="rId108"/>
              </p:custDataLst>
            </p:nvPr>
          </p:nvSpPr>
          <p:spPr>
            <a:xfrm>
              <a:off x="11963400" y="2914650"/>
              <a:ext cx="66754" cy="209551"/>
            </a:xfrm>
            <a:custGeom>
              <a:avLst/>
              <a:gdLst/>
              <a:ahLst/>
              <a:cxnLst/>
              <a:rect l="0" t="0" r="0" b="0"/>
              <a:pathLst>
                <a:path w="66754" h="209551">
                  <a:moveTo>
                    <a:pt x="0" y="0"/>
                  </a:moveTo>
                  <a:lnTo>
                    <a:pt x="0" y="0"/>
                  </a:lnTo>
                  <a:lnTo>
                    <a:pt x="6741" y="0"/>
                  </a:lnTo>
                  <a:lnTo>
                    <a:pt x="24417" y="13484"/>
                  </a:lnTo>
                  <a:lnTo>
                    <a:pt x="50605" y="59238"/>
                  </a:lnTo>
                  <a:lnTo>
                    <a:pt x="63413" y="89593"/>
                  </a:lnTo>
                  <a:lnTo>
                    <a:pt x="66753" y="121899"/>
                  </a:lnTo>
                  <a:lnTo>
                    <a:pt x="62125" y="152249"/>
                  </a:lnTo>
                  <a:lnTo>
                    <a:pt x="50660" y="175146"/>
                  </a:lnTo>
                  <a:lnTo>
                    <a:pt x="1270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5" name="SMARTInkShape-Group1243"/>
          <p:cNvGrpSpPr/>
          <p:nvPr/>
        </p:nvGrpSpPr>
        <p:grpSpPr>
          <a:xfrm>
            <a:off x="8250415" y="2896483"/>
            <a:ext cx="220486" cy="215018"/>
            <a:chOff x="8250415" y="2896483"/>
            <a:chExt cx="220486" cy="215018"/>
          </a:xfrm>
        </p:grpSpPr>
        <p:sp>
          <p:nvSpPr>
            <p:cNvPr id="843" name="SMARTInkShape-5828"/>
            <p:cNvSpPr/>
            <p:nvPr>
              <p:custDataLst>
                <p:tags r:id="rId95"/>
              </p:custDataLst>
            </p:nvPr>
          </p:nvSpPr>
          <p:spPr>
            <a:xfrm>
              <a:off x="8250415" y="3003550"/>
              <a:ext cx="220486" cy="6351"/>
            </a:xfrm>
            <a:custGeom>
              <a:avLst/>
              <a:gdLst/>
              <a:ahLst/>
              <a:cxnLst/>
              <a:rect l="0" t="0" r="0" b="0"/>
              <a:pathLst>
                <a:path w="220486" h="6351">
                  <a:moveTo>
                    <a:pt x="10935" y="6350"/>
                  </a:moveTo>
                  <a:lnTo>
                    <a:pt x="10935" y="6350"/>
                  </a:lnTo>
                  <a:lnTo>
                    <a:pt x="0" y="6350"/>
                  </a:lnTo>
                  <a:lnTo>
                    <a:pt x="47438" y="1324"/>
                  </a:lnTo>
                  <a:lnTo>
                    <a:pt x="82897" y="588"/>
                  </a:lnTo>
                  <a:lnTo>
                    <a:pt x="119824" y="261"/>
                  </a:lnTo>
                  <a:lnTo>
                    <a:pt x="153639" y="116"/>
                  </a:lnTo>
                  <a:lnTo>
                    <a:pt x="192918" y="34"/>
                  </a:lnTo>
                  <a:lnTo>
                    <a:pt x="2204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4" name="SMARTInkShape-5829"/>
            <p:cNvSpPr/>
            <p:nvPr>
              <p:custDataLst>
                <p:tags r:id="rId96"/>
              </p:custDataLst>
            </p:nvPr>
          </p:nvSpPr>
          <p:spPr>
            <a:xfrm>
              <a:off x="8382262" y="2896483"/>
              <a:ext cx="6089" cy="215018"/>
            </a:xfrm>
            <a:custGeom>
              <a:avLst/>
              <a:gdLst/>
              <a:ahLst/>
              <a:cxnLst/>
              <a:rect l="0" t="0" r="0" b="0"/>
              <a:pathLst>
                <a:path w="6089" h="215018">
                  <a:moveTo>
                    <a:pt x="6088" y="5467"/>
                  </a:moveTo>
                  <a:lnTo>
                    <a:pt x="6088" y="5467"/>
                  </a:lnTo>
                  <a:lnTo>
                    <a:pt x="620" y="0"/>
                  </a:lnTo>
                  <a:lnTo>
                    <a:pt x="326" y="411"/>
                  </a:lnTo>
                  <a:lnTo>
                    <a:pt x="0" y="2750"/>
                  </a:lnTo>
                  <a:lnTo>
                    <a:pt x="2917" y="48436"/>
                  </a:lnTo>
                  <a:lnTo>
                    <a:pt x="679" y="91340"/>
                  </a:lnTo>
                  <a:lnTo>
                    <a:pt x="17" y="136039"/>
                  </a:lnTo>
                  <a:lnTo>
                    <a:pt x="1702" y="176094"/>
                  </a:lnTo>
                  <a:lnTo>
                    <a:pt x="6088" y="215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0" name="SMARTInkShape-Group1244"/>
          <p:cNvGrpSpPr/>
          <p:nvPr/>
        </p:nvGrpSpPr>
        <p:grpSpPr>
          <a:xfrm>
            <a:off x="6863457" y="3155950"/>
            <a:ext cx="350144" cy="234951"/>
            <a:chOff x="6863457" y="3155950"/>
            <a:chExt cx="350144" cy="234951"/>
          </a:xfrm>
        </p:grpSpPr>
        <p:sp>
          <p:nvSpPr>
            <p:cNvPr id="846" name="SMARTInkShape-5830"/>
            <p:cNvSpPr/>
            <p:nvPr>
              <p:custDataLst>
                <p:tags r:id="rId91"/>
              </p:custDataLst>
            </p:nvPr>
          </p:nvSpPr>
          <p:spPr>
            <a:xfrm>
              <a:off x="7175500" y="3251200"/>
              <a:ext cx="19051" cy="139701"/>
            </a:xfrm>
            <a:custGeom>
              <a:avLst/>
              <a:gdLst/>
              <a:ahLst/>
              <a:cxnLst/>
              <a:rect l="0" t="0" r="0" b="0"/>
              <a:pathLst>
                <a:path w="19051" h="139701">
                  <a:moveTo>
                    <a:pt x="19050" y="0"/>
                  </a:moveTo>
                  <a:lnTo>
                    <a:pt x="19050" y="0"/>
                  </a:lnTo>
                  <a:lnTo>
                    <a:pt x="17168" y="12552"/>
                  </a:lnTo>
                  <a:lnTo>
                    <a:pt x="11210" y="59576"/>
                  </a:lnTo>
                  <a:lnTo>
                    <a:pt x="3939" y="99963"/>
                  </a:lnTo>
                  <a:lnTo>
                    <a:pt x="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7" name="SMARTInkShape-5831"/>
            <p:cNvSpPr/>
            <p:nvPr>
              <p:custDataLst>
                <p:tags r:id="rId92"/>
              </p:custDataLst>
            </p:nvPr>
          </p:nvSpPr>
          <p:spPr>
            <a:xfrm>
              <a:off x="7095451" y="3155950"/>
              <a:ext cx="118150" cy="161983"/>
            </a:xfrm>
            <a:custGeom>
              <a:avLst/>
              <a:gdLst/>
              <a:ahLst/>
              <a:cxnLst/>
              <a:rect l="0" t="0" r="0" b="0"/>
              <a:pathLst>
                <a:path w="118150" h="161983">
                  <a:moveTo>
                    <a:pt x="54649" y="0"/>
                  </a:moveTo>
                  <a:lnTo>
                    <a:pt x="54649" y="0"/>
                  </a:lnTo>
                  <a:lnTo>
                    <a:pt x="58019" y="0"/>
                  </a:lnTo>
                  <a:lnTo>
                    <a:pt x="57602" y="706"/>
                  </a:lnTo>
                  <a:lnTo>
                    <a:pt x="53374" y="3371"/>
                  </a:lnTo>
                  <a:lnTo>
                    <a:pt x="39162" y="26745"/>
                  </a:lnTo>
                  <a:lnTo>
                    <a:pt x="22766" y="66483"/>
                  </a:lnTo>
                  <a:lnTo>
                    <a:pt x="5939" y="111518"/>
                  </a:lnTo>
                  <a:lnTo>
                    <a:pt x="0" y="136994"/>
                  </a:lnTo>
                  <a:lnTo>
                    <a:pt x="492" y="149316"/>
                  </a:lnTo>
                  <a:lnTo>
                    <a:pt x="1611" y="154577"/>
                  </a:lnTo>
                  <a:lnTo>
                    <a:pt x="5179" y="158085"/>
                  </a:lnTo>
                  <a:lnTo>
                    <a:pt x="16670" y="161982"/>
                  </a:lnTo>
                  <a:lnTo>
                    <a:pt x="53959" y="157782"/>
                  </a:lnTo>
                  <a:lnTo>
                    <a:pt x="96846" y="146721"/>
                  </a:lnTo>
                  <a:lnTo>
                    <a:pt x="118149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8" name="SMARTInkShape-5832"/>
            <p:cNvSpPr/>
            <p:nvPr>
              <p:custDataLst>
                <p:tags r:id="rId93"/>
              </p:custDataLst>
            </p:nvPr>
          </p:nvSpPr>
          <p:spPr>
            <a:xfrm>
              <a:off x="6863457" y="3155950"/>
              <a:ext cx="159644" cy="156255"/>
            </a:xfrm>
            <a:custGeom>
              <a:avLst/>
              <a:gdLst/>
              <a:ahLst/>
              <a:cxnLst/>
              <a:rect l="0" t="0" r="0" b="0"/>
              <a:pathLst>
                <a:path w="159644" h="156255">
                  <a:moveTo>
                    <a:pt x="70743" y="0"/>
                  </a:moveTo>
                  <a:lnTo>
                    <a:pt x="70743" y="0"/>
                  </a:lnTo>
                  <a:lnTo>
                    <a:pt x="49695" y="38724"/>
                  </a:lnTo>
                  <a:lnTo>
                    <a:pt x="22239" y="83222"/>
                  </a:lnTo>
                  <a:lnTo>
                    <a:pt x="3648" y="124833"/>
                  </a:lnTo>
                  <a:lnTo>
                    <a:pt x="612" y="134022"/>
                  </a:lnTo>
                  <a:lnTo>
                    <a:pt x="0" y="140853"/>
                  </a:lnTo>
                  <a:lnTo>
                    <a:pt x="1003" y="146114"/>
                  </a:lnTo>
                  <a:lnTo>
                    <a:pt x="3082" y="150326"/>
                  </a:lnTo>
                  <a:lnTo>
                    <a:pt x="6586" y="153134"/>
                  </a:lnTo>
                  <a:lnTo>
                    <a:pt x="16123" y="156254"/>
                  </a:lnTo>
                  <a:lnTo>
                    <a:pt x="54701" y="152482"/>
                  </a:lnTo>
                  <a:lnTo>
                    <a:pt x="90684" y="143409"/>
                  </a:lnTo>
                  <a:lnTo>
                    <a:pt x="135125" y="133664"/>
                  </a:lnTo>
                  <a:lnTo>
                    <a:pt x="159643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9" name="SMARTInkShape-5833"/>
            <p:cNvSpPr/>
            <p:nvPr>
              <p:custDataLst>
                <p:tags r:id="rId94"/>
              </p:custDataLst>
            </p:nvPr>
          </p:nvSpPr>
          <p:spPr>
            <a:xfrm>
              <a:off x="6961263" y="3225800"/>
              <a:ext cx="30088" cy="139701"/>
            </a:xfrm>
            <a:custGeom>
              <a:avLst/>
              <a:gdLst/>
              <a:ahLst/>
              <a:cxnLst/>
              <a:rect l="0" t="0" r="0" b="0"/>
              <a:pathLst>
                <a:path w="30088" h="139701">
                  <a:moveTo>
                    <a:pt x="30087" y="0"/>
                  </a:moveTo>
                  <a:lnTo>
                    <a:pt x="30087" y="0"/>
                  </a:lnTo>
                  <a:lnTo>
                    <a:pt x="26716" y="0"/>
                  </a:lnTo>
                  <a:lnTo>
                    <a:pt x="23179" y="3763"/>
                  </a:lnTo>
                  <a:lnTo>
                    <a:pt x="21248" y="6742"/>
                  </a:lnTo>
                  <a:lnTo>
                    <a:pt x="10984" y="54272"/>
                  </a:lnTo>
                  <a:lnTo>
                    <a:pt x="1567" y="96511"/>
                  </a:lnTo>
                  <a:lnTo>
                    <a:pt x="0" y="121886"/>
                  </a:lnTo>
                  <a:lnTo>
                    <a:pt x="4687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2" name="SMARTInkShape-Group1245"/>
          <p:cNvGrpSpPr/>
          <p:nvPr/>
        </p:nvGrpSpPr>
        <p:grpSpPr>
          <a:xfrm>
            <a:off x="6171358" y="2376368"/>
            <a:ext cx="1664543" cy="658933"/>
            <a:chOff x="6171358" y="2376368"/>
            <a:chExt cx="1664543" cy="658933"/>
          </a:xfrm>
        </p:grpSpPr>
        <p:sp>
          <p:nvSpPr>
            <p:cNvPr id="851" name="SMARTInkShape-5834"/>
            <p:cNvSpPr/>
            <p:nvPr>
              <p:custDataLst>
                <p:tags r:id="rId80"/>
              </p:custDataLst>
            </p:nvPr>
          </p:nvSpPr>
          <p:spPr>
            <a:xfrm>
              <a:off x="7677150" y="2376368"/>
              <a:ext cx="158751" cy="131883"/>
            </a:xfrm>
            <a:custGeom>
              <a:avLst/>
              <a:gdLst/>
              <a:ahLst/>
              <a:cxnLst/>
              <a:rect l="0" t="0" r="0" b="0"/>
              <a:pathLst>
                <a:path w="158751" h="131883">
                  <a:moveTo>
                    <a:pt x="0" y="11232"/>
                  </a:moveTo>
                  <a:lnTo>
                    <a:pt x="0" y="11232"/>
                  </a:lnTo>
                  <a:lnTo>
                    <a:pt x="0" y="7861"/>
                  </a:lnTo>
                  <a:lnTo>
                    <a:pt x="1881" y="4324"/>
                  </a:lnTo>
                  <a:lnTo>
                    <a:pt x="3370" y="2394"/>
                  </a:lnTo>
                  <a:lnTo>
                    <a:pt x="12551" y="248"/>
                  </a:lnTo>
                  <a:lnTo>
                    <a:pt x="25333" y="0"/>
                  </a:lnTo>
                  <a:lnTo>
                    <a:pt x="38071" y="2242"/>
                  </a:lnTo>
                  <a:lnTo>
                    <a:pt x="57141" y="14213"/>
                  </a:lnTo>
                  <a:lnTo>
                    <a:pt x="60672" y="20275"/>
                  </a:lnTo>
                  <a:lnTo>
                    <a:pt x="62712" y="34536"/>
                  </a:lnTo>
                  <a:lnTo>
                    <a:pt x="55626" y="50282"/>
                  </a:lnTo>
                  <a:lnTo>
                    <a:pt x="17034" y="95189"/>
                  </a:lnTo>
                  <a:lnTo>
                    <a:pt x="4749" y="109224"/>
                  </a:lnTo>
                  <a:lnTo>
                    <a:pt x="2460" y="113955"/>
                  </a:lnTo>
                  <a:lnTo>
                    <a:pt x="1639" y="117814"/>
                  </a:lnTo>
                  <a:lnTo>
                    <a:pt x="6738" y="120386"/>
                  </a:lnTo>
                  <a:lnTo>
                    <a:pt x="41585" y="124007"/>
                  </a:lnTo>
                  <a:lnTo>
                    <a:pt x="74221" y="124854"/>
                  </a:lnTo>
                  <a:lnTo>
                    <a:pt x="108010" y="127112"/>
                  </a:lnTo>
                  <a:lnTo>
                    <a:pt x="158750" y="1318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2" name="SMARTInkShape-5835"/>
            <p:cNvSpPr/>
            <p:nvPr>
              <p:custDataLst>
                <p:tags r:id="rId81"/>
              </p:custDataLst>
            </p:nvPr>
          </p:nvSpPr>
          <p:spPr>
            <a:xfrm>
              <a:off x="6718300" y="2647950"/>
              <a:ext cx="12701" cy="146051"/>
            </a:xfrm>
            <a:custGeom>
              <a:avLst/>
              <a:gdLst/>
              <a:ahLst/>
              <a:cxnLst/>
              <a:rect l="0" t="0" r="0" b="0"/>
              <a:pathLst>
                <a:path w="12701" h="146051">
                  <a:moveTo>
                    <a:pt x="12700" y="0"/>
                  </a:moveTo>
                  <a:lnTo>
                    <a:pt x="12700" y="0"/>
                  </a:lnTo>
                  <a:lnTo>
                    <a:pt x="12700" y="3371"/>
                  </a:lnTo>
                  <a:lnTo>
                    <a:pt x="9329" y="12209"/>
                  </a:lnTo>
                  <a:lnTo>
                    <a:pt x="9887" y="54568"/>
                  </a:lnTo>
                  <a:lnTo>
                    <a:pt x="7048" y="98973"/>
                  </a:lnTo>
                  <a:lnTo>
                    <a:pt x="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3" name="SMARTInkShape-5836"/>
            <p:cNvSpPr/>
            <p:nvPr>
              <p:custDataLst>
                <p:tags r:id="rId82"/>
              </p:custDataLst>
            </p:nvPr>
          </p:nvSpPr>
          <p:spPr>
            <a:xfrm>
              <a:off x="6960482" y="2686050"/>
              <a:ext cx="126119" cy="18168"/>
            </a:xfrm>
            <a:custGeom>
              <a:avLst/>
              <a:gdLst/>
              <a:ahLst/>
              <a:cxnLst/>
              <a:rect l="0" t="0" r="0" b="0"/>
              <a:pathLst>
                <a:path w="126119" h="18168">
                  <a:moveTo>
                    <a:pt x="5468" y="12700"/>
                  </a:moveTo>
                  <a:lnTo>
                    <a:pt x="5468" y="12700"/>
                  </a:lnTo>
                  <a:lnTo>
                    <a:pt x="2097" y="12700"/>
                  </a:lnTo>
                  <a:lnTo>
                    <a:pt x="1104" y="13406"/>
                  </a:lnTo>
                  <a:lnTo>
                    <a:pt x="442" y="14582"/>
                  </a:lnTo>
                  <a:lnTo>
                    <a:pt x="0" y="16071"/>
                  </a:lnTo>
                  <a:lnTo>
                    <a:pt x="412" y="17064"/>
                  </a:lnTo>
                  <a:lnTo>
                    <a:pt x="1391" y="17726"/>
                  </a:lnTo>
                  <a:lnTo>
                    <a:pt x="2750" y="18167"/>
                  </a:lnTo>
                  <a:lnTo>
                    <a:pt x="43410" y="12026"/>
                  </a:lnTo>
                  <a:lnTo>
                    <a:pt x="83502" y="6150"/>
                  </a:lnTo>
                  <a:lnTo>
                    <a:pt x="1261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4" name="SMARTInkShape-5837"/>
            <p:cNvSpPr/>
            <p:nvPr>
              <p:custDataLst>
                <p:tags r:id="rId83"/>
              </p:custDataLst>
            </p:nvPr>
          </p:nvSpPr>
          <p:spPr>
            <a:xfrm>
              <a:off x="7207610" y="2566544"/>
              <a:ext cx="82191" cy="240388"/>
            </a:xfrm>
            <a:custGeom>
              <a:avLst/>
              <a:gdLst/>
              <a:ahLst/>
              <a:cxnLst/>
              <a:rect l="0" t="0" r="0" b="0"/>
              <a:pathLst>
                <a:path w="82191" h="240388">
                  <a:moveTo>
                    <a:pt x="82190" y="11556"/>
                  </a:moveTo>
                  <a:lnTo>
                    <a:pt x="82190" y="11556"/>
                  </a:lnTo>
                  <a:lnTo>
                    <a:pt x="82188" y="2718"/>
                  </a:lnTo>
                  <a:lnTo>
                    <a:pt x="81485" y="1431"/>
                  </a:lnTo>
                  <a:lnTo>
                    <a:pt x="80308" y="573"/>
                  </a:lnTo>
                  <a:lnTo>
                    <a:pt x="78819" y="0"/>
                  </a:lnTo>
                  <a:lnTo>
                    <a:pt x="63239" y="9308"/>
                  </a:lnTo>
                  <a:lnTo>
                    <a:pt x="32690" y="52400"/>
                  </a:lnTo>
                  <a:lnTo>
                    <a:pt x="10687" y="98996"/>
                  </a:lnTo>
                  <a:lnTo>
                    <a:pt x="4550" y="134379"/>
                  </a:lnTo>
                  <a:lnTo>
                    <a:pt x="1821" y="167509"/>
                  </a:lnTo>
                  <a:lnTo>
                    <a:pt x="4050" y="208283"/>
                  </a:lnTo>
                  <a:lnTo>
                    <a:pt x="10772" y="226696"/>
                  </a:lnTo>
                  <a:lnTo>
                    <a:pt x="20815" y="237231"/>
                  </a:lnTo>
                  <a:lnTo>
                    <a:pt x="27162" y="239617"/>
                  </a:lnTo>
                  <a:lnTo>
                    <a:pt x="41741" y="240387"/>
                  </a:lnTo>
                  <a:lnTo>
                    <a:pt x="48168" y="237488"/>
                  </a:lnTo>
                  <a:lnTo>
                    <a:pt x="59072" y="226740"/>
                  </a:lnTo>
                  <a:lnTo>
                    <a:pt x="64860" y="212557"/>
                  </a:lnTo>
                  <a:lnTo>
                    <a:pt x="66403" y="204823"/>
                  </a:lnTo>
                  <a:lnTo>
                    <a:pt x="64354" y="190586"/>
                  </a:lnTo>
                  <a:lnTo>
                    <a:pt x="61833" y="183826"/>
                  </a:lnTo>
                  <a:lnTo>
                    <a:pt x="49624" y="172552"/>
                  </a:lnTo>
                  <a:lnTo>
                    <a:pt x="16412" y="157187"/>
                  </a:lnTo>
                  <a:lnTo>
                    <a:pt x="5213" y="155774"/>
                  </a:lnTo>
                  <a:lnTo>
                    <a:pt x="1238" y="156384"/>
                  </a:lnTo>
                  <a:lnTo>
                    <a:pt x="0" y="157497"/>
                  </a:lnTo>
                  <a:lnTo>
                    <a:pt x="585" y="158944"/>
                  </a:lnTo>
                  <a:lnTo>
                    <a:pt x="5990" y="1639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5" name="SMARTInkShape-5838"/>
            <p:cNvSpPr/>
            <p:nvPr>
              <p:custDataLst>
                <p:tags r:id="rId84"/>
              </p:custDataLst>
            </p:nvPr>
          </p:nvSpPr>
          <p:spPr>
            <a:xfrm>
              <a:off x="6434534" y="2533650"/>
              <a:ext cx="137717" cy="179042"/>
            </a:xfrm>
            <a:custGeom>
              <a:avLst/>
              <a:gdLst/>
              <a:ahLst/>
              <a:cxnLst/>
              <a:rect l="0" t="0" r="0" b="0"/>
              <a:pathLst>
                <a:path w="137717" h="179042">
                  <a:moveTo>
                    <a:pt x="80566" y="0"/>
                  </a:moveTo>
                  <a:lnTo>
                    <a:pt x="80566" y="0"/>
                  </a:lnTo>
                  <a:lnTo>
                    <a:pt x="63958" y="22381"/>
                  </a:lnTo>
                  <a:lnTo>
                    <a:pt x="41694" y="62407"/>
                  </a:lnTo>
                  <a:lnTo>
                    <a:pt x="23187" y="99395"/>
                  </a:lnTo>
                  <a:lnTo>
                    <a:pt x="4712" y="140127"/>
                  </a:lnTo>
                  <a:lnTo>
                    <a:pt x="0" y="163345"/>
                  </a:lnTo>
                  <a:lnTo>
                    <a:pt x="1456" y="168869"/>
                  </a:lnTo>
                  <a:lnTo>
                    <a:pt x="4542" y="173257"/>
                  </a:lnTo>
                  <a:lnTo>
                    <a:pt x="8717" y="176888"/>
                  </a:lnTo>
                  <a:lnTo>
                    <a:pt x="22763" y="179041"/>
                  </a:lnTo>
                  <a:lnTo>
                    <a:pt x="63896" y="174674"/>
                  </a:lnTo>
                  <a:lnTo>
                    <a:pt x="109964" y="167017"/>
                  </a:lnTo>
                  <a:lnTo>
                    <a:pt x="137716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6" name="SMARTInkShape-5839"/>
            <p:cNvSpPr/>
            <p:nvPr>
              <p:custDataLst>
                <p:tags r:id="rId85"/>
              </p:custDataLst>
            </p:nvPr>
          </p:nvSpPr>
          <p:spPr>
            <a:xfrm>
              <a:off x="6171358" y="2492880"/>
              <a:ext cx="153243" cy="351921"/>
            </a:xfrm>
            <a:custGeom>
              <a:avLst/>
              <a:gdLst/>
              <a:ahLst/>
              <a:cxnLst/>
              <a:rect l="0" t="0" r="0" b="0"/>
              <a:pathLst>
                <a:path w="153243" h="351921">
                  <a:moveTo>
                    <a:pt x="108792" y="28070"/>
                  </a:moveTo>
                  <a:lnTo>
                    <a:pt x="108792" y="28070"/>
                  </a:lnTo>
                  <a:lnTo>
                    <a:pt x="108790" y="24699"/>
                  </a:lnTo>
                  <a:lnTo>
                    <a:pt x="114749" y="3013"/>
                  </a:lnTo>
                  <a:lnTo>
                    <a:pt x="114880" y="782"/>
                  </a:lnTo>
                  <a:lnTo>
                    <a:pt x="114262" y="0"/>
                  </a:lnTo>
                  <a:lnTo>
                    <a:pt x="113144" y="185"/>
                  </a:lnTo>
                  <a:lnTo>
                    <a:pt x="96168" y="12292"/>
                  </a:lnTo>
                  <a:lnTo>
                    <a:pt x="64226" y="53097"/>
                  </a:lnTo>
                  <a:lnTo>
                    <a:pt x="42419" y="87406"/>
                  </a:lnTo>
                  <a:lnTo>
                    <a:pt x="22378" y="131818"/>
                  </a:lnTo>
                  <a:lnTo>
                    <a:pt x="13083" y="156502"/>
                  </a:lnTo>
                  <a:lnTo>
                    <a:pt x="6886" y="180719"/>
                  </a:lnTo>
                  <a:lnTo>
                    <a:pt x="0" y="228323"/>
                  </a:lnTo>
                  <a:lnTo>
                    <a:pt x="2584" y="265943"/>
                  </a:lnTo>
                  <a:lnTo>
                    <a:pt x="6237" y="281902"/>
                  </a:lnTo>
                  <a:lnTo>
                    <a:pt x="23466" y="309042"/>
                  </a:lnTo>
                  <a:lnTo>
                    <a:pt x="48291" y="330746"/>
                  </a:lnTo>
                  <a:lnTo>
                    <a:pt x="78140" y="345097"/>
                  </a:lnTo>
                  <a:lnTo>
                    <a:pt x="123307" y="350996"/>
                  </a:lnTo>
                  <a:lnTo>
                    <a:pt x="153242" y="3519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7" name="SMARTInkShape-5840"/>
            <p:cNvSpPr/>
            <p:nvPr>
              <p:custDataLst>
                <p:tags r:id="rId86"/>
              </p:custDataLst>
            </p:nvPr>
          </p:nvSpPr>
          <p:spPr>
            <a:xfrm>
              <a:off x="7363814" y="2635250"/>
              <a:ext cx="113219" cy="134670"/>
            </a:xfrm>
            <a:custGeom>
              <a:avLst/>
              <a:gdLst/>
              <a:ahLst/>
              <a:cxnLst/>
              <a:rect l="0" t="0" r="0" b="0"/>
              <a:pathLst>
                <a:path w="113219" h="134670">
                  <a:moveTo>
                    <a:pt x="103786" y="31750"/>
                  </a:moveTo>
                  <a:lnTo>
                    <a:pt x="103786" y="31750"/>
                  </a:lnTo>
                  <a:lnTo>
                    <a:pt x="92941" y="17247"/>
                  </a:lnTo>
                  <a:lnTo>
                    <a:pt x="82738" y="8606"/>
                  </a:lnTo>
                  <a:lnTo>
                    <a:pt x="67385" y="3825"/>
                  </a:lnTo>
                  <a:lnTo>
                    <a:pt x="49508" y="3111"/>
                  </a:lnTo>
                  <a:lnTo>
                    <a:pt x="32155" y="7498"/>
                  </a:lnTo>
                  <a:lnTo>
                    <a:pt x="16917" y="19795"/>
                  </a:lnTo>
                  <a:lnTo>
                    <a:pt x="9889" y="28014"/>
                  </a:lnTo>
                  <a:lnTo>
                    <a:pt x="2082" y="48434"/>
                  </a:lnTo>
                  <a:lnTo>
                    <a:pt x="0" y="59806"/>
                  </a:lnTo>
                  <a:lnTo>
                    <a:pt x="3331" y="81849"/>
                  </a:lnTo>
                  <a:lnTo>
                    <a:pt x="12573" y="102699"/>
                  </a:lnTo>
                  <a:lnTo>
                    <a:pt x="26087" y="121374"/>
                  </a:lnTo>
                  <a:lnTo>
                    <a:pt x="45264" y="131555"/>
                  </a:lnTo>
                  <a:lnTo>
                    <a:pt x="67193" y="134669"/>
                  </a:lnTo>
                  <a:lnTo>
                    <a:pt x="88698" y="131349"/>
                  </a:lnTo>
                  <a:lnTo>
                    <a:pt x="97255" y="126372"/>
                  </a:lnTo>
                  <a:lnTo>
                    <a:pt x="110525" y="111434"/>
                  </a:lnTo>
                  <a:lnTo>
                    <a:pt x="113218" y="102511"/>
                  </a:lnTo>
                  <a:lnTo>
                    <a:pt x="112447" y="83190"/>
                  </a:lnTo>
                  <a:lnTo>
                    <a:pt x="100707" y="52479"/>
                  </a:lnTo>
                  <a:lnTo>
                    <a:pt x="68602" y="6951"/>
                  </a:lnTo>
                  <a:lnTo>
                    <a:pt x="6568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8" name="SMARTInkShape-5841"/>
            <p:cNvSpPr/>
            <p:nvPr>
              <p:custDataLst>
                <p:tags r:id="rId87"/>
              </p:custDataLst>
            </p:nvPr>
          </p:nvSpPr>
          <p:spPr>
            <a:xfrm>
              <a:off x="7550150" y="2574441"/>
              <a:ext cx="88219" cy="219560"/>
            </a:xfrm>
            <a:custGeom>
              <a:avLst/>
              <a:gdLst/>
              <a:ahLst/>
              <a:cxnLst/>
              <a:rect l="0" t="0" r="0" b="0"/>
              <a:pathLst>
                <a:path w="88219" h="219560">
                  <a:moveTo>
                    <a:pt x="0" y="3659"/>
                  </a:moveTo>
                  <a:lnTo>
                    <a:pt x="0" y="3659"/>
                  </a:lnTo>
                  <a:lnTo>
                    <a:pt x="6742" y="288"/>
                  </a:lnTo>
                  <a:lnTo>
                    <a:pt x="9433" y="0"/>
                  </a:lnTo>
                  <a:lnTo>
                    <a:pt x="14305" y="1563"/>
                  </a:lnTo>
                  <a:lnTo>
                    <a:pt x="43460" y="25640"/>
                  </a:lnTo>
                  <a:lnTo>
                    <a:pt x="71517" y="62775"/>
                  </a:lnTo>
                  <a:lnTo>
                    <a:pt x="86819" y="93198"/>
                  </a:lnTo>
                  <a:lnTo>
                    <a:pt x="88218" y="108507"/>
                  </a:lnTo>
                  <a:lnTo>
                    <a:pt x="80366" y="138688"/>
                  </a:lnTo>
                  <a:lnTo>
                    <a:pt x="56111" y="180075"/>
                  </a:lnTo>
                  <a:lnTo>
                    <a:pt x="25400" y="2195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9" name="SMARTInkShape-5842"/>
            <p:cNvSpPr/>
            <p:nvPr>
              <p:custDataLst>
                <p:tags r:id="rId88"/>
              </p:custDataLst>
            </p:nvPr>
          </p:nvSpPr>
          <p:spPr>
            <a:xfrm>
              <a:off x="6650194" y="2565400"/>
              <a:ext cx="93507" cy="170527"/>
            </a:xfrm>
            <a:custGeom>
              <a:avLst/>
              <a:gdLst/>
              <a:ahLst/>
              <a:cxnLst/>
              <a:rect l="0" t="0" r="0" b="0"/>
              <a:pathLst>
                <a:path w="93507" h="170527">
                  <a:moveTo>
                    <a:pt x="49056" y="0"/>
                  </a:moveTo>
                  <a:lnTo>
                    <a:pt x="49056" y="0"/>
                  </a:lnTo>
                  <a:lnTo>
                    <a:pt x="26139" y="41427"/>
                  </a:lnTo>
                  <a:lnTo>
                    <a:pt x="12309" y="84462"/>
                  </a:lnTo>
                  <a:lnTo>
                    <a:pt x="1763" y="127247"/>
                  </a:lnTo>
                  <a:lnTo>
                    <a:pt x="0" y="149886"/>
                  </a:lnTo>
                  <a:lnTo>
                    <a:pt x="2088" y="160925"/>
                  </a:lnTo>
                  <a:lnTo>
                    <a:pt x="5369" y="166772"/>
                  </a:lnTo>
                  <a:lnTo>
                    <a:pt x="7231" y="168331"/>
                  </a:lnTo>
                  <a:lnTo>
                    <a:pt x="19966" y="170526"/>
                  </a:lnTo>
                  <a:lnTo>
                    <a:pt x="57575" y="164421"/>
                  </a:lnTo>
                  <a:lnTo>
                    <a:pt x="93506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0" name="SMARTInkShape-5843"/>
            <p:cNvSpPr/>
            <p:nvPr>
              <p:custDataLst>
                <p:tags r:id="rId89"/>
              </p:custDataLst>
            </p:nvPr>
          </p:nvSpPr>
          <p:spPr>
            <a:xfrm>
              <a:off x="6372029" y="2971800"/>
              <a:ext cx="1292422" cy="63501"/>
            </a:xfrm>
            <a:custGeom>
              <a:avLst/>
              <a:gdLst/>
              <a:ahLst/>
              <a:cxnLst/>
              <a:rect l="0" t="0" r="0" b="0"/>
              <a:pathLst>
                <a:path w="1292422" h="63501">
                  <a:moveTo>
                    <a:pt x="3371" y="63500"/>
                  </a:moveTo>
                  <a:lnTo>
                    <a:pt x="3371" y="63500"/>
                  </a:lnTo>
                  <a:lnTo>
                    <a:pt x="0" y="63500"/>
                  </a:lnTo>
                  <a:lnTo>
                    <a:pt x="35185" y="60129"/>
                  </a:lnTo>
                  <a:lnTo>
                    <a:pt x="57036" y="58430"/>
                  </a:lnTo>
                  <a:lnTo>
                    <a:pt x="85008" y="56593"/>
                  </a:lnTo>
                  <a:lnTo>
                    <a:pt x="117063" y="54662"/>
                  </a:lnTo>
                  <a:lnTo>
                    <a:pt x="159598" y="51963"/>
                  </a:lnTo>
                  <a:lnTo>
                    <a:pt x="209122" y="48753"/>
                  </a:lnTo>
                  <a:lnTo>
                    <a:pt x="263305" y="45202"/>
                  </a:lnTo>
                  <a:lnTo>
                    <a:pt x="325532" y="42129"/>
                  </a:lnTo>
                  <a:lnTo>
                    <a:pt x="393123" y="39375"/>
                  </a:lnTo>
                  <a:lnTo>
                    <a:pt x="464289" y="36834"/>
                  </a:lnTo>
                  <a:lnTo>
                    <a:pt x="541366" y="35139"/>
                  </a:lnTo>
                  <a:lnTo>
                    <a:pt x="622384" y="34009"/>
                  </a:lnTo>
                  <a:lnTo>
                    <a:pt x="706030" y="33256"/>
                  </a:lnTo>
                  <a:lnTo>
                    <a:pt x="785077" y="32049"/>
                  </a:lnTo>
                  <a:lnTo>
                    <a:pt x="861057" y="30538"/>
                  </a:lnTo>
                  <a:lnTo>
                    <a:pt x="934996" y="28825"/>
                  </a:lnTo>
                  <a:lnTo>
                    <a:pt x="999809" y="26977"/>
                  </a:lnTo>
                  <a:lnTo>
                    <a:pt x="1058541" y="25041"/>
                  </a:lnTo>
                  <a:lnTo>
                    <a:pt x="1113218" y="23044"/>
                  </a:lnTo>
                  <a:lnTo>
                    <a:pt x="1157430" y="19596"/>
                  </a:lnTo>
                  <a:lnTo>
                    <a:pt x="1194666" y="15180"/>
                  </a:lnTo>
                  <a:lnTo>
                    <a:pt x="1227251" y="10120"/>
                  </a:lnTo>
                  <a:lnTo>
                    <a:pt x="12924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1" name="SMARTInkShape-5844"/>
            <p:cNvSpPr/>
            <p:nvPr>
              <p:custDataLst>
                <p:tags r:id="rId90"/>
              </p:custDataLst>
            </p:nvPr>
          </p:nvSpPr>
          <p:spPr>
            <a:xfrm>
              <a:off x="6521712" y="2647950"/>
              <a:ext cx="12439" cy="120651"/>
            </a:xfrm>
            <a:custGeom>
              <a:avLst/>
              <a:gdLst/>
              <a:ahLst/>
              <a:cxnLst/>
              <a:rect l="0" t="0" r="0" b="0"/>
              <a:pathLst>
                <a:path w="12439" h="120651">
                  <a:moveTo>
                    <a:pt x="6088" y="0"/>
                  </a:moveTo>
                  <a:lnTo>
                    <a:pt x="6088" y="0"/>
                  </a:lnTo>
                  <a:lnTo>
                    <a:pt x="6086" y="39345"/>
                  </a:lnTo>
                  <a:lnTo>
                    <a:pt x="1062" y="85580"/>
                  </a:lnTo>
                  <a:lnTo>
                    <a:pt x="0" y="113644"/>
                  </a:lnTo>
                  <a:lnTo>
                    <a:pt x="1323" y="117391"/>
                  </a:lnTo>
                  <a:lnTo>
                    <a:pt x="3618" y="119182"/>
                  </a:lnTo>
                  <a:lnTo>
                    <a:pt x="12438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4" name="SMARTInkShape-Group1246"/>
          <p:cNvGrpSpPr/>
          <p:nvPr/>
        </p:nvGrpSpPr>
        <p:grpSpPr>
          <a:xfrm>
            <a:off x="4592774" y="352491"/>
            <a:ext cx="2296977" cy="1266760"/>
            <a:chOff x="4592774" y="352491"/>
            <a:chExt cx="2296977" cy="1266760"/>
          </a:xfrm>
        </p:grpSpPr>
        <p:sp>
          <p:nvSpPr>
            <p:cNvPr id="863" name="SMARTInkShape-5845"/>
            <p:cNvSpPr/>
            <p:nvPr>
              <p:custDataLst>
                <p:tags r:id="rId69"/>
              </p:custDataLst>
            </p:nvPr>
          </p:nvSpPr>
          <p:spPr>
            <a:xfrm>
              <a:off x="6103135" y="717550"/>
              <a:ext cx="157966" cy="93054"/>
            </a:xfrm>
            <a:custGeom>
              <a:avLst/>
              <a:gdLst/>
              <a:ahLst/>
              <a:cxnLst/>
              <a:rect l="0" t="0" r="0" b="0"/>
              <a:pathLst>
                <a:path w="157966" h="93054">
                  <a:moveTo>
                    <a:pt x="18265" y="19050"/>
                  </a:moveTo>
                  <a:lnTo>
                    <a:pt x="18265" y="19050"/>
                  </a:lnTo>
                  <a:lnTo>
                    <a:pt x="0" y="19050"/>
                  </a:lnTo>
                  <a:lnTo>
                    <a:pt x="29170" y="22421"/>
                  </a:lnTo>
                  <a:lnTo>
                    <a:pt x="52854" y="34630"/>
                  </a:lnTo>
                  <a:lnTo>
                    <a:pt x="74375" y="51653"/>
                  </a:lnTo>
                  <a:lnTo>
                    <a:pt x="82008" y="65761"/>
                  </a:lnTo>
                  <a:lnTo>
                    <a:pt x="87758" y="93013"/>
                  </a:lnTo>
                  <a:lnTo>
                    <a:pt x="87171" y="93053"/>
                  </a:lnTo>
                  <a:lnTo>
                    <a:pt x="84638" y="91216"/>
                  </a:lnTo>
                  <a:lnTo>
                    <a:pt x="82616" y="76102"/>
                  </a:lnTo>
                  <a:lnTo>
                    <a:pt x="88758" y="50379"/>
                  </a:lnTo>
                  <a:lnTo>
                    <a:pt x="102888" y="23786"/>
                  </a:lnTo>
                  <a:lnTo>
                    <a:pt x="114437" y="12218"/>
                  </a:lnTo>
                  <a:lnTo>
                    <a:pt x="125919" y="5430"/>
                  </a:lnTo>
                  <a:lnTo>
                    <a:pt x="140317" y="1609"/>
                  </a:lnTo>
                  <a:lnTo>
                    <a:pt x="15796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4" name="SMARTInkShape-5846"/>
            <p:cNvSpPr/>
            <p:nvPr>
              <p:custDataLst>
                <p:tags r:id="rId70"/>
              </p:custDataLst>
            </p:nvPr>
          </p:nvSpPr>
          <p:spPr>
            <a:xfrm>
              <a:off x="6524141" y="495562"/>
              <a:ext cx="82680" cy="348989"/>
            </a:xfrm>
            <a:custGeom>
              <a:avLst/>
              <a:gdLst/>
              <a:ahLst/>
              <a:cxnLst/>
              <a:rect l="0" t="0" r="0" b="0"/>
              <a:pathLst>
                <a:path w="82680" h="348989">
                  <a:moveTo>
                    <a:pt x="3659" y="6088"/>
                  </a:moveTo>
                  <a:lnTo>
                    <a:pt x="3659" y="6088"/>
                  </a:lnTo>
                  <a:lnTo>
                    <a:pt x="3657" y="2717"/>
                  </a:lnTo>
                  <a:lnTo>
                    <a:pt x="2954" y="1724"/>
                  </a:lnTo>
                  <a:lnTo>
                    <a:pt x="1777" y="1062"/>
                  </a:lnTo>
                  <a:lnTo>
                    <a:pt x="288" y="621"/>
                  </a:lnTo>
                  <a:lnTo>
                    <a:pt x="0" y="326"/>
                  </a:lnTo>
                  <a:lnTo>
                    <a:pt x="514" y="130"/>
                  </a:lnTo>
                  <a:lnTo>
                    <a:pt x="1563" y="0"/>
                  </a:lnTo>
                  <a:lnTo>
                    <a:pt x="25987" y="38073"/>
                  </a:lnTo>
                  <a:lnTo>
                    <a:pt x="49080" y="83533"/>
                  </a:lnTo>
                  <a:lnTo>
                    <a:pt x="64768" y="121647"/>
                  </a:lnTo>
                  <a:lnTo>
                    <a:pt x="78796" y="162105"/>
                  </a:lnTo>
                  <a:lnTo>
                    <a:pt x="82679" y="203605"/>
                  </a:lnTo>
                  <a:lnTo>
                    <a:pt x="77584" y="243451"/>
                  </a:lnTo>
                  <a:lnTo>
                    <a:pt x="63561" y="277623"/>
                  </a:lnTo>
                  <a:lnTo>
                    <a:pt x="39203" y="317887"/>
                  </a:lnTo>
                  <a:lnTo>
                    <a:pt x="24396" y="333519"/>
                  </a:lnTo>
                  <a:lnTo>
                    <a:pt x="3659" y="3489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5" name="SMARTInkShape-5847"/>
            <p:cNvSpPr/>
            <p:nvPr>
              <p:custDataLst>
                <p:tags r:id="rId71"/>
              </p:custDataLst>
            </p:nvPr>
          </p:nvSpPr>
          <p:spPr>
            <a:xfrm>
              <a:off x="5114889" y="1226932"/>
              <a:ext cx="240104" cy="339835"/>
            </a:xfrm>
            <a:custGeom>
              <a:avLst/>
              <a:gdLst/>
              <a:ahLst/>
              <a:cxnLst/>
              <a:rect l="0" t="0" r="0" b="0"/>
              <a:pathLst>
                <a:path w="240104" h="339835">
                  <a:moveTo>
                    <a:pt x="193711" y="30368"/>
                  </a:moveTo>
                  <a:lnTo>
                    <a:pt x="193711" y="30368"/>
                  </a:lnTo>
                  <a:lnTo>
                    <a:pt x="240016" y="5957"/>
                  </a:lnTo>
                  <a:lnTo>
                    <a:pt x="240103" y="5627"/>
                  </a:lnTo>
                  <a:lnTo>
                    <a:pt x="220754" y="0"/>
                  </a:lnTo>
                  <a:lnTo>
                    <a:pt x="180552" y="2262"/>
                  </a:lnTo>
                  <a:lnTo>
                    <a:pt x="136033" y="7537"/>
                  </a:lnTo>
                  <a:lnTo>
                    <a:pt x="97207" y="13569"/>
                  </a:lnTo>
                  <a:lnTo>
                    <a:pt x="53894" y="27703"/>
                  </a:lnTo>
                  <a:lnTo>
                    <a:pt x="37731" y="38356"/>
                  </a:lnTo>
                  <a:lnTo>
                    <a:pt x="25373" y="55790"/>
                  </a:lnTo>
                  <a:lnTo>
                    <a:pt x="9314" y="101477"/>
                  </a:lnTo>
                  <a:lnTo>
                    <a:pt x="5019" y="142062"/>
                  </a:lnTo>
                  <a:lnTo>
                    <a:pt x="3747" y="185367"/>
                  </a:lnTo>
                  <a:lnTo>
                    <a:pt x="0" y="229478"/>
                  </a:lnTo>
                  <a:lnTo>
                    <a:pt x="2550" y="277079"/>
                  </a:lnTo>
                  <a:lnTo>
                    <a:pt x="10970" y="321484"/>
                  </a:lnTo>
                  <a:lnTo>
                    <a:pt x="12617" y="326045"/>
                  </a:lnTo>
                  <a:lnTo>
                    <a:pt x="20092" y="332995"/>
                  </a:lnTo>
                  <a:lnTo>
                    <a:pt x="25048" y="335836"/>
                  </a:lnTo>
                  <a:lnTo>
                    <a:pt x="52249" y="339834"/>
                  </a:lnTo>
                  <a:lnTo>
                    <a:pt x="97234" y="337648"/>
                  </a:lnTo>
                  <a:lnTo>
                    <a:pt x="130606" y="330626"/>
                  </a:lnTo>
                  <a:lnTo>
                    <a:pt x="175483" y="318535"/>
                  </a:lnTo>
                  <a:lnTo>
                    <a:pt x="205478" y="308603"/>
                  </a:lnTo>
                  <a:lnTo>
                    <a:pt x="225461" y="2970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6" name="SMARTInkShape-5848"/>
            <p:cNvSpPr/>
            <p:nvPr>
              <p:custDataLst>
                <p:tags r:id="rId72"/>
              </p:custDataLst>
            </p:nvPr>
          </p:nvSpPr>
          <p:spPr>
            <a:xfrm>
              <a:off x="6680198" y="352491"/>
              <a:ext cx="209553" cy="142810"/>
            </a:xfrm>
            <a:custGeom>
              <a:avLst/>
              <a:gdLst/>
              <a:ahLst/>
              <a:cxnLst/>
              <a:rect l="0" t="0" r="0" b="0"/>
              <a:pathLst>
                <a:path w="209553" h="142810">
                  <a:moveTo>
                    <a:pt x="2" y="9459"/>
                  </a:moveTo>
                  <a:lnTo>
                    <a:pt x="2" y="9459"/>
                  </a:lnTo>
                  <a:lnTo>
                    <a:pt x="0" y="3992"/>
                  </a:lnTo>
                  <a:lnTo>
                    <a:pt x="10115" y="0"/>
                  </a:lnTo>
                  <a:lnTo>
                    <a:pt x="29888" y="1090"/>
                  </a:lnTo>
                  <a:lnTo>
                    <a:pt x="43624" y="7856"/>
                  </a:lnTo>
                  <a:lnTo>
                    <a:pt x="50249" y="12624"/>
                  </a:lnTo>
                  <a:lnTo>
                    <a:pt x="54668" y="18624"/>
                  </a:lnTo>
                  <a:lnTo>
                    <a:pt x="59576" y="32818"/>
                  </a:lnTo>
                  <a:lnTo>
                    <a:pt x="57994" y="48533"/>
                  </a:lnTo>
                  <a:lnTo>
                    <a:pt x="51176" y="64925"/>
                  </a:lnTo>
                  <a:lnTo>
                    <a:pt x="15638" y="111195"/>
                  </a:lnTo>
                  <a:lnTo>
                    <a:pt x="16776" y="113972"/>
                  </a:lnTo>
                  <a:lnTo>
                    <a:pt x="23685" y="118939"/>
                  </a:lnTo>
                  <a:lnTo>
                    <a:pt x="66351" y="122807"/>
                  </a:lnTo>
                  <a:lnTo>
                    <a:pt x="111460" y="124182"/>
                  </a:lnTo>
                  <a:lnTo>
                    <a:pt x="155715" y="129451"/>
                  </a:lnTo>
                  <a:lnTo>
                    <a:pt x="209552" y="1428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7" name="SMARTInkShape-5849"/>
            <p:cNvSpPr/>
            <p:nvPr>
              <p:custDataLst>
                <p:tags r:id="rId73"/>
              </p:custDataLst>
            </p:nvPr>
          </p:nvSpPr>
          <p:spPr>
            <a:xfrm>
              <a:off x="6306903" y="714654"/>
              <a:ext cx="119298" cy="93037"/>
            </a:xfrm>
            <a:custGeom>
              <a:avLst/>
              <a:gdLst/>
              <a:ahLst/>
              <a:cxnLst/>
              <a:rect l="0" t="0" r="0" b="0"/>
              <a:pathLst>
                <a:path w="119298" h="93037">
                  <a:moveTo>
                    <a:pt x="62147" y="15596"/>
                  </a:moveTo>
                  <a:lnTo>
                    <a:pt x="62147" y="15596"/>
                  </a:lnTo>
                  <a:lnTo>
                    <a:pt x="65518" y="12225"/>
                  </a:lnTo>
                  <a:lnTo>
                    <a:pt x="67173" y="8688"/>
                  </a:lnTo>
                  <a:lnTo>
                    <a:pt x="67614" y="6758"/>
                  </a:lnTo>
                  <a:lnTo>
                    <a:pt x="67203" y="4765"/>
                  </a:lnTo>
                  <a:lnTo>
                    <a:pt x="64865" y="669"/>
                  </a:lnTo>
                  <a:lnTo>
                    <a:pt x="61842" y="0"/>
                  </a:lnTo>
                  <a:lnTo>
                    <a:pt x="52840" y="1139"/>
                  </a:lnTo>
                  <a:lnTo>
                    <a:pt x="35871" y="9117"/>
                  </a:lnTo>
                  <a:lnTo>
                    <a:pt x="14066" y="27160"/>
                  </a:lnTo>
                  <a:lnTo>
                    <a:pt x="5500" y="40491"/>
                  </a:lnTo>
                  <a:lnTo>
                    <a:pt x="677" y="59896"/>
                  </a:lnTo>
                  <a:lnTo>
                    <a:pt x="0" y="66296"/>
                  </a:lnTo>
                  <a:lnTo>
                    <a:pt x="2371" y="71974"/>
                  </a:lnTo>
                  <a:lnTo>
                    <a:pt x="12532" y="82046"/>
                  </a:lnTo>
                  <a:lnTo>
                    <a:pt x="37490" y="92278"/>
                  </a:lnTo>
                  <a:lnTo>
                    <a:pt x="67228" y="93036"/>
                  </a:lnTo>
                  <a:lnTo>
                    <a:pt x="119297" y="854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8" name="SMARTInkShape-5850"/>
            <p:cNvSpPr/>
            <p:nvPr>
              <p:custDataLst>
                <p:tags r:id="rId74"/>
              </p:custDataLst>
            </p:nvPr>
          </p:nvSpPr>
          <p:spPr>
            <a:xfrm>
              <a:off x="5103579" y="1422400"/>
              <a:ext cx="166922" cy="24518"/>
            </a:xfrm>
            <a:custGeom>
              <a:avLst/>
              <a:gdLst/>
              <a:ahLst/>
              <a:cxnLst/>
              <a:rect l="0" t="0" r="0" b="0"/>
              <a:pathLst>
                <a:path w="166922" h="24518">
                  <a:moveTo>
                    <a:pt x="8171" y="19050"/>
                  </a:moveTo>
                  <a:lnTo>
                    <a:pt x="8171" y="19050"/>
                  </a:lnTo>
                  <a:lnTo>
                    <a:pt x="148" y="23414"/>
                  </a:lnTo>
                  <a:lnTo>
                    <a:pt x="0" y="24076"/>
                  </a:lnTo>
                  <a:lnTo>
                    <a:pt x="607" y="24517"/>
                  </a:lnTo>
                  <a:lnTo>
                    <a:pt x="40579" y="16495"/>
                  </a:lnTo>
                  <a:lnTo>
                    <a:pt x="76903" y="10153"/>
                  </a:lnTo>
                  <a:lnTo>
                    <a:pt x="121269" y="4983"/>
                  </a:lnTo>
                  <a:lnTo>
                    <a:pt x="1669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9" name="SMARTInkShape-5851"/>
            <p:cNvSpPr/>
            <p:nvPr>
              <p:custDataLst>
                <p:tags r:id="rId75"/>
              </p:custDataLst>
            </p:nvPr>
          </p:nvSpPr>
          <p:spPr>
            <a:xfrm>
              <a:off x="5538083" y="673100"/>
              <a:ext cx="208668" cy="6351"/>
            </a:xfrm>
            <a:custGeom>
              <a:avLst/>
              <a:gdLst/>
              <a:ahLst/>
              <a:cxnLst/>
              <a:rect l="0" t="0" r="0" b="0"/>
              <a:pathLst>
                <a:path w="208668" h="6351">
                  <a:moveTo>
                    <a:pt x="5467" y="6350"/>
                  </a:moveTo>
                  <a:lnTo>
                    <a:pt x="5467" y="6350"/>
                  </a:lnTo>
                  <a:lnTo>
                    <a:pt x="0" y="6350"/>
                  </a:lnTo>
                  <a:lnTo>
                    <a:pt x="40264" y="6350"/>
                  </a:lnTo>
                  <a:lnTo>
                    <a:pt x="84451" y="6350"/>
                  </a:lnTo>
                  <a:lnTo>
                    <a:pt x="131410" y="6350"/>
                  </a:lnTo>
                  <a:lnTo>
                    <a:pt x="172841" y="4469"/>
                  </a:lnTo>
                  <a:lnTo>
                    <a:pt x="2086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0" name="SMARTInkShape-5852"/>
            <p:cNvSpPr/>
            <p:nvPr>
              <p:custDataLst>
                <p:tags r:id="rId76"/>
              </p:custDataLst>
            </p:nvPr>
          </p:nvSpPr>
          <p:spPr>
            <a:xfrm>
              <a:off x="5924986" y="522045"/>
              <a:ext cx="182076" cy="213103"/>
            </a:xfrm>
            <a:custGeom>
              <a:avLst/>
              <a:gdLst/>
              <a:ahLst/>
              <a:cxnLst/>
              <a:rect l="0" t="0" r="0" b="0"/>
              <a:pathLst>
                <a:path w="182076" h="213103">
                  <a:moveTo>
                    <a:pt x="126564" y="36755"/>
                  </a:moveTo>
                  <a:lnTo>
                    <a:pt x="126564" y="36755"/>
                  </a:lnTo>
                  <a:lnTo>
                    <a:pt x="129935" y="30013"/>
                  </a:lnTo>
                  <a:lnTo>
                    <a:pt x="129709" y="22940"/>
                  </a:lnTo>
                  <a:lnTo>
                    <a:pt x="126273" y="7811"/>
                  </a:lnTo>
                  <a:lnTo>
                    <a:pt x="123377" y="3195"/>
                  </a:lnTo>
                  <a:lnTo>
                    <a:pt x="115976" y="673"/>
                  </a:lnTo>
                  <a:lnTo>
                    <a:pt x="111039" y="0"/>
                  </a:lnTo>
                  <a:lnTo>
                    <a:pt x="87235" y="9166"/>
                  </a:lnTo>
                  <a:lnTo>
                    <a:pt x="54468" y="35401"/>
                  </a:lnTo>
                  <a:lnTo>
                    <a:pt x="24690" y="73356"/>
                  </a:lnTo>
                  <a:lnTo>
                    <a:pt x="4737" y="115882"/>
                  </a:lnTo>
                  <a:lnTo>
                    <a:pt x="0" y="159762"/>
                  </a:lnTo>
                  <a:lnTo>
                    <a:pt x="5402" y="183617"/>
                  </a:lnTo>
                  <a:lnTo>
                    <a:pt x="9806" y="193930"/>
                  </a:lnTo>
                  <a:lnTo>
                    <a:pt x="16975" y="201510"/>
                  </a:lnTo>
                  <a:lnTo>
                    <a:pt x="36230" y="211815"/>
                  </a:lnTo>
                  <a:lnTo>
                    <a:pt x="58899" y="213102"/>
                  </a:lnTo>
                  <a:lnTo>
                    <a:pt x="82379" y="207559"/>
                  </a:lnTo>
                  <a:lnTo>
                    <a:pt x="116138" y="187161"/>
                  </a:lnTo>
                  <a:lnTo>
                    <a:pt x="149816" y="154227"/>
                  </a:lnTo>
                  <a:lnTo>
                    <a:pt x="169985" y="113503"/>
                  </a:lnTo>
                  <a:lnTo>
                    <a:pt x="182075" y="72273"/>
                  </a:lnTo>
                  <a:lnTo>
                    <a:pt x="180400" y="50895"/>
                  </a:lnTo>
                  <a:lnTo>
                    <a:pt x="175861" y="42654"/>
                  </a:lnTo>
                  <a:lnTo>
                    <a:pt x="161409" y="29734"/>
                  </a:lnTo>
                  <a:lnTo>
                    <a:pt x="143227" y="23051"/>
                  </a:lnTo>
                  <a:lnTo>
                    <a:pt x="124797" y="21492"/>
                  </a:lnTo>
                  <a:lnTo>
                    <a:pt x="94814" y="304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1" name="SMARTInkShape-5853"/>
            <p:cNvSpPr/>
            <p:nvPr>
              <p:custDataLst>
                <p:tags r:id="rId77"/>
              </p:custDataLst>
            </p:nvPr>
          </p:nvSpPr>
          <p:spPr>
            <a:xfrm>
              <a:off x="5562045" y="1488766"/>
              <a:ext cx="159306" cy="130485"/>
            </a:xfrm>
            <a:custGeom>
              <a:avLst/>
              <a:gdLst/>
              <a:ahLst/>
              <a:cxnLst/>
              <a:rect l="0" t="0" r="0" b="0"/>
              <a:pathLst>
                <a:path w="159306" h="130485">
                  <a:moveTo>
                    <a:pt x="95805" y="9834"/>
                  </a:moveTo>
                  <a:lnTo>
                    <a:pt x="95805" y="9834"/>
                  </a:lnTo>
                  <a:lnTo>
                    <a:pt x="101272" y="4367"/>
                  </a:lnTo>
                  <a:lnTo>
                    <a:pt x="100861" y="3367"/>
                  </a:lnTo>
                  <a:lnTo>
                    <a:pt x="98523" y="374"/>
                  </a:lnTo>
                  <a:lnTo>
                    <a:pt x="96205" y="0"/>
                  </a:lnTo>
                  <a:lnTo>
                    <a:pt x="89869" y="1465"/>
                  </a:lnTo>
                  <a:lnTo>
                    <a:pt x="44974" y="24354"/>
                  </a:lnTo>
                  <a:lnTo>
                    <a:pt x="18106" y="45494"/>
                  </a:lnTo>
                  <a:lnTo>
                    <a:pt x="6474" y="61431"/>
                  </a:lnTo>
                  <a:lnTo>
                    <a:pt x="364" y="76511"/>
                  </a:lnTo>
                  <a:lnTo>
                    <a:pt x="0" y="87916"/>
                  </a:lnTo>
                  <a:lnTo>
                    <a:pt x="3007" y="92933"/>
                  </a:lnTo>
                  <a:lnTo>
                    <a:pt x="13874" y="102271"/>
                  </a:lnTo>
                  <a:lnTo>
                    <a:pt x="42602" y="115461"/>
                  </a:lnTo>
                  <a:lnTo>
                    <a:pt x="81295" y="121564"/>
                  </a:lnTo>
                  <a:lnTo>
                    <a:pt x="127411" y="126744"/>
                  </a:lnTo>
                  <a:lnTo>
                    <a:pt x="159305" y="1304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2" name="SMARTInkShape-5854"/>
            <p:cNvSpPr/>
            <p:nvPr>
              <p:custDataLst>
                <p:tags r:id="rId78"/>
              </p:custDataLst>
            </p:nvPr>
          </p:nvSpPr>
          <p:spPr>
            <a:xfrm>
              <a:off x="5395680" y="1479550"/>
              <a:ext cx="160571" cy="123513"/>
            </a:xfrm>
            <a:custGeom>
              <a:avLst/>
              <a:gdLst/>
              <a:ahLst/>
              <a:cxnLst/>
              <a:rect l="0" t="0" r="0" b="0"/>
              <a:pathLst>
                <a:path w="160571" h="123513">
                  <a:moveTo>
                    <a:pt x="8170" y="31750"/>
                  </a:moveTo>
                  <a:lnTo>
                    <a:pt x="8170" y="31750"/>
                  </a:lnTo>
                  <a:lnTo>
                    <a:pt x="1428" y="31750"/>
                  </a:lnTo>
                  <a:lnTo>
                    <a:pt x="148" y="31044"/>
                  </a:lnTo>
                  <a:lnTo>
                    <a:pt x="0" y="29868"/>
                  </a:lnTo>
                  <a:lnTo>
                    <a:pt x="607" y="28379"/>
                  </a:lnTo>
                  <a:lnTo>
                    <a:pt x="11574" y="22912"/>
                  </a:lnTo>
                  <a:lnTo>
                    <a:pt x="28228" y="20194"/>
                  </a:lnTo>
                  <a:lnTo>
                    <a:pt x="53311" y="26131"/>
                  </a:lnTo>
                  <a:lnTo>
                    <a:pt x="67273" y="36779"/>
                  </a:lnTo>
                  <a:lnTo>
                    <a:pt x="77477" y="50918"/>
                  </a:lnTo>
                  <a:lnTo>
                    <a:pt x="84365" y="66610"/>
                  </a:lnTo>
                  <a:lnTo>
                    <a:pt x="84132" y="84873"/>
                  </a:lnTo>
                  <a:lnTo>
                    <a:pt x="75857" y="115229"/>
                  </a:lnTo>
                  <a:lnTo>
                    <a:pt x="71649" y="121769"/>
                  </a:lnTo>
                  <a:lnTo>
                    <a:pt x="69539" y="123512"/>
                  </a:lnTo>
                  <a:lnTo>
                    <a:pt x="67427" y="123264"/>
                  </a:lnTo>
                  <a:lnTo>
                    <a:pt x="63198" y="119225"/>
                  </a:lnTo>
                  <a:lnTo>
                    <a:pt x="62731" y="108963"/>
                  </a:lnTo>
                  <a:lnTo>
                    <a:pt x="71551" y="69266"/>
                  </a:lnTo>
                  <a:lnTo>
                    <a:pt x="84552" y="47953"/>
                  </a:lnTo>
                  <a:lnTo>
                    <a:pt x="109823" y="23851"/>
                  </a:lnTo>
                  <a:lnTo>
                    <a:pt x="135186" y="9654"/>
                  </a:lnTo>
                  <a:lnTo>
                    <a:pt x="1605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3" name="SMARTInkShape-5855"/>
            <p:cNvSpPr/>
            <p:nvPr>
              <p:custDataLst>
                <p:tags r:id="rId79"/>
              </p:custDataLst>
            </p:nvPr>
          </p:nvSpPr>
          <p:spPr>
            <a:xfrm>
              <a:off x="4592774" y="991967"/>
              <a:ext cx="2114468" cy="81184"/>
            </a:xfrm>
            <a:custGeom>
              <a:avLst/>
              <a:gdLst/>
              <a:ahLst/>
              <a:cxnLst/>
              <a:rect l="0" t="0" r="0" b="0"/>
              <a:pathLst>
                <a:path w="2114468" h="81184">
                  <a:moveTo>
                    <a:pt x="10976" y="81183"/>
                  </a:moveTo>
                  <a:lnTo>
                    <a:pt x="10976" y="81183"/>
                  </a:lnTo>
                  <a:lnTo>
                    <a:pt x="0" y="81183"/>
                  </a:lnTo>
                  <a:lnTo>
                    <a:pt x="8900" y="80477"/>
                  </a:lnTo>
                  <a:lnTo>
                    <a:pt x="53794" y="72345"/>
                  </a:lnTo>
                  <a:lnTo>
                    <a:pt x="93271" y="68318"/>
                  </a:lnTo>
                  <a:lnTo>
                    <a:pt x="116639" y="66256"/>
                  </a:lnTo>
                  <a:lnTo>
                    <a:pt x="145624" y="64882"/>
                  </a:lnTo>
                  <a:lnTo>
                    <a:pt x="178352" y="63965"/>
                  </a:lnTo>
                  <a:lnTo>
                    <a:pt x="213576" y="63355"/>
                  </a:lnTo>
                  <a:lnTo>
                    <a:pt x="254699" y="61536"/>
                  </a:lnTo>
                  <a:lnTo>
                    <a:pt x="299752" y="58913"/>
                  </a:lnTo>
                  <a:lnTo>
                    <a:pt x="347428" y="55753"/>
                  </a:lnTo>
                  <a:lnTo>
                    <a:pt x="401082" y="52941"/>
                  </a:lnTo>
                  <a:lnTo>
                    <a:pt x="458725" y="50360"/>
                  </a:lnTo>
                  <a:lnTo>
                    <a:pt x="519024" y="47935"/>
                  </a:lnTo>
                  <a:lnTo>
                    <a:pt x="586037" y="45612"/>
                  </a:lnTo>
                  <a:lnTo>
                    <a:pt x="657521" y="43358"/>
                  </a:lnTo>
                  <a:lnTo>
                    <a:pt x="731991" y="41149"/>
                  </a:lnTo>
                  <a:lnTo>
                    <a:pt x="811269" y="38972"/>
                  </a:lnTo>
                  <a:lnTo>
                    <a:pt x="893754" y="36814"/>
                  </a:lnTo>
                  <a:lnTo>
                    <a:pt x="978379" y="34671"/>
                  </a:lnTo>
                  <a:lnTo>
                    <a:pt x="1063722" y="32536"/>
                  </a:lnTo>
                  <a:lnTo>
                    <a:pt x="1149545" y="30407"/>
                  </a:lnTo>
                  <a:lnTo>
                    <a:pt x="1235689" y="28282"/>
                  </a:lnTo>
                  <a:lnTo>
                    <a:pt x="1319929" y="26160"/>
                  </a:lnTo>
                  <a:lnTo>
                    <a:pt x="1402899" y="24040"/>
                  </a:lnTo>
                  <a:lnTo>
                    <a:pt x="1485025" y="21921"/>
                  </a:lnTo>
                  <a:lnTo>
                    <a:pt x="1561646" y="19803"/>
                  </a:lnTo>
                  <a:lnTo>
                    <a:pt x="1634602" y="17685"/>
                  </a:lnTo>
                  <a:lnTo>
                    <a:pt x="1705110" y="15568"/>
                  </a:lnTo>
                  <a:lnTo>
                    <a:pt x="1766932" y="13451"/>
                  </a:lnTo>
                  <a:lnTo>
                    <a:pt x="1822963" y="11334"/>
                  </a:lnTo>
                  <a:lnTo>
                    <a:pt x="1875134" y="9217"/>
                  </a:lnTo>
                  <a:lnTo>
                    <a:pt x="1919792" y="7805"/>
                  </a:lnTo>
                  <a:lnTo>
                    <a:pt x="1959442" y="6865"/>
                  </a:lnTo>
                  <a:lnTo>
                    <a:pt x="1995753" y="6237"/>
                  </a:lnTo>
                  <a:lnTo>
                    <a:pt x="2025605" y="5114"/>
                  </a:lnTo>
                  <a:lnTo>
                    <a:pt x="2051151" y="3659"/>
                  </a:lnTo>
                  <a:lnTo>
                    <a:pt x="2089648" y="867"/>
                  </a:lnTo>
                  <a:lnTo>
                    <a:pt x="2113170" y="0"/>
                  </a:lnTo>
                  <a:lnTo>
                    <a:pt x="2114467" y="956"/>
                  </a:lnTo>
                  <a:lnTo>
                    <a:pt x="2112826" y="49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0" name="SMARTInkShape-Group1247"/>
          <p:cNvGrpSpPr/>
          <p:nvPr/>
        </p:nvGrpSpPr>
        <p:grpSpPr>
          <a:xfrm>
            <a:off x="4544133" y="496063"/>
            <a:ext cx="745418" cy="339454"/>
            <a:chOff x="4544133" y="496063"/>
            <a:chExt cx="745418" cy="339454"/>
          </a:xfrm>
        </p:grpSpPr>
        <p:sp>
          <p:nvSpPr>
            <p:cNvPr id="875" name="SMARTInkShape-5856"/>
            <p:cNvSpPr/>
            <p:nvPr>
              <p:custDataLst>
                <p:tags r:id="rId64"/>
              </p:custDataLst>
            </p:nvPr>
          </p:nvSpPr>
          <p:spPr>
            <a:xfrm>
              <a:off x="4801663" y="496063"/>
              <a:ext cx="189438" cy="271383"/>
            </a:xfrm>
            <a:custGeom>
              <a:avLst/>
              <a:gdLst/>
              <a:ahLst/>
              <a:cxnLst/>
              <a:rect l="0" t="0" r="0" b="0"/>
              <a:pathLst>
                <a:path w="189438" h="271383">
                  <a:moveTo>
                    <a:pt x="189437" y="11937"/>
                  </a:moveTo>
                  <a:lnTo>
                    <a:pt x="189437" y="11937"/>
                  </a:lnTo>
                  <a:lnTo>
                    <a:pt x="189437" y="3099"/>
                  </a:lnTo>
                  <a:lnTo>
                    <a:pt x="188731" y="1811"/>
                  </a:lnTo>
                  <a:lnTo>
                    <a:pt x="187556" y="953"/>
                  </a:lnTo>
                  <a:lnTo>
                    <a:pt x="183662" y="0"/>
                  </a:lnTo>
                  <a:lnTo>
                    <a:pt x="139895" y="1163"/>
                  </a:lnTo>
                  <a:lnTo>
                    <a:pt x="96552" y="8084"/>
                  </a:lnTo>
                  <a:lnTo>
                    <a:pt x="71369" y="17537"/>
                  </a:lnTo>
                  <a:lnTo>
                    <a:pt x="39752" y="41690"/>
                  </a:lnTo>
                  <a:lnTo>
                    <a:pt x="34715" y="51972"/>
                  </a:lnTo>
                  <a:lnTo>
                    <a:pt x="26853" y="92886"/>
                  </a:lnTo>
                  <a:lnTo>
                    <a:pt x="22953" y="139875"/>
                  </a:lnTo>
                  <a:lnTo>
                    <a:pt x="15695" y="177315"/>
                  </a:lnTo>
                  <a:lnTo>
                    <a:pt x="7342" y="221150"/>
                  </a:lnTo>
                  <a:lnTo>
                    <a:pt x="0" y="261979"/>
                  </a:lnTo>
                  <a:lnTo>
                    <a:pt x="351" y="265415"/>
                  </a:lnTo>
                  <a:lnTo>
                    <a:pt x="1292" y="267706"/>
                  </a:lnTo>
                  <a:lnTo>
                    <a:pt x="2622" y="269233"/>
                  </a:lnTo>
                  <a:lnTo>
                    <a:pt x="17982" y="271382"/>
                  </a:lnTo>
                  <a:lnTo>
                    <a:pt x="63551" y="260234"/>
                  </a:lnTo>
                  <a:lnTo>
                    <a:pt x="109726" y="249089"/>
                  </a:lnTo>
                  <a:lnTo>
                    <a:pt x="129129" y="242679"/>
                  </a:lnTo>
                  <a:lnTo>
                    <a:pt x="138637" y="2341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6" name="SMARTInkShape-5857"/>
            <p:cNvSpPr/>
            <p:nvPr>
              <p:custDataLst>
                <p:tags r:id="rId65"/>
              </p:custDataLst>
            </p:nvPr>
          </p:nvSpPr>
          <p:spPr>
            <a:xfrm>
              <a:off x="4544133" y="498340"/>
              <a:ext cx="135818" cy="308337"/>
            </a:xfrm>
            <a:custGeom>
              <a:avLst/>
              <a:gdLst/>
              <a:ahLst/>
              <a:cxnLst/>
              <a:rect l="0" t="0" r="0" b="0"/>
              <a:pathLst>
                <a:path w="135818" h="308337">
                  <a:moveTo>
                    <a:pt x="104067" y="16010"/>
                  </a:moveTo>
                  <a:lnTo>
                    <a:pt x="104067" y="16010"/>
                  </a:lnTo>
                  <a:lnTo>
                    <a:pt x="104067" y="5075"/>
                  </a:lnTo>
                  <a:lnTo>
                    <a:pt x="97325" y="462"/>
                  </a:lnTo>
                  <a:lnTo>
                    <a:pt x="93928" y="0"/>
                  </a:lnTo>
                  <a:lnTo>
                    <a:pt x="86390" y="1369"/>
                  </a:lnTo>
                  <a:lnTo>
                    <a:pt x="78337" y="8092"/>
                  </a:lnTo>
                  <a:lnTo>
                    <a:pt x="43659" y="52309"/>
                  </a:lnTo>
                  <a:lnTo>
                    <a:pt x="22433" y="96929"/>
                  </a:lnTo>
                  <a:lnTo>
                    <a:pt x="9224" y="129350"/>
                  </a:lnTo>
                  <a:lnTo>
                    <a:pt x="0" y="175965"/>
                  </a:lnTo>
                  <a:lnTo>
                    <a:pt x="4010" y="217686"/>
                  </a:lnTo>
                  <a:lnTo>
                    <a:pt x="17505" y="253487"/>
                  </a:lnTo>
                  <a:lnTo>
                    <a:pt x="34910" y="279696"/>
                  </a:lnTo>
                  <a:lnTo>
                    <a:pt x="56843" y="297496"/>
                  </a:lnTo>
                  <a:lnTo>
                    <a:pt x="84587" y="308336"/>
                  </a:lnTo>
                  <a:lnTo>
                    <a:pt x="135817" y="3081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7" name="SMARTInkShape-5858"/>
            <p:cNvSpPr/>
            <p:nvPr>
              <p:custDataLst>
                <p:tags r:id="rId66"/>
              </p:custDataLst>
            </p:nvPr>
          </p:nvSpPr>
          <p:spPr>
            <a:xfrm>
              <a:off x="4801483" y="628650"/>
              <a:ext cx="145168" cy="25401"/>
            </a:xfrm>
            <a:custGeom>
              <a:avLst/>
              <a:gdLst/>
              <a:ahLst/>
              <a:cxnLst/>
              <a:rect l="0" t="0" r="0" b="0"/>
              <a:pathLst>
                <a:path w="145168" h="25401">
                  <a:moveTo>
                    <a:pt x="5467" y="25400"/>
                  </a:moveTo>
                  <a:lnTo>
                    <a:pt x="5467" y="25400"/>
                  </a:lnTo>
                  <a:lnTo>
                    <a:pt x="0" y="25400"/>
                  </a:lnTo>
                  <a:lnTo>
                    <a:pt x="10841" y="20330"/>
                  </a:lnTo>
                  <a:lnTo>
                    <a:pt x="53413" y="10473"/>
                  </a:lnTo>
                  <a:lnTo>
                    <a:pt x="100702" y="2800"/>
                  </a:lnTo>
                  <a:lnTo>
                    <a:pt x="1451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8" name="SMARTInkShape-5859"/>
            <p:cNvSpPr/>
            <p:nvPr>
              <p:custDataLst>
                <p:tags r:id="rId67"/>
              </p:custDataLst>
            </p:nvPr>
          </p:nvSpPr>
          <p:spPr>
            <a:xfrm>
              <a:off x="5178315" y="724423"/>
              <a:ext cx="111236" cy="111017"/>
            </a:xfrm>
            <a:custGeom>
              <a:avLst/>
              <a:gdLst/>
              <a:ahLst/>
              <a:cxnLst/>
              <a:rect l="0" t="0" r="0" b="0"/>
              <a:pathLst>
                <a:path w="111236" h="111017">
                  <a:moveTo>
                    <a:pt x="54085" y="12177"/>
                  </a:moveTo>
                  <a:lnTo>
                    <a:pt x="54085" y="12177"/>
                  </a:lnTo>
                  <a:lnTo>
                    <a:pt x="59552" y="1242"/>
                  </a:lnTo>
                  <a:lnTo>
                    <a:pt x="59141" y="654"/>
                  </a:lnTo>
                  <a:lnTo>
                    <a:pt x="56803" y="0"/>
                  </a:lnTo>
                  <a:lnTo>
                    <a:pt x="24438" y="29409"/>
                  </a:lnTo>
                  <a:lnTo>
                    <a:pt x="7279" y="53109"/>
                  </a:lnTo>
                  <a:lnTo>
                    <a:pt x="0" y="74635"/>
                  </a:lnTo>
                  <a:lnTo>
                    <a:pt x="1214" y="94418"/>
                  </a:lnTo>
                  <a:lnTo>
                    <a:pt x="6127" y="103527"/>
                  </a:lnTo>
                  <a:lnTo>
                    <a:pt x="9413" y="106943"/>
                  </a:lnTo>
                  <a:lnTo>
                    <a:pt x="22471" y="110740"/>
                  </a:lnTo>
                  <a:lnTo>
                    <a:pt x="40034" y="111016"/>
                  </a:lnTo>
                  <a:lnTo>
                    <a:pt x="80055" y="101577"/>
                  </a:lnTo>
                  <a:lnTo>
                    <a:pt x="111235" y="947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9" name="SMARTInkShape-5860"/>
            <p:cNvSpPr/>
            <p:nvPr>
              <p:custDataLst>
                <p:tags r:id="rId68"/>
              </p:custDataLst>
            </p:nvPr>
          </p:nvSpPr>
          <p:spPr>
            <a:xfrm>
              <a:off x="4997450" y="730250"/>
              <a:ext cx="146051" cy="105267"/>
            </a:xfrm>
            <a:custGeom>
              <a:avLst/>
              <a:gdLst/>
              <a:ahLst/>
              <a:cxnLst/>
              <a:rect l="0" t="0" r="0" b="0"/>
              <a:pathLst>
                <a:path w="146051" h="105267">
                  <a:moveTo>
                    <a:pt x="0" y="12700"/>
                  </a:moveTo>
                  <a:lnTo>
                    <a:pt x="0" y="12700"/>
                  </a:lnTo>
                  <a:lnTo>
                    <a:pt x="0" y="9329"/>
                  </a:lnTo>
                  <a:lnTo>
                    <a:pt x="705" y="8336"/>
                  </a:lnTo>
                  <a:lnTo>
                    <a:pt x="1881" y="7674"/>
                  </a:lnTo>
                  <a:lnTo>
                    <a:pt x="8789" y="6742"/>
                  </a:lnTo>
                  <a:lnTo>
                    <a:pt x="15901" y="7230"/>
                  </a:lnTo>
                  <a:lnTo>
                    <a:pt x="28544" y="12177"/>
                  </a:lnTo>
                  <a:lnTo>
                    <a:pt x="45382" y="23677"/>
                  </a:lnTo>
                  <a:lnTo>
                    <a:pt x="57564" y="36864"/>
                  </a:lnTo>
                  <a:lnTo>
                    <a:pt x="64389" y="52132"/>
                  </a:lnTo>
                  <a:lnTo>
                    <a:pt x="66717" y="67620"/>
                  </a:lnTo>
                  <a:lnTo>
                    <a:pt x="64061" y="87534"/>
                  </a:lnTo>
                  <a:lnTo>
                    <a:pt x="60692" y="97935"/>
                  </a:lnTo>
                  <a:lnTo>
                    <a:pt x="56843" y="103499"/>
                  </a:lnTo>
                  <a:lnTo>
                    <a:pt x="54828" y="104983"/>
                  </a:lnTo>
                  <a:lnTo>
                    <a:pt x="52779" y="105266"/>
                  </a:lnTo>
                  <a:lnTo>
                    <a:pt x="48622" y="103700"/>
                  </a:lnTo>
                  <a:lnTo>
                    <a:pt x="46305" y="95007"/>
                  </a:lnTo>
                  <a:lnTo>
                    <a:pt x="45686" y="88738"/>
                  </a:lnTo>
                  <a:lnTo>
                    <a:pt x="51558" y="63060"/>
                  </a:lnTo>
                  <a:lnTo>
                    <a:pt x="62190" y="47077"/>
                  </a:lnTo>
                  <a:lnTo>
                    <a:pt x="92012" y="19569"/>
                  </a:lnTo>
                  <a:lnTo>
                    <a:pt x="116711" y="6896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81" name="SMARTInkShape-5861"/>
          <p:cNvSpPr/>
          <p:nvPr>
            <p:custDataLst>
              <p:tags r:id="rId1"/>
            </p:custDataLst>
          </p:nvPr>
        </p:nvSpPr>
        <p:spPr>
          <a:xfrm>
            <a:off x="2917341" y="1390650"/>
            <a:ext cx="257660" cy="187113"/>
          </a:xfrm>
          <a:custGeom>
            <a:avLst/>
            <a:gdLst/>
            <a:ahLst/>
            <a:cxnLst/>
            <a:rect l="0" t="0" r="0" b="0"/>
            <a:pathLst>
              <a:path w="257660" h="187113">
                <a:moveTo>
                  <a:pt x="3659" y="82550"/>
                </a:moveTo>
                <a:lnTo>
                  <a:pt x="3659" y="82550"/>
                </a:lnTo>
                <a:lnTo>
                  <a:pt x="288" y="79179"/>
                </a:lnTo>
                <a:lnTo>
                  <a:pt x="0" y="77480"/>
                </a:lnTo>
                <a:lnTo>
                  <a:pt x="515" y="75642"/>
                </a:lnTo>
                <a:lnTo>
                  <a:pt x="1563" y="73712"/>
                </a:lnTo>
                <a:lnTo>
                  <a:pt x="3673" y="72424"/>
                </a:lnTo>
                <a:lnTo>
                  <a:pt x="9780" y="70994"/>
                </a:lnTo>
                <a:lnTo>
                  <a:pt x="34636" y="70189"/>
                </a:lnTo>
                <a:lnTo>
                  <a:pt x="68811" y="80063"/>
                </a:lnTo>
                <a:lnTo>
                  <a:pt x="105749" y="99766"/>
                </a:lnTo>
                <a:lnTo>
                  <a:pt x="123350" y="119129"/>
                </a:lnTo>
                <a:lnTo>
                  <a:pt x="134466" y="140435"/>
                </a:lnTo>
                <a:lnTo>
                  <a:pt x="139407" y="159312"/>
                </a:lnTo>
                <a:lnTo>
                  <a:pt x="137839" y="173346"/>
                </a:lnTo>
                <a:lnTo>
                  <a:pt x="135446" y="179064"/>
                </a:lnTo>
                <a:lnTo>
                  <a:pt x="131734" y="182876"/>
                </a:lnTo>
                <a:lnTo>
                  <a:pt x="121964" y="187112"/>
                </a:lnTo>
                <a:lnTo>
                  <a:pt x="117807" y="184713"/>
                </a:lnTo>
                <a:lnTo>
                  <a:pt x="111306" y="172641"/>
                </a:lnTo>
                <a:lnTo>
                  <a:pt x="107050" y="142640"/>
                </a:lnTo>
                <a:lnTo>
                  <a:pt x="115903" y="103568"/>
                </a:lnTo>
                <a:lnTo>
                  <a:pt x="135302" y="67454"/>
                </a:lnTo>
                <a:lnTo>
                  <a:pt x="165666" y="37782"/>
                </a:lnTo>
                <a:lnTo>
                  <a:pt x="201474" y="14487"/>
                </a:lnTo>
                <a:lnTo>
                  <a:pt x="257659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84" name="SMARTInkShape-Group1249"/>
          <p:cNvGrpSpPr/>
          <p:nvPr/>
        </p:nvGrpSpPr>
        <p:grpSpPr>
          <a:xfrm>
            <a:off x="3607806" y="711200"/>
            <a:ext cx="418095" cy="837657"/>
            <a:chOff x="3607806" y="711200"/>
            <a:chExt cx="418095" cy="837657"/>
          </a:xfrm>
        </p:grpSpPr>
        <p:sp>
          <p:nvSpPr>
            <p:cNvPr id="882" name="SMARTInkShape-5862"/>
            <p:cNvSpPr/>
            <p:nvPr>
              <p:custDataLst>
                <p:tags r:id="rId62"/>
              </p:custDataLst>
            </p:nvPr>
          </p:nvSpPr>
          <p:spPr>
            <a:xfrm>
              <a:off x="3815973" y="1379456"/>
              <a:ext cx="203578" cy="169401"/>
            </a:xfrm>
            <a:custGeom>
              <a:avLst/>
              <a:gdLst/>
              <a:ahLst/>
              <a:cxnLst/>
              <a:rect l="0" t="0" r="0" b="0"/>
              <a:pathLst>
                <a:path w="203578" h="169401">
                  <a:moveTo>
                    <a:pt x="89277" y="30244"/>
                  </a:moveTo>
                  <a:lnTo>
                    <a:pt x="89277" y="30244"/>
                  </a:lnTo>
                  <a:lnTo>
                    <a:pt x="89277" y="26873"/>
                  </a:lnTo>
                  <a:lnTo>
                    <a:pt x="91158" y="23337"/>
                  </a:lnTo>
                  <a:lnTo>
                    <a:pt x="92648" y="21406"/>
                  </a:lnTo>
                  <a:lnTo>
                    <a:pt x="94303" y="15497"/>
                  </a:lnTo>
                  <a:lnTo>
                    <a:pt x="94744" y="11946"/>
                  </a:lnTo>
                  <a:lnTo>
                    <a:pt x="93353" y="6119"/>
                  </a:lnTo>
                  <a:lnTo>
                    <a:pt x="91994" y="3577"/>
                  </a:lnTo>
                  <a:lnTo>
                    <a:pt x="90383" y="1883"/>
                  </a:lnTo>
                  <a:lnTo>
                    <a:pt x="86711" y="0"/>
                  </a:lnTo>
                  <a:lnTo>
                    <a:pt x="70564" y="2311"/>
                  </a:lnTo>
                  <a:lnTo>
                    <a:pt x="47906" y="17577"/>
                  </a:lnTo>
                  <a:lnTo>
                    <a:pt x="19947" y="50088"/>
                  </a:lnTo>
                  <a:lnTo>
                    <a:pt x="2804" y="91000"/>
                  </a:lnTo>
                  <a:lnTo>
                    <a:pt x="0" y="131031"/>
                  </a:lnTo>
                  <a:lnTo>
                    <a:pt x="3652" y="141180"/>
                  </a:lnTo>
                  <a:lnTo>
                    <a:pt x="17120" y="156219"/>
                  </a:lnTo>
                  <a:lnTo>
                    <a:pt x="51277" y="169248"/>
                  </a:lnTo>
                  <a:lnTo>
                    <a:pt x="84147" y="169400"/>
                  </a:lnTo>
                  <a:lnTo>
                    <a:pt x="122275" y="163352"/>
                  </a:lnTo>
                  <a:lnTo>
                    <a:pt x="162739" y="151257"/>
                  </a:lnTo>
                  <a:lnTo>
                    <a:pt x="203577" y="1381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3" name="SMARTInkShape-5863"/>
            <p:cNvSpPr/>
            <p:nvPr>
              <p:custDataLst>
                <p:tags r:id="rId63"/>
              </p:custDataLst>
            </p:nvPr>
          </p:nvSpPr>
          <p:spPr>
            <a:xfrm>
              <a:off x="3607806" y="711200"/>
              <a:ext cx="418095" cy="444501"/>
            </a:xfrm>
            <a:custGeom>
              <a:avLst/>
              <a:gdLst/>
              <a:ahLst/>
              <a:cxnLst/>
              <a:rect l="0" t="0" r="0" b="0"/>
              <a:pathLst>
                <a:path w="418095" h="444501">
                  <a:moveTo>
                    <a:pt x="252994" y="0"/>
                  </a:moveTo>
                  <a:lnTo>
                    <a:pt x="252994" y="0"/>
                  </a:lnTo>
                  <a:lnTo>
                    <a:pt x="258461" y="0"/>
                  </a:lnTo>
                  <a:lnTo>
                    <a:pt x="247050" y="706"/>
                  </a:lnTo>
                  <a:lnTo>
                    <a:pt x="207186" y="17312"/>
                  </a:lnTo>
                  <a:lnTo>
                    <a:pt x="169649" y="37977"/>
                  </a:lnTo>
                  <a:lnTo>
                    <a:pt x="126542" y="62680"/>
                  </a:lnTo>
                  <a:lnTo>
                    <a:pt x="79746" y="92028"/>
                  </a:lnTo>
                  <a:lnTo>
                    <a:pt x="39854" y="122361"/>
                  </a:lnTo>
                  <a:lnTo>
                    <a:pt x="1561" y="160142"/>
                  </a:lnTo>
                  <a:lnTo>
                    <a:pt x="0" y="165323"/>
                  </a:lnTo>
                  <a:lnTo>
                    <a:pt x="370" y="170187"/>
                  </a:lnTo>
                  <a:lnTo>
                    <a:pt x="2028" y="174842"/>
                  </a:lnTo>
                  <a:lnTo>
                    <a:pt x="17041" y="181894"/>
                  </a:lnTo>
                  <a:lnTo>
                    <a:pt x="57023" y="189832"/>
                  </a:lnTo>
                  <a:lnTo>
                    <a:pt x="91107" y="193731"/>
                  </a:lnTo>
                  <a:lnTo>
                    <a:pt x="127421" y="195464"/>
                  </a:lnTo>
                  <a:lnTo>
                    <a:pt x="173454" y="203181"/>
                  </a:lnTo>
                  <a:lnTo>
                    <a:pt x="191302" y="210482"/>
                  </a:lnTo>
                  <a:lnTo>
                    <a:pt x="197049" y="214405"/>
                  </a:lnTo>
                  <a:lnTo>
                    <a:pt x="199470" y="219842"/>
                  </a:lnTo>
                  <a:lnTo>
                    <a:pt x="198396" y="233409"/>
                  </a:lnTo>
                  <a:lnTo>
                    <a:pt x="173003" y="263656"/>
                  </a:lnTo>
                  <a:lnTo>
                    <a:pt x="130829" y="302801"/>
                  </a:lnTo>
                  <a:lnTo>
                    <a:pt x="98980" y="331193"/>
                  </a:lnTo>
                  <a:lnTo>
                    <a:pt x="53079" y="371181"/>
                  </a:lnTo>
                  <a:lnTo>
                    <a:pt x="29381" y="393569"/>
                  </a:lnTo>
                  <a:lnTo>
                    <a:pt x="16498" y="412927"/>
                  </a:lnTo>
                  <a:lnTo>
                    <a:pt x="15602" y="419924"/>
                  </a:lnTo>
                  <a:lnTo>
                    <a:pt x="17827" y="425294"/>
                  </a:lnTo>
                  <a:lnTo>
                    <a:pt x="22133" y="429579"/>
                  </a:lnTo>
                  <a:lnTo>
                    <a:pt x="61902" y="435610"/>
                  </a:lnTo>
                  <a:lnTo>
                    <a:pt x="108092" y="435140"/>
                  </a:lnTo>
                  <a:lnTo>
                    <a:pt x="135226" y="434027"/>
                  </a:lnTo>
                  <a:lnTo>
                    <a:pt x="165310" y="431873"/>
                  </a:lnTo>
                  <a:lnTo>
                    <a:pt x="197360" y="429027"/>
                  </a:lnTo>
                  <a:lnTo>
                    <a:pt x="230721" y="425718"/>
                  </a:lnTo>
                  <a:lnTo>
                    <a:pt x="262840" y="422806"/>
                  </a:lnTo>
                  <a:lnTo>
                    <a:pt x="294130" y="420160"/>
                  </a:lnTo>
                  <a:lnTo>
                    <a:pt x="324868" y="417690"/>
                  </a:lnTo>
                  <a:lnTo>
                    <a:pt x="366548" y="418708"/>
                  </a:lnTo>
                  <a:lnTo>
                    <a:pt x="392362" y="424570"/>
                  </a:lnTo>
                  <a:lnTo>
                    <a:pt x="418094" y="444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85" name="SMARTInkShape-5864"/>
          <p:cNvSpPr/>
          <p:nvPr>
            <p:custDataLst>
              <p:tags r:id="rId2"/>
            </p:custDataLst>
          </p:nvPr>
        </p:nvSpPr>
        <p:spPr>
          <a:xfrm>
            <a:off x="2739219" y="762261"/>
            <a:ext cx="579682" cy="493237"/>
          </a:xfrm>
          <a:custGeom>
            <a:avLst/>
            <a:gdLst/>
            <a:ahLst/>
            <a:cxnLst/>
            <a:rect l="0" t="0" r="0" b="0"/>
            <a:pathLst>
              <a:path w="579682" h="493237">
                <a:moveTo>
                  <a:pt x="467531" y="6089"/>
                </a:moveTo>
                <a:lnTo>
                  <a:pt x="467531" y="6089"/>
                </a:lnTo>
                <a:lnTo>
                  <a:pt x="479708" y="0"/>
                </a:lnTo>
                <a:lnTo>
                  <a:pt x="476705" y="3187"/>
                </a:lnTo>
                <a:lnTo>
                  <a:pt x="435709" y="27630"/>
                </a:lnTo>
                <a:lnTo>
                  <a:pt x="400246" y="44927"/>
                </a:lnTo>
                <a:lnTo>
                  <a:pt x="352815" y="67221"/>
                </a:lnTo>
                <a:lnTo>
                  <a:pt x="312830" y="86175"/>
                </a:lnTo>
                <a:lnTo>
                  <a:pt x="266836" y="106359"/>
                </a:lnTo>
                <a:lnTo>
                  <a:pt x="220054" y="127088"/>
                </a:lnTo>
                <a:lnTo>
                  <a:pt x="174802" y="148061"/>
                </a:lnTo>
                <a:lnTo>
                  <a:pt x="133524" y="169141"/>
                </a:lnTo>
                <a:lnTo>
                  <a:pt x="87112" y="200575"/>
                </a:lnTo>
                <a:lnTo>
                  <a:pt x="76676" y="211531"/>
                </a:lnTo>
                <a:lnTo>
                  <a:pt x="76433" y="216428"/>
                </a:lnTo>
                <a:lnTo>
                  <a:pt x="79093" y="221104"/>
                </a:lnTo>
                <a:lnTo>
                  <a:pt x="83689" y="225632"/>
                </a:lnTo>
                <a:lnTo>
                  <a:pt x="110383" y="235376"/>
                </a:lnTo>
                <a:lnTo>
                  <a:pt x="140641" y="238522"/>
                </a:lnTo>
                <a:lnTo>
                  <a:pt x="178314" y="239920"/>
                </a:lnTo>
                <a:lnTo>
                  <a:pt x="220927" y="240542"/>
                </a:lnTo>
                <a:lnTo>
                  <a:pt x="263855" y="238937"/>
                </a:lnTo>
                <a:lnTo>
                  <a:pt x="303630" y="236577"/>
                </a:lnTo>
                <a:lnTo>
                  <a:pt x="347001" y="235954"/>
                </a:lnTo>
                <a:lnTo>
                  <a:pt x="363632" y="238309"/>
                </a:lnTo>
                <a:lnTo>
                  <a:pt x="367926" y="239924"/>
                </a:lnTo>
                <a:lnTo>
                  <a:pt x="370083" y="241707"/>
                </a:lnTo>
                <a:lnTo>
                  <a:pt x="370816" y="243601"/>
                </a:lnTo>
                <a:lnTo>
                  <a:pt x="365986" y="251350"/>
                </a:lnTo>
                <a:lnTo>
                  <a:pt x="345721" y="269494"/>
                </a:lnTo>
                <a:lnTo>
                  <a:pt x="307261" y="294626"/>
                </a:lnTo>
                <a:lnTo>
                  <a:pt x="271417" y="314244"/>
                </a:lnTo>
                <a:lnTo>
                  <a:pt x="227264" y="334723"/>
                </a:lnTo>
                <a:lnTo>
                  <a:pt x="181299" y="357465"/>
                </a:lnTo>
                <a:lnTo>
                  <a:pt x="135706" y="380978"/>
                </a:lnTo>
                <a:lnTo>
                  <a:pt x="91923" y="403188"/>
                </a:lnTo>
                <a:lnTo>
                  <a:pt x="56472" y="424818"/>
                </a:lnTo>
                <a:lnTo>
                  <a:pt x="9332" y="460707"/>
                </a:lnTo>
                <a:lnTo>
                  <a:pt x="4021" y="467212"/>
                </a:lnTo>
                <a:lnTo>
                  <a:pt x="1185" y="472960"/>
                </a:lnTo>
                <a:lnTo>
                  <a:pt x="0" y="478203"/>
                </a:lnTo>
                <a:lnTo>
                  <a:pt x="3444" y="482404"/>
                </a:lnTo>
                <a:lnTo>
                  <a:pt x="18559" y="488953"/>
                </a:lnTo>
                <a:lnTo>
                  <a:pt x="64353" y="493236"/>
                </a:lnTo>
                <a:lnTo>
                  <a:pt x="108189" y="492356"/>
                </a:lnTo>
                <a:lnTo>
                  <a:pt x="132720" y="491134"/>
                </a:lnTo>
                <a:lnTo>
                  <a:pt x="160362" y="488908"/>
                </a:lnTo>
                <a:lnTo>
                  <a:pt x="190080" y="486013"/>
                </a:lnTo>
                <a:lnTo>
                  <a:pt x="221179" y="482671"/>
                </a:lnTo>
                <a:lnTo>
                  <a:pt x="254613" y="479033"/>
                </a:lnTo>
                <a:lnTo>
                  <a:pt x="289603" y="475196"/>
                </a:lnTo>
                <a:lnTo>
                  <a:pt x="325629" y="471227"/>
                </a:lnTo>
                <a:lnTo>
                  <a:pt x="360935" y="467170"/>
                </a:lnTo>
                <a:lnTo>
                  <a:pt x="395761" y="463054"/>
                </a:lnTo>
                <a:lnTo>
                  <a:pt x="430268" y="458899"/>
                </a:lnTo>
                <a:lnTo>
                  <a:pt x="459622" y="456129"/>
                </a:lnTo>
                <a:lnTo>
                  <a:pt x="485542" y="454282"/>
                </a:lnTo>
                <a:lnTo>
                  <a:pt x="527747" y="452230"/>
                </a:lnTo>
                <a:lnTo>
                  <a:pt x="565257" y="452487"/>
                </a:lnTo>
                <a:lnTo>
                  <a:pt x="577522" y="457547"/>
                </a:lnTo>
                <a:lnTo>
                  <a:pt x="579664" y="460872"/>
                </a:lnTo>
                <a:lnTo>
                  <a:pt x="579681" y="464500"/>
                </a:lnTo>
                <a:lnTo>
                  <a:pt x="575481" y="47598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88" name="SMARTInkShape-Group1251"/>
          <p:cNvGrpSpPr/>
          <p:nvPr/>
        </p:nvGrpSpPr>
        <p:grpSpPr>
          <a:xfrm>
            <a:off x="2115433" y="965200"/>
            <a:ext cx="234068" cy="122616"/>
            <a:chOff x="2115433" y="965200"/>
            <a:chExt cx="234068" cy="122616"/>
          </a:xfrm>
        </p:grpSpPr>
        <p:sp>
          <p:nvSpPr>
            <p:cNvPr id="886" name="SMARTInkShape-5865"/>
            <p:cNvSpPr/>
            <p:nvPr>
              <p:custDataLst>
                <p:tags r:id="rId60"/>
              </p:custDataLst>
            </p:nvPr>
          </p:nvSpPr>
          <p:spPr>
            <a:xfrm>
              <a:off x="2115433" y="1066800"/>
              <a:ext cx="234068" cy="21016"/>
            </a:xfrm>
            <a:custGeom>
              <a:avLst/>
              <a:gdLst/>
              <a:ahLst/>
              <a:cxnLst/>
              <a:rect l="0" t="0" r="0" b="0"/>
              <a:pathLst>
                <a:path w="234068" h="21016">
                  <a:moveTo>
                    <a:pt x="5467" y="0"/>
                  </a:moveTo>
                  <a:lnTo>
                    <a:pt x="5467" y="0"/>
                  </a:lnTo>
                  <a:lnTo>
                    <a:pt x="441" y="11933"/>
                  </a:lnTo>
                  <a:lnTo>
                    <a:pt x="0" y="14306"/>
                  </a:lnTo>
                  <a:lnTo>
                    <a:pt x="2528" y="16593"/>
                  </a:lnTo>
                  <a:lnTo>
                    <a:pt x="12862" y="21015"/>
                  </a:lnTo>
                  <a:lnTo>
                    <a:pt x="44661" y="20730"/>
                  </a:lnTo>
                  <a:lnTo>
                    <a:pt x="78860" y="16034"/>
                  </a:lnTo>
                  <a:lnTo>
                    <a:pt x="117814" y="9948"/>
                  </a:lnTo>
                  <a:lnTo>
                    <a:pt x="153942" y="4892"/>
                  </a:lnTo>
                  <a:lnTo>
                    <a:pt x="186932" y="2174"/>
                  </a:lnTo>
                  <a:lnTo>
                    <a:pt x="2340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7" name="SMARTInkShape-5866"/>
            <p:cNvSpPr/>
            <p:nvPr>
              <p:custDataLst>
                <p:tags r:id="rId61"/>
              </p:custDataLst>
            </p:nvPr>
          </p:nvSpPr>
          <p:spPr>
            <a:xfrm>
              <a:off x="2120900" y="965200"/>
              <a:ext cx="196851" cy="12701"/>
            </a:xfrm>
            <a:custGeom>
              <a:avLst/>
              <a:gdLst/>
              <a:ahLst/>
              <a:cxnLst/>
              <a:rect l="0" t="0" r="0" b="0"/>
              <a:pathLst>
                <a:path w="196851" h="12701">
                  <a:moveTo>
                    <a:pt x="0" y="0"/>
                  </a:moveTo>
                  <a:lnTo>
                    <a:pt x="0" y="0"/>
                  </a:lnTo>
                  <a:lnTo>
                    <a:pt x="0" y="5467"/>
                  </a:lnTo>
                  <a:lnTo>
                    <a:pt x="10113" y="9459"/>
                  </a:lnTo>
                  <a:lnTo>
                    <a:pt x="52771" y="12060"/>
                  </a:lnTo>
                  <a:lnTo>
                    <a:pt x="95756" y="11805"/>
                  </a:lnTo>
                  <a:lnTo>
                    <a:pt x="130047" y="9245"/>
                  </a:lnTo>
                  <a:lnTo>
                    <a:pt x="171569" y="10579"/>
                  </a:lnTo>
                  <a:lnTo>
                    <a:pt x="1968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1" name="SMARTInkShape-Group1252"/>
          <p:cNvGrpSpPr/>
          <p:nvPr/>
        </p:nvGrpSpPr>
        <p:grpSpPr>
          <a:xfrm>
            <a:off x="1504088" y="819212"/>
            <a:ext cx="223113" cy="355539"/>
            <a:chOff x="1504088" y="819212"/>
            <a:chExt cx="223113" cy="355539"/>
          </a:xfrm>
        </p:grpSpPr>
        <p:sp>
          <p:nvSpPr>
            <p:cNvPr id="889" name="SMARTInkShape-5867"/>
            <p:cNvSpPr/>
            <p:nvPr>
              <p:custDataLst>
                <p:tags r:id="rId58"/>
              </p:custDataLst>
            </p:nvPr>
          </p:nvSpPr>
          <p:spPr>
            <a:xfrm>
              <a:off x="1591368" y="952500"/>
              <a:ext cx="135833" cy="222251"/>
            </a:xfrm>
            <a:custGeom>
              <a:avLst/>
              <a:gdLst/>
              <a:ahLst/>
              <a:cxnLst/>
              <a:rect l="0" t="0" r="0" b="0"/>
              <a:pathLst>
                <a:path w="135833" h="222251">
                  <a:moveTo>
                    <a:pt x="15182" y="0"/>
                  </a:moveTo>
                  <a:lnTo>
                    <a:pt x="15182" y="0"/>
                  </a:lnTo>
                  <a:lnTo>
                    <a:pt x="0" y="0"/>
                  </a:lnTo>
                  <a:lnTo>
                    <a:pt x="909" y="0"/>
                  </a:lnTo>
                  <a:lnTo>
                    <a:pt x="13016" y="11550"/>
                  </a:lnTo>
                  <a:lnTo>
                    <a:pt x="44504" y="54272"/>
                  </a:lnTo>
                  <a:lnTo>
                    <a:pt x="65263" y="96671"/>
                  </a:lnTo>
                  <a:lnTo>
                    <a:pt x="81448" y="141610"/>
                  </a:lnTo>
                  <a:lnTo>
                    <a:pt x="105334" y="185834"/>
                  </a:lnTo>
                  <a:lnTo>
                    <a:pt x="135832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0" name="SMARTInkShape-5868"/>
            <p:cNvSpPr/>
            <p:nvPr>
              <p:custDataLst>
                <p:tags r:id="rId59"/>
              </p:custDataLst>
            </p:nvPr>
          </p:nvSpPr>
          <p:spPr>
            <a:xfrm>
              <a:off x="1504088" y="819212"/>
              <a:ext cx="215219" cy="288530"/>
            </a:xfrm>
            <a:custGeom>
              <a:avLst/>
              <a:gdLst/>
              <a:ahLst/>
              <a:cxnLst/>
              <a:rect l="0" t="0" r="0" b="0"/>
              <a:pathLst>
                <a:path w="215219" h="288530">
                  <a:moveTo>
                    <a:pt x="115162" y="50738"/>
                  </a:moveTo>
                  <a:lnTo>
                    <a:pt x="115162" y="50738"/>
                  </a:lnTo>
                  <a:lnTo>
                    <a:pt x="115162" y="35811"/>
                  </a:lnTo>
                  <a:lnTo>
                    <a:pt x="111791" y="26168"/>
                  </a:lnTo>
                  <a:lnTo>
                    <a:pt x="109387" y="23774"/>
                  </a:lnTo>
                  <a:lnTo>
                    <a:pt x="102953" y="21115"/>
                  </a:lnTo>
                  <a:lnTo>
                    <a:pt x="88026" y="22989"/>
                  </a:lnTo>
                  <a:lnTo>
                    <a:pt x="63456" y="34755"/>
                  </a:lnTo>
                  <a:lnTo>
                    <a:pt x="37204" y="58389"/>
                  </a:lnTo>
                  <a:lnTo>
                    <a:pt x="14922" y="94476"/>
                  </a:lnTo>
                  <a:lnTo>
                    <a:pt x="1657" y="139819"/>
                  </a:lnTo>
                  <a:lnTo>
                    <a:pt x="0" y="185631"/>
                  </a:lnTo>
                  <a:lnTo>
                    <a:pt x="10719" y="227114"/>
                  </a:lnTo>
                  <a:lnTo>
                    <a:pt x="30672" y="259474"/>
                  </a:lnTo>
                  <a:lnTo>
                    <a:pt x="57829" y="280194"/>
                  </a:lnTo>
                  <a:lnTo>
                    <a:pt x="88218" y="288529"/>
                  </a:lnTo>
                  <a:lnTo>
                    <a:pt x="119565" y="284256"/>
                  </a:lnTo>
                  <a:lnTo>
                    <a:pt x="151196" y="263940"/>
                  </a:lnTo>
                  <a:lnTo>
                    <a:pt x="187713" y="219695"/>
                  </a:lnTo>
                  <a:lnTo>
                    <a:pt x="207214" y="177783"/>
                  </a:lnTo>
                  <a:lnTo>
                    <a:pt x="213933" y="130636"/>
                  </a:lnTo>
                  <a:lnTo>
                    <a:pt x="215218" y="86484"/>
                  </a:lnTo>
                  <a:lnTo>
                    <a:pt x="213018" y="61922"/>
                  </a:lnTo>
                  <a:lnTo>
                    <a:pt x="204044" y="41127"/>
                  </a:lnTo>
                  <a:lnTo>
                    <a:pt x="189943" y="23889"/>
                  </a:lnTo>
                  <a:lnTo>
                    <a:pt x="162171" y="6956"/>
                  </a:lnTo>
                  <a:lnTo>
                    <a:pt x="141934" y="0"/>
                  </a:lnTo>
                  <a:lnTo>
                    <a:pt x="123063" y="200"/>
                  </a:lnTo>
                  <a:lnTo>
                    <a:pt x="105268" y="6405"/>
                  </a:lnTo>
                  <a:lnTo>
                    <a:pt x="87952" y="18569"/>
                  </a:lnTo>
                  <a:lnTo>
                    <a:pt x="78374" y="39028"/>
                  </a:lnTo>
                  <a:lnTo>
                    <a:pt x="75528" y="64583"/>
                  </a:lnTo>
                  <a:lnTo>
                    <a:pt x="83412" y="1205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4" name="SMARTInkShape-Group1253"/>
          <p:cNvGrpSpPr/>
          <p:nvPr/>
        </p:nvGrpSpPr>
        <p:grpSpPr>
          <a:xfrm>
            <a:off x="2489200" y="2660650"/>
            <a:ext cx="342901" cy="148772"/>
            <a:chOff x="2489200" y="2660650"/>
            <a:chExt cx="342901" cy="148772"/>
          </a:xfrm>
        </p:grpSpPr>
        <p:sp>
          <p:nvSpPr>
            <p:cNvPr id="892" name="SMARTInkShape-5869"/>
            <p:cNvSpPr/>
            <p:nvPr>
              <p:custDataLst>
                <p:tags r:id="rId56"/>
              </p:custDataLst>
            </p:nvPr>
          </p:nvSpPr>
          <p:spPr>
            <a:xfrm>
              <a:off x="2489200" y="2660650"/>
              <a:ext cx="203201" cy="18168"/>
            </a:xfrm>
            <a:custGeom>
              <a:avLst/>
              <a:gdLst/>
              <a:ahLst/>
              <a:cxnLst/>
              <a:rect l="0" t="0" r="0" b="0"/>
              <a:pathLst>
                <a:path w="203201" h="18168">
                  <a:moveTo>
                    <a:pt x="0" y="12700"/>
                  </a:moveTo>
                  <a:lnTo>
                    <a:pt x="0" y="12700"/>
                  </a:lnTo>
                  <a:lnTo>
                    <a:pt x="3371" y="16071"/>
                  </a:lnTo>
                  <a:lnTo>
                    <a:pt x="22322" y="18167"/>
                  </a:lnTo>
                  <a:lnTo>
                    <a:pt x="60393" y="15417"/>
                  </a:lnTo>
                  <a:lnTo>
                    <a:pt x="93163" y="10145"/>
                  </a:lnTo>
                  <a:lnTo>
                    <a:pt x="128895" y="4509"/>
                  </a:lnTo>
                  <a:lnTo>
                    <a:pt x="165942" y="2004"/>
                  </a:lnTo>
                  <a:lnTo>
                    <a:pt x="203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3" name="SMARTInkShape-5870"/>
            <p:cNvSpPr/>
            <p:nvPr>
              <p:custDataLst>
                <p:tags r:id="rId57"/>
              </p:custDataLst>
            </p:nvPr>
          </p:nvSpPr>
          <p:spPr>
            <a:xfrm>
              <a:off x="2582630" y="2787650"/>
              <a:ext cx="249471" cy="21772"/>
            </a:xfrm>
            <a:custGeom>
              <a:avLst/>
              <a:gdLst/>
              <a:ahLst/>
              <a:cxnLst/>
              <a:rect l="0" t="0" r="0" b="0"/>
              <a:pathLst>
                <a:path w="249471" h="21772">
                  <a:moveTo>
                    <a:pt x="8170" y="0"/>
                  </a:moveTo>
                  <a:lnTo>
                    <a:pt x="8170" y="0"/>
                  </a:lnTo>
                  <a:lnTo>
                    <a:pt x="1428" y="6742"/>
                  </a:lnTo>
                  <a:lnTo>
                    <a:pt x="147" y="9434"/>
                  </a:lnTo>
                  <a:lnTo>
                    <a:pt x="0" y="11933"/>
                  </a:lnTo>
                  <a:lnTo>
                    <a:pt x="606" y="14306"/>
                  </a:lnTo>
                  <a:lnTo>
                    <a:pt x="10688" y="18823"/>
                  </a:lnTo>
                  <a:lnTo>
                    <a:pt x="29750" y="21771"/>
                  </a:lnTo>
                  <a:lnTo>
                    <a:pt x="59389" y="20730"/>
                  </a:lnTo>
                  <a:lnTo>
                    <a:pt x="97491" y="16034"/>
                  </a:lnTo>
                  <a:lnTo>
                    <a:pt x="138180" y="10654"/>
                  </a:lnTo>
                  <a:lnTo>
                    <a:pt x="175078" y="8263"/>
                  </a:lnTo>
                  <a:lnTo>
                    <a:pt x="220843" y="3546"/>
                  </a:lnTo>
                  <a:lnTo>
                    <a:pt x="2494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7" name="SMARTInkShape-Group1254"/>
          <p:cNvGrpSpPr/>
          <p:nvPr/>
        </p:nvGrpSpPr>
        <p:grpSpPr>
          <a:xfrm>
            <a:off x="3412609" y="2261483"/>
            <a:ext cx="1673742" cy="1006145"/>
            <a:chOff x="3412609" y="2261483"/>
            <a:chExt cx="1673742" cy="1006145"/>
          </a:xfrm>
        </p:grpSpPr>
        <p:sp>
          <p:nvSpPr>
            <p:cNvPr id="895" name="SMARTInkShape-5871"/>
            <p:cNvSpPr/>
            <p:nvPr>
              <p:custDataLst>
                <p:tags r:id="rId44"/>
              </p:custDataLst>
            </p:nvPr>
          </p:nvSpPr>
          <p:spPr>
            <a:xfrm>
              <a:off x="4396170" y="3048416"/>
              <a:ext cx="150431" cy="216879"/>
            </a:xfrm>
            <a:custGeom>
              <a:avLst/>
              <a:gdLst/>
              <a:ahLst/>
              <a:cxnLst/>
              <a:rect l="0" t="0" r="0" b="0"/>
              <a:pathLst>
                <a:path w="150431" h="216879">
                  <a:moveTo>
                    <a:pt x="150430" y="18634"/>
                  </a:moveTo>
                  <a:lnTo>
                    <a:pt x="150430" y="18634"/>
                  </a:lnTo>
                  <a:lnTo>
                    <a:pt x="147059" y="11892"/>
                  </a:lnTo>
                  <a:lnTo>
                    <a:pt x="139760" y="6701"/>
                  </a:lnTo>
                  <a:lnTo>
                    <a:pt x="125632" y="1693"/>
                  </a:lnTo>
                  <a:lnTo>
                    <a:pt x="104844" y="0"/>
                  </a:lnTo>
                  <a:lnTo>
                    <a:pt x="92775" y="3532"/>
                  </a:lnTo>
                  <a:lnTo>
                    <a:pt x="86593" y="6449"/>
                  </a:lnTo>
                  <a:lnTo>
                    <a:pt x="50619" y="43666"/>
                  </a:lnTo>
                  <a:lnTo>
                    <a:pt x="27753" y="74914"/>
                  </a:lnTo>
                  <a:lnTo>
                    <a:pt x="11005" y="108088"/>
                  </a:lnTo>
                  <a:lnTo>
                    <a:pt x="974" y="140941"/>
                  </a:lnTo>
                  <a:lnTo>
                    <a:pt x="0" y="184382"/>
                  </a:lnTo>
                  <a:lnTo>
                    <a:pt x="5020" y="203777"/>
                  </a:lnTo>
                  <a:lnTo>
                    <a:pt x="9746" y="209796"/>
                  </a:lnTo>
                  <a:lnTo>
                    <a:pt x="22522" y="216484"/>
                  </a:lnTo>
                  <a:lnTo>
                    <a:pt x="48953" y="216878"/>
                  </a:lnTo>
                  <a:lnTo>
                    <a:pt x="79127" y="205784"/>
                  </a:lnTo>
                  <a:lnTo>
                    <a:pt x="100297" y="192463"/>
                  </a:lnTo>
                  <a:lnTo>
                    <a:pt x="106982" y="185732"/>
                  </a:lnTo>
                  <a:lnTo>
                    <a:pt x="108764" y="182949"/>
                  </a:lnTo>
                  <a:lnTo>
                    <a:pt x="107836" y="180389"/>
                  </a:lnTo>
                  <a:lnTo>
                    <a:pt x="101161" y="175662"/>
                  </a:lnTo>
                  <a:lnTo>
                    <a:pt x="62924" y="167880"/>
                  </a:lnTo>
                  <a:lnTo>
                    <a:pt x="10730" y="1583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6" name="SMARTInkShape-5872"/>
            <p:cNvSpPr/>
            <p:nvPr>
              <p:custDataLst>
                <p:tags r:id="rId45"/>
              </p:custDataLst>
            </p:nvPr>
          </p:nvSpPr>
          <p:spPr>
            <a:xfrm>
              <a:off x="4204583" y="2546350"/>
              <a:ext cx="170568" cy="25401"/>
            </a:xfrm>
            <a:custGeom>
              <a:avLst/>
              <a:gdLst/>
              <a:ahLst/>
              <a:cxnLst/>
              <a:rect l="0" t="0" r="0" b="0"/>
              <a:pathLst>
                <a:path w="170568" h="25401">
                  <a:moveTo>
                    <a:pt x="5467" y="25400"/>
                  </a:moveTo>
                  <a:lnTo>
                    <a:pt x="5467" y="25400"/>
                  </a:lnTo>
                  <a:lnTo>
                    <a:pt x="0" y="25400"/>
                  </a:lnTo>
                  <a:lnTo>
                    <a:pt x="44660" y="13191"/>
                  </a:lnTo>
                  <a:lnTo>
                    <a:pt x="92104" y="5006"/>
                  </a:lnTo>
                  <a:lnTo>
                    <a:pt x="139636" y="1483"/>
                  </a:lnTo>
                  <a:lnTo>
                    <a:pt x="1705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7" name="SMARTInkShape-5873"/>
            <p:cNvSpPr/>
            <p:nvPr>
              <p:custDataLst>
                <p:tags r:id="rId46"/>
              </p:custDataLst>
            </p:nvPr>
          </p:nvSpPr>
          <p:spPr>
            <a:xfrm>
              <a:off x="3917950" y="2440688"/>
              <a:ext cx="107951" cy="213725"/>
            </a:xfrm>
            <a:custGeom>
              <a:avLst/>
              <a:gdLst/>
              <a:ahLst/>
              <a:cxnLst/>
              <a:rect l="0" t="0" r="0" b="0"/>
              <a:pathLst>
                <a:path w="107951" h="213725">
                  <a:moveTo>
                    <a:pt x="107950" y="23112"/>
                  </a:moveTo>
                  <a:lnTo>
                    <a:pt x="107950" y="23112"/>
                  </a:lnTo>
                  <a:lnTo>
                    <a:pt x="99112" y="5435"/>
                  </a:lnTo>
                  <a:lnTo>
                    <a:pt x="96413" y="2861"/>
                  </a:lnTo>
                  <a:lnTo>
                    <a:pt x="89652" y="0"/>
                  </a:lnTo>
                  <a:lnTo>
                    <a:pt x="80062" y="2492"/>
                  </a:lnTo>
                  <a:lnTo>
                    <a:pt x="74541" y="5132"/>
                  </a:lnTo>
                  <a:lnTo>
                    <a:pt x="53287" y="25702"/>
                  </a:lnTo>
                  <a:lnTo>
                    <a:pt x="25745" y="64253"/>
                  </a:lnTo>
                  <a:lnTo>
                    <a:pt x="5355" y="111424"/>
                  </a:lnTo>
                  <a:lnTo>
                    <a:pt x="489" y="154406"/>
                  </a:lnTo>
                  <a:lnTo>
                    <a:pt x="6887" y="190582"/>
                  </a:lnTo>
                  <a:lnTo>
                    <a:pt x="11647" y="198964"/>
                  </a:lnTo>
                  <a:lnTo>
                    <a:pt x="24462" y="210159"/>
                  </a:lnTo>
                  <a:lnTo>
                    <a:pt x="41446" y="213724"/>
                  </a:lnTo>
                  <a:lnTo>
                    <a:pt x="50914" y="213687"/>
                  </a:lnTo>
                  <a:lnTo>
                    <a:pt x="67078" y="208001"/>
                  </a:lnTo>
                  <a:lnTo>
                    <a:pt x="79907" y="198418"/>
                  </a:lnTo>
                  <a:lnTo>
                    <a:pt x="87960" y="187104"/>
                  </a:lnTo>
                  <a:lnTo>
                    <a:pt x="90129" y="175019"/>
                  </a:lnTo>
                  <a:lnTo>
                    <a:pt x="89719" y="168834"/>
                  </a:lnTo>
                  <a:lnTo>
                    <a:pt x="83620" y="158198"/>
                  </a:lnTo>
                  <a:lnTo>
                    <a:pt x="79030" y="153386"/>
                  </a:lnTo>
                  <a:lnTo>
                    <a:pt x="62641" y="148039"/>
                  </a:lnTo>
                  <a:lnTo>
                    <a:pt x="31495" y="146911"/>
                  </a:lnTo>
                  <a:lnTo>
                    <a:pt x="0" y="1501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8" name="SMARTInkShape-5874"/>
            <p:cNvSpPr/>
            <p:nvPr>
              <p:custDataLst>
                <p:tags r:id="rId47"/>
              </p:custDataLst>
            </p:nvPr>
          </p:nvSpPr>
          <p:spPr>
            <a:xfrm>
              <a:off x="3671191" y="2419357"/>
              <a:ext cx="131577" cy="232884"/>
            </a:xfrm>
            <a:custGeom>
              <a:avLst/>
              <a:gdLst/>
              <a:ahLst/>
              <a:cxnLst/>
              <a:rect l="0" t="0" r="0" b="0"/>
              <a:pathLst>
                <a:path w="131577" h="232884">
                  <a:moveTo>
                    <a:pt x="126109" y="6343"/>
                  </a:moveTo>
                  <a:lnTo>
                    <a:pt x="126109" y="6343"/>
                  </a:lnTo>
                  <a:lnTo>
                    <a:pt x="126109" y="2972"/>
                  </a:lnTo>
                  <a:lnTo>
                    <a:pt x="126814" y="1979"/>
                  </a:lnTo>
                  <a:lnTo>
                    <a:pt x="127990" y="1317"/>
                  </a:lnTo>
                  <a:lnTo>
                    <a:pt x="131576" y="254"/>
                  </a:lnTo>
                  <a:lnTo>
                    <a:pt x="101929" y="0"/>
                  </a:lnTo>
                  <a:lnTo>
                    <a:pt x="57186" y="5020"/>
                  </a:lnTo>
                  <a:lnTo>
                    <a:pt x="25946" y="9453"/>
                  </a:lnTo>
                  <a:lnTo>
                    <a:pt x="9256" y="15104"/>
                  </a:lnTo>
                  <a:lnTo>
                    <a:pt x="5873" y="17828"/>
                  </a:lnTo>
                  <a:lnTo>
                    <a:pt x="2115" y="24618"/>
                  </a:lnTo>
                  <a:lnTo>
                    <a:pt x="0" y="39745"/>
                  </a:lnTo>
                  <a:lnTo>
                    <a:pt x="4654" y="79709"/>
                  </a:lnTo>
                  <a:lnTo>
                    <a:pt x="5438" y="124660"/>
                  </a:lnTo>
                  <a:lnTo>
                    <a:pt x="6151" y="125438"/>
                  </a:lnTo>
                  <a:lnTo>
                    <a:pt x="8824" y="126302"/>
                  </a:lnTo>
                  <a:lnTo>
                    <a:pt x="14245" y="122923"/>
                  </a:lnTo>
                  <a:lnTo>
                    <a:pt x="17666" y="120046"/>
                  </a:lnTo>
                  <a:lnTo>
                    <a:pt x="35965" y="112627"/>
                  </a:lnTo>
                  <a:lnTo>
                    <a:pt x="59262" y="109331"/>
                  </a:lnTo>
                  <a:lnTo>
                    <a:pt x="84038" y="111725"/>
                  </a:lnTo>
                  <a:lnTo>
                    <a:pt x="97063" y="118796"/>
                  </a:lnTo>
                  <a:lnTo>
                    <a:pt x="102511" y="123645"/>
                  </a:lnTo>
                  <a:lnTo>
                    <a:pt x="110447" y="138440"/>
                  </a:lnTo>
                  <a:lnTo>
                    <a:pt x="114915" y="156070"/>
                  </a:lnTo>
                  <a:lnTo>
                    <a:pt x="114548" y="173312"/>
                  </a:lnTo>
                  <a:lnTo>
                    <a:pt x="108271" y="188501"/>
                  </a:lnTo>
                  <a:lnTo>
                    <a:pt x="86994" y="215500"/>
                  </a:lnTo>
                  <a:lnTo>
                    <a:pt x="72976" y="224655"/>
                  </a:lnTo>
                  <a:lnTo>
                    <a:pt x="52981" y="231895"/>
                  </a:lnTo>
                  <a:lnTo>
                    <a:pt x="43513" y="232883"/>
                  </a:lnTo>
                  <a:lnTo>
                    <a:pt x="36953" y="230970"/>
                  </a:lnTo>
                  <a:lnTo>
                    <a:pt x="34922" y="229472"/>
                  </a:lnTo>
                  <a:lnTo>
                    <a:pt x="32665" y="225926"/>
                  </a:lnTo>
                  <a:lnTo>
                    <a:pt x="39187" y="218236"/>
                  </a:lnTo>
                  <a:lnTo>
                    <a:pt x="56259" y="2031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9" name="SMARTInkShape-5875"/>
            <p:cNvSpPr/>
            <p:nvPr>
              <p:custDataLst>
                <p:tags r:id="rId48"/>
              </p:custDataLst>
            </p:nvPr>
          </p:nvSpPr>
          <p:spPr>
            <a:xfrm>
              <a:off x="4970364" y="2261483"/>
              <a:ext cx="115987" cy="145168"/>
            </a:xfrm>
            <a:custGeom>
              <a:avLst/>
              <a:gdLst/>
              <a:ahLst/>
              <a:cxnLst/>
              <a:rect l="0" t="0" r="0" b="0"/>
              <a:pathLst>
                <a:path w="115987" h="145168">
                  <a:moveTo>
                    <a:pt x="14386" y="5467"/>
                  </a:moveTo>
                  <a:lnTo>
                    <a:pt x="14386" y="5467"/>
                  </a:lnTo>
                  <a:lnTo>
                    <a:pt x="17757" y="5467"/>
                  </a:lnTo>
                  <a:lnTo>
                    <a:pt x="18750" y="4761"/>
                  </a:lnTo>
                  <a:lnTo>
                    <a:pt x="19412" y="3585"/>
                  </a:lnTo>
                  <a:lnTo>
                    <a:pt x="19853" y="2096"/>
                  </a:lnTo>
                  <a:lnTo>
                    <a:pt x="21558" y="1103"/>
                  </a:lnTo>
                  <a:lnTo>
                    <a:pt x="27215" y="0"/>
                  </a:lnTo>
                  <a:lnTo>
                    <a:pt x="34436" y="3272"/>
                  </a:lnTo>
                  <a:lnTo>
                    <a:pt x="38335" y="6120"/>
                  </a:lnTo>
                  <a:lnTo>
                    <a:pt x="44550" y="14930"/>
                  </a:lnTo>
                  <a:lnTo>
                    <a:pt x="47195" y="20242"/>
                  </a:lnTo>
                  <a:lnTo>
                    <a:pt x="46372" y="33671"/>
                  </a:lnTo>
                  <a:lnTo>
                    <a:pt x="31574" y="80032"/>
                  </a:lnTo>
                  <a:lnTo>
                    <a:pt x="23437" y="92935"/>
                  </a:lnTo>
                  <a:lnTo>
                    <a:pt x="1598" y="117183"/>
                  </a:lnTo>
                  <a:lnTo>
                    <a:pt x="216" y="120867"/>
                  </a:lnTo>
                  <a:lnTo>
                    <a:pt x="0" y="124028"/>
                  </a:lnTo>
                  <a:lnTo>
                    <a:pt x="562" y="126841"/>
                  </a:lnTo>
                  <a:lnTo>
                    <a:pt x="8712" y="131848"/>
                  </a:lnTo>
                  <a:lnTo>
                    <a:pt x="23153" y="135720"/>
                  </a:lnTo>
                  <a:lnTo>
                    <a:pt x="70681" y="140087"/>
                  </a:lnTo>
                  <a:lnTo>
                    <a:pt x="115986" y="145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0" name="SMARTInkShape-5876"/>
            <p:cNvSpPr/>
            <p:nvPr>
              <p:custDataLst>
                <p:tags r:id="rId49"/>
              </p:custDataLst>
            </p:nvPr>
          </p:nvSpPr>
          <p:spPr>
            <a:xfrm>
              <a:off x="4474496" y="2425700"/>
              <a:ext cx="122905" cy="188245"/>
            </a:xfrm>
            <a:custGeom>
              <a:avLst/>
              <a:gdLst/>
              <a:ahLst/>
              <a:cxnLst/>
              <a:rect l="0" t="0" r="0" b="0"/>
              <a:pathLst>
                <a:path w="122905" h="188245">
                  <a:moveTo>
                    <a:pt x="78454" y="0"/>
                  </a:moveTo>
                  <a:lnTo>
                    <a:pt x="78454" y="0"/>
                  </a:lnTo>
                  <a:lnTo>
                    <a:pt x="78454" y="3371"/>
                  </a:lnTo>
                  <a:lnTo>
                    <a:pt x="66245" y="30507"/>
                  </a:lnTo>
                  <a:lnTo>
                    <a:pt x="44576" y="67287"/>
                  </a:lnTo>
                  <a:lnTo>
                    <a:pt x="22555" y="107190"/>
                  </a:lnTo>
                  <a:lnTo>
                    <a:pt x="6290" y="152119"/>
                  </a:lnTo>
                  <a:lnTo>
                    <a:pt x="0" y="174424"/>
                  </a:lnTo>
                  <a:lnTo>
                    <a:pt x="782" y="182885"/>
                  </a:lnTo>
                  <a:lnTo>
                    <a:pt x="2684" y="185423"/>
                  </a:lnTo>
                  <a:lnTo>
                    <a:pt x="5363" y="187116"/>
                  </a:lnTo>
                  <a:lnTo>
                    <a:pt x="8559" y="188244"/>
                  </a:lnTo>
                  <a:lnTo>
                    <a:pt x="44814" y="179915"/>
                  </a:lnTo>
                  <a:lnTo>
                    <a:pt x="89395" y="164682"/>
                  </a:lnTo>
                  <a:lnTo>
                    <a:pt x="122904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1" name="SMARTInkShape-5877"/>
            <p:cNvSpPr/>
            <p:nvPr>
              <p:custDataLst>
                <p:tags r:id="rId50"/>
              </p:custDataLst>
            </p:nvPr>
          </p:nvSpPr>
          <p:spPr>
            <a:xfrm>
              <a:off x="4554979" y="2527300"/>
              <a:ext cx="23372" cy="152401"/>
            </a:xfrm>
            <a:custGeom>
              <a:avLst/>
              <a:gdLst/>
              <a:ahLst/>
              <a:cxnLst/>
              <a:rect l="0" t="0" r="0" b="0"/>
              <a:pathLst>
                <a:path w="23372" h="152401">
                  <a:moveTo>
                    <a:pt x="23371" y="0"/>
                  </a:moveTo>
                  <a:lnTo>
                    <a:pt x="23371" y="0"/>
                  </a:lnTo>
                  <a:lnTo>
                    <a:pt x="20000" y="0"/>
                  </a:lnTo>
                  <a:lnTo>
                    <a:pt x="19007" y="2117"/>
                  </a:lnTo>
                  <a:lnTo>
                    <a:pt x="17099" y="46055"/>
                  </a:lnTo>
                  <a:lnTo>
                    <a:pt x="8242" y="92596"/>
                  </a:lnTo>
                  <a:lnTo>
                    <a:pt x="0" y="130317"/>
                  </a:lnTo>
                  <a:lnTo>
                    <a:pt x="753" y="140939"/>
                  </a:lnTo>
                  <a:lnTo>
                    <a:pt x="4321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2" name="SMARTInkShape-5878"/>
            <p:cNvSpPr/>
            <p:nvPr>
              <p:custDataLst>
                <p:tags r:id="rId51"/>
              </p:custDataLst>
            </p:nvPr>
          </p:nvSpPr>
          <p:spPr>
            <a:xfrm>
              <a:off x="4686724" y="2489200"/>
              <a:ext cx="114163" cy="144784"/>
            </a:xfrm>
            <a:custGeom>
              <a:avLst/>
              <a:gdLst/>
              <a:ahLst/>
              <a:cxnLst/>
              <a:rect l="0" t="0" r="0" b="0"/>
              <a:pathLst>
                <a:path w="114163" h="144784">
                  <a:moveTo>
                    <a:pt x="82126" y="31750"/>
                  </a:moveTo>
                  <a:lnTo>
                    <a:pt x="82126" y="31750"/>
                  </a:lnTo>
                  <a:lnTo>
                    <a:pt x="76351" y="17247"/>
                  </a:lnTo>
                  <a:lnTo>
                    <a:pt x="69917" y="8606"/>
                  </a:lnTo>
                  <a:lnTo>
                    <a:pt x="58590" y="3825"/>
                  </a:lnTo>
                  <a:lnTo>
                    <a:pt x="51619" y="2550"/>
                  </a:lnTo>
                  <a:lnTo>
                    <a:pt x="38228" y="4896"/>
                  </a:lnTo>
                  <a:lnTo>
                    <a:pt x="31694" y="7498"/>
                  </a:lnTo>
                  <a:lnTo>
                    <a:pt x="18789" y="19795"/>
                  </a:lnTo>
                  <a:lnTo>
                    <a:pt x="7410" y="37726"/>
                  </a:lnTo>
                  <a:lnTo>
                    <a:pt x="0" y="59806"/>
                  </a:lnTo>
                  <a:lnTo>
                    <a:pt x="0" y="83730"/>
                  </a:lnTo>
                  <a:lnTo>
                    <a:pt x="5409" y="107063"/>
                  </a:lnTo>
                  <a:lnTo>
                    <a:pt x="14868" y="126841"/>
                  </a:lnTo>
                  <a:lnTo>
                    <a:pt x="28010" y="139394"/>
                  </a:lnTo>
                  <a:lnTo>
                    <a:pt x="35465" y="143730"/>
                  </a:lnTo>
                  <a:lnTo>
                    <a:pt x="53156" y="144783"/>
                  </a:lnTo>
                  <a:lnTo>
                    <a:pt x="72778" y="139137"/>
                  </a:lnTo>
                  <a:lnTo>
                    <a:pt x="93258" y="127220"/>
                  </a:lnTo>
                  <a:lnTo>
                    <a:pt x="106594" y="108754"/>
                  </a:lnTo>
                  <a:lnTo>
                    <a:pt x="113462" y="86435"/>
                  </a:lnTo>
                  <a:lnTo>
                    <a:pt x="114162" y="62404"/>
                  </a:lnTo>
                  <a:lnTo>
                    <a:pt x="108359" y="41376"/>
                  </a:lnTo>
                  <a:lnTo>
                    <a:pt x="98724" y="24740"/>
                  </a:lnTo>
                  <a:lnTo>
                    <a:pt x="80937" y="8310"/>
                  </a:lnTo>
                  <a:lnTo>
                    <a:pt x="757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3" name="SMARTInkShape-5879"/>
            <p:cNvSpPr/>
            <p:nvPr>
              <p:custDataLst>
                <p:tags r:id="rId52"/>
              </p:custDataLst>
            </p:nvPr>
          </p:nvSpPr>
          <p:spPr>
            <a:xfrm>
              <a:off x="4889500" y="2412749"/>
              <a:ext cx="67869" cy="286002"/>
            </a:xfrm>
            <a:custGeom>
              <a:avLst/>
              <a:gdLst/>
              <a:ahLst/>
              <a:cxnLst/>
              <a:rect l="0" t="0" r="0" b="0"/>
              <a:pathLst>
                <a:path w="67869" h="286002">
                  <a:moveTo>
                    <a:pt x="0" y="32001"/>
                  </a:moveTo>
                  <a:lnTo>
                    <a:pt x="0" y="32001"/>
                  </a:lnTo>
                  <a:lnTo>
                    <a:pt x="8838" y="3390"/>
                  </a:lnTo>
                  <a:lnTo>
                    <a:pt x="10832" y="932"/>
                  </a:lnTo>
                  <a:lnTo>
                    <a:pt x="12865" y="0"/>
                  </a:lnTo>
                  <a:lnTo>
                    <a:pt x="14927" y="83"/>
                  </a:lnTo>
                  <a:lnTo>
                    <a:pt x="27942" y="13685"/>
                  </a:lnTo>
                  <a:lnTo>
                    <a:pt x="48573" y="49073"/>
                  </a:lnTo>
                  <a:lnTo>
                    <a:pt x="60628" y="83098"/>
                  </a:lnTo>
                  <a:lnTo>
                    <a:pt x="67868" y="122444"/>
                  </a:lnTo>
                  <a:lnTo>
                    <a:pt x="66382" y="165802"/>
                  </a:lnTo>
                  <a:lnTo>
                    <a:pt x="57255" y="205298"/>
                  </a:lnTo>
                  <a:lnTo>
                    <a:pt x="36250" y="251741"/>
                  </a:lnTo>
                  <a:lnTo>
                    <a:pt x="21755" y="270774"/>
                  </a:lnTo>
                  <a:lnTo>
                    <a:pt x="0" y="2860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4" name="SMARTInkShape-5880"/>
            <p:cNvSpPr/>
            <p:nvPr>
              <p:custDataLst>
                <p:tags r:id="rId53"/>
              </p:custDataLst>
            </p:nvPr>
          </p:nvSpPr>
          <p:spPr>
            <a:xfrm>
              <a:off x="3412609" y="2407794"/>
              <a:ext cx="111642" cy="297307"/>
            </a:xfrm>
            <a:custGeom>
              <a:avLst/>
              <a:gdLst/>
              <a:ahLst/>
              <a:cxnLst/>
              <a:rect l="0" t="0" r="0" b="0"/>
              <a:pathLst>
                <a:path w="111642" h="297307">
                  <a:moveTo>
                    <a:pt x="111641" y="11556"/>
                  </a:moveTo>
                  <a:lnTo>
                    <a:pt x="111641" y="11556"/>
                  </a:lnTo>
                  <a:lnTo>
                    <a:pt x="111641" y="2718"/>
                  </a:lnTo>
                  <a:lnTo>
                    <a:pt x="110935" y="1430"/>
                  </a:lnTo>
                  <a:lnTo>
                    <a:pt x="109759" y="572"/>
                  </a:lnTo>
                  <a:lnTo>
                    <a:pt x="108270" y="0"/>
                  </a:lnTo>
                  <a:lnTo>
                    <a:pt x="96061" y="5937"/>
                  </a:lnTo>
                  <a:lnTo>
                    <a:pt x="75666" y="23375"/>
                  </a:lnTo>
                  <a:lnTo>
                    <a:pt x="51750" y="59900"/>
                  </a:lnTo>
                  <a:lnTo>
                    <a:pt x="33282" y="94190"/>
                  </a:lnTo>
                  <a:lnTo>
                    <a:pt x="15431" y="131538"/>
                  </a:lnTo>
                  <a:lnTo>
                    <a:pt x="2794" y="166952"/>
                  </a:lnTo>
                  <a:lnTo>
                    <a:pt x="0" y="199625"/>
                  </a:lnTo>
                  <a:lnTo>
                    <a:pt x="4873" y="229198"/>
                  </a:lnTo>
                  <a:lnTo>
                    <a:pt x="16446" y="254100"/>
                  </a:lnTo>
                  <a:lnTo>
                    <a:pt x="34760" y="273164"/>
                  </a:lnTo>
                  <a:lnTo>
                    <a:pt x="57716" y="286577"/>
                  </a:lnTo>
                  <a:lnTo>
                    <a:pt x="111641" y="2973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5" name="SMARTInkShape-5881"/>
            <p:cNvSpPr/>
            <p:nvPr>
              <p:custDataLst>
                <p:tags r:id="rId54"/>
              </p:custDataLst>
            </p:nvPr>
          </p:nvSpPr>
          <p:spPr>
            <a:xfrm>
              <a:off x="4172789" y="3049145"/>
              <a:ext cx="113696" cy="218483"/>
            </a:xfrm>
            <a:custGeom>
              <a:avLst/>
              <a:gdLst/>
              <a:ahLst/>
              <a:cxnLst/>
              <a:rect l="0" t="0" r="0" b="0"/>
              <a:pathLst>
                <a:path w="113696" h="218483">
                  <a:moveTo>
                    <a:pt x="81711" y="11555"/>
                  </a:moveTo>
                  <a:lnTo>
                    <a:pt x="81711" y="11555"/>
                  </a:lnTo>
                  <a:lnTo>
                    <a:pt x="90549" y="11555"/>
                  </a:lnTo>
                  <a:lnTo>
                    <a:pt x="94576" y="9674"/>
                  </a:lnTo>
                  <a:lnTo>
                    <a:pt x="102910" y="2717"/>
                  </a:lnTo>
                  <a:lnTo>
                    <a:pt x="102900" y="1429"/>
                  </a:lnTo>
                  <a:lnTo>
                    <a:pt x="101481" y="571"/>
                  </a:lnTo>
                  <a:lnTo>
                    <a:pt x="99125" y="0"/>
                  </a:lnTo>
                  <a:lnTo>
                    <a:pt x="70700" y="11467"/>
                  </a:lnTo>
                  <a:lnTo>
                    <a:pt x="26771" y="12346"/>
                  </a:lnTo>
                  <a:lnTo>
                    <a:pt x="18957" y="14964"/>
                  </a:lnTo>
                  <a:lnTo>
                    <a:pt x="10593" y="20405"/>
                  </a:lnTo>
                  <a:lnTo>
                    <a:pt x="3646" y="33227"/>
                  </a:lnTo>
                  <a:lnTo>
                    <a:pt x="3036" y="46352"/>
                  </a:lnTo>
                  <a:lnTo>
                    <a:pt x="4479" y="85334"/>
                  </a:lnTo>
                  <a:lnTo>
                    <a:pt x="0" y="112444"/>
                  </a:lnTo>
                  <a:lnTo>
                    <a:pt x="426" y="114798"/>
                  </a:lnTo>
                  <a:lnTo>
                    <a:pt x="1416" y="116366"/>
                  </a:lnTo>
                  <a:lnTo>
                    <a:pt x="2781" y="117413"/>
                  </a:lnTo>
                  <a:lnTo>
                    <a:pt x="3691" y="117405"/>
                  </a:lnTo>
                  <a:lnTo>
                    <a:pt x="4298" y="116694"/>
                  </a:lnTo>
                  <a:lnTo>
                    <a:pt x="4702" y="115514"/>
                  </a:lnTo>
                  <a:lnTo>
                    <a:pt x="12013" y="110483"/>
                  </a:lnTo>
                  <a:lnTo>
                    <a:pt x="26487" y="107895"/>
                  </a:lnTo>
                  <a:lnTo>
                    <a:pt x="56564" y="113856"/>
                  </a:lnTo>
                  <a:lnTo>
                    <a:pt x="85132" y="125130"/>
                  </a:lnTo>
                  <a:lnTo>
                    <a:pt x="102872" y="140222"/>
                  </a:lnTo>
                  <a:lnTo>
                    <a:pt x="113695" y="158099"/>
                  </a:lnTo>
                  <a:lnTo>
                    <a:pt x="113617" y="164284"/>
                  </a:lnTo>
                  <a:lnTo>
                    <a:pt x="107886" y="176802"/>
                  </a:lnTo>
                  <a:lnTo>
                    <a:pt x="86017" y="195748"/>
                  </a:lnTo>
                  <a:lnTo>
                    <a:pt x="47728" y="214633"/>
                  </a:lnTo>
                  <a:lnTo>
                    <a:pt x="23037" y="218482"/>
                  </a:lnTo>
                  <a:lnTo>
                    <a:pt x="13771" y="216881"/>
                  </a:lnTo>
                  <a:lnTo>
                    <a:pt x="11017" y="214762"/>
                  </a:lnTo>
                  <a:lnTo>
                    <a:pt x="7958" y="208643"/>
                  </a:lnTo>
                  <a:lnTo>
                    <a:pt x="9965" y="204330"/>
                  </a:lnTo>
                  <a:lnTo>
                    <a:pt x="30911" y="1830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6" name="SMARTInkShape-5882"/>
            <p:cNvSpPr/>
            <p:nvPr>
              <p:custDataLst>
                <p:tags r:id="rId55"/>
              </p:custDataLst>
            </p:nvPr>
          </p:nvSpPr>
          <p:spPr>
            <a:xfrm>
              <a:off x="3568700" y="2851150"/>
              <a:ext cx="1403351" cy="69851"/>
            </a:xfrm>
            <a:custGeom>
              <a:avLst/>
              <a:gdLst/>
              <a:ahLst/>
              <a:cxnLst/>
              <a:rect l="0" t="0" r="0" b="0"/>
              <a:pathLst>
                <a:path w="1403351" h="69851">
                  <a:moveTo>
                    <a:pt x="0" y="69850"/>
                  </a:moveTo>
                  <a:lnTo>
                    <a:pt x="0" y="69850"/>
                  </a:lnTo>
                  <a:lnTo>
                    <a:pt x="6742" y="66479"/>
                  </a:lnTo>
                  <a:lnTo>
                    <a:pt x="37902" y="61012"/>
                  </a:lnTo>
                  <a:lnTo>
                    <a:pt x="76583" y="55103"/>
                  </a:lnTo>
                  <a:lnTo>
                    <a:pt x="99738" y="51552"/>
                  </a:lnTo>
                  <a:lnTo>
                    <a:pt x="130697" y="48479"/>
                  </a:lnTo>
                  <a:lnTo>
                    <a:pt x="166859" y="45725"/>
                  </a:lnTo>
                  <a:lnTo>
                    <a:pt x="206489" y="43184"/>
                  </a:lnTo>
                  <a:lnTo>
                    <a:pt x="254782" y="40783"/>
                  </a:lnTo>
                  <a:lnTo>
                    <a:pt x="308849" y="38478"/>
                  </a:lnTo>
                  <a:lnTo>
                    <a:pt x="366766" y="36235"/>
                  </a:lnTo>
                  <a:lnTo>
                    <a:pt x="431483" y="34740"/>
                  </a:lnTo>
                  <a:lnTo>
                    <a:pt x="500733" y="33744"/>
                  </a:lnTo>
                  <a:lnTo>
                    <a:pt x="573005" y="33079"/>
                  </a:lnTo>
                  <a:lnTo>
                    <a:pt x="652231" y="32636"/>
                  </a:lnTo>
                  <a:lnTo>
                    <a:pt x="736093" y="32340"/>
                  </a:lnTo>
                  <a:lnTo>
                    <a:pt x="823045" y="32144"/>
                  </a:lnTo>
                  <a:lnTo>
                    <a:pt x="903591" y="30601"/>
                  </a:lnTo>
                  <a:lnTo>
                    <a:pt x="979867" y="28162"/>
                  </a:lnTo>
                  <a:lnTo>
                    <a:pt x="1053295" y="25125"/>
                  </a:lnTo>
                  <a:lnTo>
                    <a:pt x="1115652" y="22394"/>
                  </a:lnTo>
                  <a:lnTo>
                    <a:pt x="1170629" y="19868"/>
                  </a:lnTo>
                  <a:lnTo>
                    <a:pt x="1220686" y="17479"/>
                  </a:lnTo>
                  <a:lnTo>
                    <a:pt x="1261112" y="14475"/>
                  </a:lnTo>
                  <a:lnTo>
                    <a:pt x="1295119" y="11061"/>
                  </a:lnTo>
                  <a:lnTo>
                    <a:pt x="1324846" y="7374"/>
                  </a:lnTo>
                  <a:lnTo>
                    <a:pt x="1363520" y="3277"/>
                  </a:lnTo>
                  <a:lnTo>
                    <a:pt x="140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0" name="SMARTInkShape-Group1255"/>
          <p:cNvGrpSpPr/>
          <p:nvPr/>
        </p:nvGrpSpPr>
        <p:grpSpPr>
          <a:xfrm>
            <a:off x="5499100" y="2744965"/>
            <a:ext cx="234951" cy="207786"/>
            <a:chOff x="5499100" y="2744965"/>
            <a:chExt cx="234951" cy="207786"/>
          </a:xfrm>
        </p:grpSpPr>
        <p:sp>
          <p:nvSpPr>
            <p:cNvPr id="908" name="SMARTInkShape-5883"/>
            <p:cNvSpPr/>
            <p:nvPr>
              <p:custDataLst>
                <p:tags r:id="rId42"/>
              </p:custDataLst>
            </p:nvPr>
          </p:nvSpPr>
          <p:spPr>
            <a:xfrm>
              <a:off x="5499100" y="2840215"/>
              <a:ext cx="234951" cy="10936"/>
            </a:xfrm>
            <a:custGeom>
              <a:avLst/>
              <a:gdLst/>
              <a:ahLst/>
              <a:cxnLst/>
              <a:rect l="0" t="0" r="0" b="0"/>
              <a:pathLst>
                <a:path w="234951" h="10936">
                  <a:moveTo>
                    <a:pt x="0" y="10935"/>
                  </a:moveTo>
                  <a:lnTo>
                    <a:pt x="0" y="10935"/>
                  </a:lnTo>
                  <a:lnTo>
                    <a:pt x="40799" y="7172"/>
                  </a:lnTo>
                  <a:lnTo>
                    <a:pt x="78811" y="2207"/>
                  </a:lnTo>
                  <a:lnTo>
                    <a:pt x="121576" y="0"/>
                  </a:lnTo>
                  <a:lnTo>
                    <a:pt x="160808" y="2782"/>
                  </a:lnTo>
                  <a:lnTo>
                    <a:pt x="205220" y="8519"/>
                  </a:lnTo>
                  <a:lnTo>
                    <a:pt x="234950" y="109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9" name="SMARTInkShape-5884"/>
            <p:cNvSpPr/>
            <p:nvPr>
              <p:custDataLst>
                <p:tags r:id="rId43"/>
              </p:custDataLst>
            </p:nvPr>
          </p:nvSpPr>
          <p:spPr>
            <a:xfrm>
              <a:off x="5610109" y="2744965"/>
              <a:ext cx="22342" cy="207786"/>
            </a:xfrm>
            <a:custGeom>
              <a:avLst/>
              <a:gdLst/>
              <a:ahLst/>
              <a:cxnLst/>
              <a:rect l="0" t="0" r="0" b="0"/>
              <a:pathLst>
                <a:path w="22342" h="207786">
                  <a:moveTo>
                    <a:pt x="22341" y="10935"/>
                  </a:moveTo>
                  <a:lnTo>
                    <a:pt x="22341" y="10935"/>
                  </a:lnTo>
                  <a:lnTo>
                    <a:pt x="16874" y="0"/>
                  </a:lnTo>
                  <a:lnTo>
                    <a:pt x="16579" y="117"/>
                  </a:lnTo>
                  <a:lnTo>
                    <a:pt x="16165" y="5770"/>
                  </a:lnTo>
                  <a:lnTo>
                    <a:pt x="16014" y="49836"/>
                  </a:lnTo>
                  <a:lnTo>
                    <a:pt x="5884" y="94114"/>
                  </a:lnTo>
                  <a:lnTo>
                    <a:pt x="916" y="126455"/>
                  </a:lnTo>
                  <a:lnTo>
                    <a:pt x="0" y="170752"/>
                  </a:lnTo>
                  <a:lnTo>
                    <a:pt x="3291" y="2077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7" name="SMARTInkShape-Group1256"/>
          <p:cNvGrpSpPr/>
          <p:nvPr/>
        </p:nvGrpSpPr>
        <p:grpSpPr>
          <a:xfrm>
            <a:off x="8788173" y="2553844"/>
            <a:ext cx="1803628" cy="881507"/>
            <a:chOff x="8788173" y="2553844"/>
            <a:chExt cx="1803628" cy="881507"/>
          </a:xfrm>
        </p:grpSpPr>
        <p:sp>
          <p:nvSpPr>
            <p:cNvPr id="911" name="SMARTInkShape-5885"/>
            <p:cNvSpPr/>
            <p:nvPr>
              <p:custDataLst>
                <p:tags r:id="rId26"/>
              </p:custDataLst>
            </p:nvPr>
          </p:nvSpPr>
          <p:spPr>
            <a:xfrm>
              <a:off x="9489434" y="3207633"/>
              <a:ext cx="111767" cy="144612"/>
            </a:xfrm>
            <a:custGeom>
              <a:avLst/>
              <a:gdLst/>
              <a:ahLst/>
              <a:cxnLst/>
              <a:rect l="0" t="0" r="0" b="0"/>
              <a:pathLst>
                <a:path w="111767" h="144612">
                  <a:moveTo>
                    <a:pt x="80016" y="5467"/>
                  </a:moveTo>
                  <a:lnTo>
                    <a:pt x="80016" y="5467"/>
                  </a:lnTo>
                  <a:lnTo>
                    <a:pt x="80016" y="2096"/>
                  </a:lnTo>
                  <a:lnTo>
                    <a:pt x="79311" y="1103"/>
                  </a:lnTo>
                  <a:lnTo>
                    <a:pt x="78135" y="441"/>
                  </a:lnTo>
                  <a:lnTo>
                    <a:pt x="76645" y="0"/>
                  </a:lnTo>
                  <a:lnTo>
                    <a:pt x="64436" y="6120"/>
                  </a:lnTo>
                  <a:lnTo>
                    <a:pt x="47413" y="23613"/>
                  </a:lnTo>
                  <a:lnTo>
                    <a:pt x="23310" y="69963"/>
                  </a:lnTo>
                  <a:lnTo>
                    <a:pt x="3169" y="115534"/>
                  </a:lnTo>
                  <a:lnTo>
                    <a:pt x="0" y="127528"/>
                  </a:lnTo>
                  <a:lnTo>
                    <a:pt x="569" y="131996"/>
                  </a:lnTo>
                  <a:lnTo>
                    <a:pt x="2356" y="135681"/>
                  </a:lnTo>
                  <a:lnTo>
                    <a:pt x="4959" y="138843"/>
                  </a:lnTo>
                  <a:lnTo>
                    <a:pt x="11615" y="142356"/>
                  </a:lnTo>
                  <a:lnTo>
                    <a:pt x="34127" y="144611"/>
                  </a:lnTo>
                  <a:lnTo>
                    <a:pt x="80941" y="136305"/>
                  </a:lnTo>
                  <a:lnTo>
                    <a:pt x="111766" y="126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2" name="SMARTInkShape-5886"/>
            <p:cNvSpPr/>
            <p:nvPr>
              <p:custDataLst>
                <p:tags r:id="rId27"/>
              </p:custDataLst>
            </p:nvPr>
          </p:nvSpPr>
          <p:spPr>
            <a:xfrm>
              <a:off x="8788173" y="2630199"/>
              <a:ext cx="80084" cy="278102"/>
            </a:xfrm>
            <a:custGeom>
              <a:avLst/>
              <a:gdLst/>
              <a:ahLst/>
              <a:cxnLst/>
              <a:rect l="0" t="0" r="0" b="0"/>
              <a:pathLst>
                <a:path w="80084" h="278102">
                  <a:moveTo>
                    <a:pt x="76427" y="24101"/>
                  </a:moveTo>
                  <a:lnTo>
                    <a:pt x="76427" y="24101"/>
                  </a:lnTo>
                  <a:lnTo>
                    <a:pt x="79797" y="17359"/>
                  </a:lnTo>
                  <a:lnTo>
                    <a:pt x="80083" y="14667"/>
                  </a:lnTo>
                  <a:lnTo>
                    <a:pt x="77049" y="3086"/>
                  </a:lnTo>
                  <a:lnTo>
                    <a:pt x="76135" y="1624"/>
                  </a:lnTo>
                  <a:lnTo>
                    <a:pt x="74821" y="650"/>
                  </a:lnTo>
                  <a:lnTo>
                    <a:pt x="73242" y="0"/>
                  </a:lnTo>
                  <a:lnTo>
                    <a:pt x="65838" y="4923"/>
                  </a:lnTo>
                  <a:lnTo>
                    <a:pt x="37097" y="35443"/>
                  </a:lnTo>
                  <a:lnTo>
                    <a:pt x="17816" y="76772"/>
                  </a:lnTo>
                  <a:lnTo>
                    <a:pt x="7809" y="110305"/>
                  </a:lnTo>
                  <a:lnTo>
                    <a:pt x="775" y="145669"/>
                  </a:lnTo>
                  <a:lnTo>
                    <a:pt x="0" y="180202"/>
                  </a:lnTo>
                  <a:lnTo>
                    <a:pt x="10273" y="224634"/>
                  </a:lnTo>
                  <a:lnTo>
                    <a:pt x="22802" y="245871"/>
                  </a:lnTo>
                  <a:lnTo>
                    <a:pt x="37777" y="260954"/>
                  </a:lnTo>
                  <a:lnTo>
                    <a:pt x="70077" y="2781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3" name="SMARTInkShape-5887"/>
            <p:cNvSpPr/>
            <p:nvPr>
              <p:custDataLst>
                <p:tags r:id="rId28"/>
              </p:custDataLst>
            </p:nvPr>
          </p:nvSpPr>
          <p:spPr>
            <a:xfrm>
              <a:off x="10403991" y="3153746"/>
              <a:ext cx="187810" cy="21255"/>
            </a:xfrm>
            <a:custGeom>
              <a:avLst/>
              <a:gdLst/>
              <a:ahLst/>
              <a:cxnLst/>
              <a:rect l="0" t="0" r="0" b="0"/>
              <a:pathLst>
                <a:path w="187810" h="21255">
                  <a:moveTo>
                    <a:pt x="3659" y="21254"/>
                  </a:moveTo>
                  <a:lnTo>
                    <a:pt x="3659" y="21254"/>
                  </a:lnTo>
                  <a:lnTo>
                    <a:pt x="288" y="17883"/>
                  </a:lnTo>
                  <a:lnTo>
                    <a:pt x="0" y="16890"/>
                  </a:lnTo>
                  <a:lnTo>
                    <a:pt x="514" y="16228"/>
                  </a:lnTo>
                  <a:lnTo>
                    <a:pt x="40103" y="6143"/>
                  </a:lnTo>
                  <a:lnTo>
                    <a:pt x="85013" y="0"/>
                  </a:lnTo>
                  <a:lnTo>
                    <a:pt x="128423" y="454"/>
                  </a:lnTo>
                  <a:lnTo>
                    <a:pt x="172420" y="6222"/>
                  </a:lnTo>
                  <a:lnTo>
                    <a:pt x="187809" y="85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4" name="SMARTInkShape-5888"/>
            <p:cNvSpPr/>
            <p:nvPr>
              <p:custDataLst>
                <p:tags r:id="rId29"/>
              </p:custDataLst>
            </p:nvPr>
          </p:nvSpPr>
          <p:spPr>
            <a:xfrm>
              <a:off x="9226862" y="3237121"/>
              <a:ext cx="164847" cy="186461"/>
            </a:xfrm>
            <a:custGeom>
              <a:avLst/>
              <a:gdLst/>
              <a:ahLst/>
              <a:cxnLst/>
              <a:rect l="0" t="0" r="0" b="0"/>
              <a:pathLst>
                <a:path w="164847" h="186461">
                  <a:moveTo>
                    <a:pt x="37788" y="71229"/>
                  </a:moveTo>
                  <a:lnTo>
                    <a:pt x="37788" y="71229"/>
                  </a:lnTo>
                  <a:lnTo>
                    <a:pt x="80459" y="26676"/>
                  </a:lnTo>
                  <a:lnTo>
                    <a:pt x="87797" y="15444"/>
                  </a:lnTo>
                  <a:lnTo>
                    <a:pt x="88767" y="11461"/>
                  </a:lnTo>
                  <a:lnTo>
                    <a:pt x="88708" y="8100"/>
                  </a:lnTo>
                  <a:lnTo>
                    <a:pt x="85844" y="5155"/>
                  </a:lnTo>
                  <a:lnTo>
                    <a:pt x="75138" y="0"/>
                  </a:lnTo>
                  <a:lnTo>
                    <a:pt x="59092" y="1001"/>
                  </a:lnTo>
                  <a:lnTo>
                    <a:pt x="40905" y="6855"/>
                  </a:lnTo>
                  <a:lnTo>
                    <a:pt x="23416" y="16513"/>
                  </a:lnTo>
                  <a:lnTo>
                    <a:pt x="4444" y="37221"/>
                  </a:lnTo>
                  <a:lnTo>
                    <a:pt x="156" y="51175"/>
                  </a:lnTo>
                  <a:lnTo>
                    <a:pt x="0" y="57860"/>
                  </a:lnTo>
                  <a:lnTo>
                    <a:pt x="9234" y="72813"/>
                  </a:lnTo>
                  <a:lnTo>
                    <a:pt x="27213" y="88161"/>
                  </a:lnTo>
                  <a:lnTo>
                    <a:pt x="68364" y="108702"/>
                  </a:lnTo>
                  <a:lnTo>
                    <a:pt x="110034" y="128193"/>
                  </a:lnTo>
                  <a:lnTo>
                    <a:pt x="139079" y="147374"/>
                  </a:lnTo>
                  <a:lnTo>
                    <a:pt x="149363" y="160103"/>
                  </a:lnTo>
                  <a:lnTo>
                    <a:pt x="150272" y="165052"/>
                  </a:lnTo>
                  <a:lnTo>
                    <a:pt x="148760" y="169055"/>
                  </a:lnTo>
                  <a:lnTo>
                    <a:pt x="145636" y="172429"/>
                  </a:lnTo>
                  <a:lnTo>
                    <a:pt x="124384" y="183921"/>
                  </a:lnTo>
                  <a:lnTo>
                    <a:pt x="107554" y="186460"/>
                  </a:lnTo>
                  <a:lnTo>
                    <a:pt x="91373" y="184532"/>
                  </a:lnTo>
                  <a:lnTo>
                    <a:pt x="77126" y="178970"/>
                  </a:lnTo>
                  <a:lnTo>
                    <a:pt x="67501" y="169914"/>
                  </a:lnTo>
                  <a:lnTo>
                    <a:pt x="63947" y="164536"/>
                  </a:lnTo>
                  <a:lnTo>
                    <a:pt x="62987" y="158833"/>
                  </a:lnTo>
                  <a:lnTo>
                    <a:pt x="65686" y="146853"/>
                  </a:lnTo>
                  <a:lnTo>
                    <a:pt x="84691" y="121209"/>
                  </a:lnTo>
                  <a:lnTo>
                    <a:pt x="126430" y="84796"/>
                  </a:lnTo>
                  <a:lnTo>
                    <a:pt x="160153" y="54175"/>
                  </a:lnTo>
                  <a:lnTo>
                    <a:pt x="163815" y="49276"/>
                  </a:lnTo>
                  <a:lnTo>
                    <a:pt x="164846" y="45305"/>
                  </a:lnTo>
                  <a:lnTo>
                    <a:pt x="164121" y="41952"/>
                  </a:lnTo>
                  <a:lnTo>
                    <a:pt x="159552" y="36344"/>
                  </a:lnTo>
                  <a:lnTo>
                    <a:pt x="149752" y="29927"/>
                  </a:lnTo>
                  <a:lnTo>
                    <a:pt x="144464" y="28178"/>
                  </a:lnTo>
                  <a:lnTo>
                    <a:pt x="142772" y="28417"/>
                  </a:lnTo>
                  <a:lnTo>
                    <a:pt x="141643" y="29282"/>
                  </a:lnTo>
                  <a:lnTo>
                    <a:pt x="139388" y="331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5" name="SMARTInkShape-5889"/>
            <p:cNvSpPr/>
            <p:nvPr>
              <p:custDataLst>
                <p:tags r:id="rId30"/>
              </p:custDataLst>
            </p:nvPr>
          </p:nvSpPr>
          <p:spPr>
            <a:xfrm>
              <a:off x="8851900" y="3105150"/>
              <a:ext cx="1162051" cy="19051"/>
            </a:xfrm>
            <a:custGeom>
              <a:avLst/>
              <a:gdLst/>
              <a:ahLst/>
              <a:cxnLst/>
              <a:rect l="0" t="0" r="0" b="0"/>
              <a:pathLst>
                <a:path w="1162051" h="19051">
                  <a:moveTo>
                    <a:pt x="0" y="0"/>
                  </a:moveTo>
                  <a:lnTo>
                    <a:pt x="0" y="0"/>
                  </a:lnTo>
                  <a:lnTo>
                    <a:pt x="44564" y="5026"/>
                  </a:lnTo>
                  <a:lnTo>
                    <a:pt x="65692" y="5467"/>
                  </a:lnTo>
                  <a:lnTo>
                    <a:pt x="96711" y="5762"/>
                  </a:lnTo>
                  <a:lnTo>
                    <a:pt x="134324" y="5958"/>
                  </a:lnTo>
                  <a:lnTo>
                    <a:pt x="176333" y="6089"/>
                  </a:lnTo>
                  <a:lnTo>
                    <a:pt x="229739" y="6176"/>
                  </a:lnTo>
                  <a:lnTo>
                    <a:pt x="290743" y="6234"/>
                  </a:lnTo>
                  <a:lnTo>
                    <a:pt x="356812" y="6272"/>
                  </a:lnTo>
                  <a:lnTo>
                    <a:pt x="429787" y="6298"/>
                  </a:lnTo>
                  <a:lnTo>
                    <a:pt x="507364" y="6316"/>
                  </a:lnTo>
                  <a:lnTo>
                    <a:pt x="588010" y="6327"/>
                  </a:lnTo>
                  <a:lnTo>
                    <a:pt x="665761" y="7040"/>
                  </a:lnTo>
                  <a:lnTo>
                    <a:pt x="741586" y="8222"/>
                  </a:lnTo>
                  <a:lnTo>
                    <a:pt x="816124" y="9715"/>
                  </a:lnTo>
                  <a:lnTo>
                    <a:pt x="881338" y="11415"/>
                  </a:lnTo>
                  <a:lnTo>
                    <a:pt x="940336" y="13254"/>
                  </a:lnTo>
                  <a:lnTo>
                    <a:pt x="995190" y="15186"/>
                  </a:lnTo>
                  <a:lnTo>
                    <a:pt x="1038111" y="16474"/>
                  </a:lnTo>
                  <a:lnTo>
                    <a:pt x="1073073" y="17333"/>
                  </a:lnTo>
                  <a:lnTo>
                    <a:pt x="1102733" y="17905"/>
                  </a:lnTo>
                  <a:lnTo>
                    <a:pt x="11620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6" name="SMARTInkShape-5890"/>
            <p:cNvSpPr/>
            <p:nvPr>
              <p:custDataLst>
                <p:tags r:id="rId31"/>
              </p:custDataLst>
            </p:nvPr>
          </p:nvSpPr>
          <p:spPr>
            <a:xfrm>
              <a:off x="10045698" y="2553844"/>
              <a:ext cx="146053" cy="113157"/>
            </a:xfrm>
            <a:custGeom>
              <a:avLst/>
              <a:gdLst/>
              <a:ahLst/>
              <a:cxnLst/>
              <a:rect l="0" t="0" r="0" b="0"/>
              <a:pathLst>
                <a:path w="146053" h="113157">
                  <a:moveTo>
                    <a:pt x="2" y="11556"/>
                  </a:moveTo>
                  <a:lnTo>
                    <a:pt x="2" y="11556"/>
                  </a:lnTo>
                  <a:lnTo>
                    <a:pt x="0" y="8185"/>
                  </a:lnTo>
                  <a:lnTo>
                    <a:pt x="3765" y="4648"/>
                  </a:lnTo>
                  <a:lnTo>
                    <a:pt x="6745" y="2718"/>
                  </a:lnTo>
                  <a:lnTo>
                    <a:pt x="31162" y="0"/>
                  </a:lnTo>
                  <a:lnTo>
                    <a:pt x="61839" y="2566"/>
                  </a:lnTo>
                  <a:lnTo>
                    <a:pt x="78989" y="9677"/>
                  </a:lnTo>
                  <a:lnTo>
                    <a:pt x="91551" y="19188"/>
                  </a:lnTo>
                  <a:lnTo>
                    <a:pt x="97135" y="28118"/>
                  </a:lnTo>
                  <a:lnTo>
                    <a:pt x="95854" y="40554"/>
                  </a:lnTo>
                  <a:lnTo>
                    <a:pt x="93537" y="47821"/>
                  </a:lnTo>
                  <a:lnTo>
                    <a:pt x="83436" y="59659"/>
                  </a:lnTo>
                  <a:lnTo>
                    <a:pt x="50364" y="93928"/>
                  </a:lnTo>
                  <a:lnTo>
                    <a:pt x="49099" y="96809"/>
                  </a:lnTo>
                  <a:lnTo>
                    <a:pt x="48961" y="99436"/>
                  </a:lnTo>
                  <a:lnTo>
                    <a:pt x="49576" y="101893"/>
                  </a:lnTo>
                  <a:lnTo>
                    <a:pt x="55902" y="106504"/>
                  </a:lnTo>
                  <a:lnTo>
                    <a:pt x="60553" y="108721"/>
                  </a:lnTo>
                  <a:lnTo>
                    <a:pt x="98431" y="112280"/>
                  </a:lnTo>
                  <a:lnTo>
                    <a:pt x="146052" y="1131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7" name="SMARTInkShape-5891"/>
            <p:cNvSpPr/>
            <p:nvPr>
              <p:custDataLst>
                <p:tags r:id="rId32"/>
              </p:custDataLst>
            </p:nvPr>
          </p:nvSpPr>
          <p:spPr>
            <a:xfrm>
              <a:off x="10013950" y="2730761"/>
              <a:ext cx="48256" cy="171190"/>
            </a:xfrm>
            <a:custGeom>
              <a:avLst/>
              <a:gdLst/>
              <a:ahLst/>
              <a:cxnLst/>
              <a:rect l="0" t="0" r="0" b="0"/>
              <a:pathLst>
                <a:path w="48256" h="171190">
                  <a:moveTo>
                    <a:pt x="0" y="6089"/>
                  </a:moveTo>
                  <a:lnTo>
                    <a:pt x="0" y="6089"/>
                  </a:lnTo>
                  <a:lnTo>
                    <a:pt x="0" y="622"/>
                  </a:lnTo>
                  <a:lnTo>
                    <a:pt x="705" y="328"/>
                  </a:lnTo>
                  <a:lnTo>
                    <a:pt x="3371" y="0"/>
                  </a:lnTo>
                  <a:lnTo>
                    <a:pt x="15580" y="6559"/>
                  </a:lnTo>
                  <a:lnTo>
                    <a:pt x="29232" y="27552"/>
                  </a:lnTo>
                  <a:lnTo>
                    <a:pt x="45076" y="71320"/>
                  </a:lnTo>
                  <a:lnTo>
                    <a:pt x="48255" y="95758"/>
                  </a:lnTo>
                  <a:lnTo>
                    <a:pt x="44025" y="118849"/>
                  </a:lnTo>
                  <a:lnTo>
                    <a:pt x="29743" y="147920"/>
                  </a:lnTo>
                  <a:lnTo>
                    <a:pt x="15868" y="164294"/>
                  </a:lnTo>
                  <a:lnTo>
                    <a:pt x="6350" y="1711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8" name="SMARTInkShape-5892"/>
            <p:cNvSpPr/>
            <p:nvPr>
              <p:custDataLst>
                <p:tags r:id="rId33"/>
              </p:custDataLst>
            </p:nvPr>
          </p:nvSpPr>
          <p:spPr>
            <a:xfrm>
              <a:off x="9232900" y="2781300"/>
              <a:ext cx="25401" cy="120651"/>
            </a:xfrm>
            <a:custGeom>
              <a:avLst/>
              <a:gdLst/>
              <a:ahLst/>
              <a:cxnLst/>
              <a:rect l="0" t="0" r="0" b="0"/>
              <a:pathLst>
                <a:path w="25401" h="120651">
                  <a:moveTo>
                    <a:pt x="25400" y="0"/>
                  </a:moveTo>
                  <a:lnTo>
                    <a:pt x="25400" y="0"/>
                  </a:lnTo>
                  <a:lnTo>
                    <a:pt x="22029" y="0"/>
                  </a:lnTo>
                  <a:lnTo>
                    <a:pt x="18493" y="3763"/>
                  </a:lnTo>
                  <a:lnTo>
                    <a:pt x="15274" y="10139"/>
                  </a:lnTo>
                  <a:lnTo>
                    <a:pt x="7824" y="53894"/>
                  </a:lnTo>
                  <a:lnTo>
                    <a:pt x="2180" y="97644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9" name="SMARTInkShape-5893"/>
            <p:cNvSpPr/>
            <p:nvPr>
              <p:custDataLst>
                <p:tags r:id="rId34"/>
              </p:custDataLst>
            </p:nvPr>
          </p:nvSpPr>
          <p:spPr>
            <a:xfrm>
              <a:off x="9474200" y="2788974"/>
              <a:ext cx="133351" cy="5027"/>
            </a:xfrm>
            <a:custGeom>
              <a:avLst/>
              <a:gdLst/>
              <a:ahLst/>
              <a:cxnLst/>
              <a:rect l="0" t="0" r="0" b="0"/>
              <a:pathLst>
                <a:path w="133351" h="5027">
                  <a:moveTo>
                    <a:pt x="0" y="5026"/>
                  </a:moveTo>
                  <a:lnTo>
                    <a:pt x="0" y="5026"/>
                  </a:lnTo>
                  <a:lnTo>
                    <a:pt x="44848" y="0"/>
                  </a:lnTo>
                  <a:lnTo>
                    <a:pt x="91904" y="3214"/>
                  </a:lnTo>
                  <a:lnTo>
                    <a:pt x="133350" y="50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0" name="SMARTInkShape-5894"/>
            <p:cNvSpPr/>
            <p:nvPr>
              <p:custDataLst>
                <p:tags r:id="rId35"/>
              </p:custDataLst>
            </p:nvPr>
          </p:nvSpPr>
          <p:spPr>
            <a:xfrm>
              <a:off x="10498318" y="3076092"/>
              <a:ext cx="36333" cy="194159"/>
            </a:xfrm>
            <a:custGeom>
              <a:avLst/>
              <a:gdLst/>
              <a:ahLst/>
              <a:cxnLst/>
              <a:rect l="0" t="0" r="0" b="0"/>
              <a:pathLst>
                <a:path w="36333" h="194159">
                  <a:moveTo>
                    <a:pt x="36332" y="3658"/>
                  </a:moveTo>
                  <a:lnTo>
                    <a:pt x="36332" y="3658"/>
                  </a:lnTo>
                  <a:lnTo>
                    <a:pt x="32961" y="287"/>
                  </a:lnTo>
                  <a:lnTo>
                    <a:pt x="31263" y="0"/>
                  </a:lnTo>
                  <a:lnTo>
                    <a:pt x="29425" y="514"/>
                  </a:lnTo>
                  <a:lnTo>
                    <a:pt x="27493" y="1562"/>
                  </a:lnTo>
                  <a:lnTo>
                    <a:pt x="14664" y="19892"/>
                  </a:lnTo>
                  <a:lnTo>
                    <a:pt x="4200" y="54408"/>
                  </a:lnTo>
                  <a:lnTo>
                    <a:pt x="0" y="92543"/>
                  </a:lnTo>
                  <a:lnTo>
                    <a:pt x="2129" y="134024"/>
                  </a:lnTo>
                  <a:lnTo>
                    <a:pt x="12824" y="178621"/>
                  </a:lnTo>
                  <a:lnTo>
                    <a:pt x="17282" y="1941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1" name="SMARTInkShape-5895"/>
            <p:cNvSpPr/>
            <p:nvPr>
              <p:custDataLst>
                <p:tags r:id="rId36"/>
              </p:custDataLst>
            </p:nvPr>
          </p:nvSpPr>
          <p:spPr>
            <a:xfrm>
              <a:off x="8969731" y="2686834"/>
              <a:ext cx="106029" cy="202414"/>
            </a:xfrm>
            <a:custGeom>
              <a:avLst/>
              <a:gdLst/>
              <a:ahLst/>
              <a:cxnLst/>
              <a:rect l="0" t="0" r="0" b="0"/>
              <a:pathLst>
                <a:path w="106029" h="202414">
                  <a:moveTo>
                    <a:pt x="66319" y="18266"/>
                  </a:moveTo>
                  <a:lnTo>
                    <a:pt x="66319" y="18266"/>
                  </a:lnTo>
                  <a:lnTo>
                    <a:pt x="59576" y="8153"/>
                  </a:lnTo>
                  <a:lnTo>
                    <a:pt x="55474" y="5174"/>
                  </a:lnTo>
                  <a:lnTo>
                    <a:pt x="45270" y="1864"/>
                  </a:lnTo>
                  <a:lnTo>
                    <a:pt x="27627" y="0"/>
                  </a:lnTo>
                  <a:lnTo>
                    <a:pt x="15255" y="3328"/>
                  </a:lnTo>
                  <a:lnTo>
                    <a:pt x="8993" y="6190"/>
                  </a:lnTo>
                  <a:lnTo>
                    <a:pt x="4818" y="9510"/>
                  </a:lnTo>
                  <a:lnTo>
                    <a:pt x="180" y="16961"/>
                  </a:lnTo>
                  <a:lnTo>
                    <a:pt x="0" y="28740"/>
                  </a:lnTo>
                  <a:lnTo>
                    <a:pt x="939" y="35832"/>
                  </a:lnTo>
                  <a:lnTo>
                    <a:pt x="9509" y="49356"/>
                  </a:lnTo>
                  <a:lnTo>
                    <a:pt x="44799" y="92331"/>
                  </a:lnTo>
                  <a:lnTo>
                    <a:pt x="69416" y="127816"/>
                  </a:lnTo>
                  <a:lnTo>
                    <a:pt x="74043" y="143861"/>
                  </a:lnTo>
                  <a:lnTo>
                    <a:pt x="73750" y="160399"/>
                  </a:lnTo>
                  <a:lnTo>
                    <a:pt x="65622" y="175275"/>
                  </a:lnTo>
                  <a:lnTo>
                    <a:pt x="40780" y="198701"/>
                  </a:lnTo>
                  <a:lnTo>
                    <a:pt x="34477" y="201350"/>
                  </a:lnTo>
                  <a:lnTo>
                    <a:pt x="21828" y="202413"/>
                  </a:lnTo>
                  <a:lnTo>
                    <a:pt x="16902" y="201003"/>
                  </a:lnTo>
                  <a:lnTo>
                    <a:pt x="9550" y="195673"/>
                  </a:lnTo>
                  <a:lnTo>
                    <a:pt x="8716" y="190865"/>
                  </a:lnTo>
                  <a:lnTo>
                    <a:pt x="11554" y="177997"/>
                  </a:lnTo>
                  <a:lnTo>
                    <a:pt x="30650" y="146740"/>
                  </a:lnTo>
                  <a:lnTo>
                    <a:pt x="65662" y="104965"/>
                  </a:lnTo>
                  <a:lnTo>
                    <a:pt x="97619" y="57613"/>
                  </a:lnTo>
                  <a:lnTo>
                    <a:pt x="105776" y="41056"/>
                  </a:lnTo>
                  <a:lnTo>
                    <a:pt x="106028" y="36282"/>
                  </a:lnTo>
                  <a:lnTo>
                    <a:pt x="102549" y="27214"/>
                  </a:lnTo>
                  <a:lnTo>
                    <a:pt x="99643" y="24937"/>
                  </a:lnTo>
                  <a:lnTo>
                    <a:pt x="96298" y="24124"/>
                  </a:lnTo>
                  <a:lnTo>
                    <a:pt x="89520" y="25103"/>
                  </a:lnTo>
                  <a:lnTo>
                    <a:pt x="79019" y="309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2" name="SMARTInkShape-5896"/>
            <p:cNvSpPr/>
            <p:nvPr>
              <p:custDataLst>
                <p:tags r:id="rId37"/>
              </p:custDataLst>
            </p:nvPr>
          </p:nvSpPr>
          <p:spPr>
            <a:xfrm>
              <a:off x="9156325" y="2668765"/>
              <a:ext cx="108326" cy="173317"/>
            </a:xfrm>
            <a:custGeom>
              <a:avLst/>
              <a:gdLst/>
              <a:ahLst/>
              <a:cxnLst/>
              <a:rect l="0" t="0" r="0" b="0"/>
              <a:pathLst>
                <a:path w="108326" h="173317">
                  <a:moveTo>
                    <a:pt x="57525" y="10935"/>
                  </a:moveTo>
                  <a:lnTo>
                    <a:pt x="57525" y="10935"/>
                  </a:lnTo>
                  <a:lnTo>
                    <a:pt x="66958" y="2207"/>
                  </a:lnTo>
                  <a:lnTo>
                    <a:pt x="71830" y="0"/>
                  </a:lnTo>
                  <a:lnTo>
                    <a:pt x="72708" y="117"/>
                  </a:lnTo>
                  <a:lnTo>
                    <a:pt x="72584" y="901"/>
                  </a:lnTo>
                  <a:lnTo>
                    <a:pt x="49315" y="43094"/>
                  </a:lnTo>
                  <a:lnTo>
                    <a:pt x="26113" y="87764"/>
                  </a:lnTo>
                  <a:lnTo>
                    <a:pt x="7209" y="129410"/>
                  </a:lnTo>
                  <a:lnTo>
                    <a:pt x="590" y="146140"/>
                  </a:lnTo>
                  <a:lnTo>
                    <a:pt x="0" y="158280"/>
                  </a:lnTo>
                  <a:lnTo>
                    <a:pt x="1537" y="162787"/>
                  </a:lnTo>
                  <a:lnTo>
                    <a:pt x="7006" y="169677"/>
                  </a:lnTo>
                  <a:lnTo>
                    <a:pt x="17903" y="173209"/>
                  </a:lnTo>
                  <a:lnTo>
                    <a:pt x="43668" y="173316"/>
                  </a:lnTo>
                  <a:lnTo>
                    <a:pt x="80187" y="167031"/>
                  </a:lnTo>
                  <a:lnTo>
                    <a:pt x="108325" y="1506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" name="SMARTInkShape-5897"/>
            <p:cNvSpPr/>
            <p:nvPr>
              <p:custDataLst>
                <p:tags r:id="rId38"/>
              </p:custDataLst>
            </p:nvPr>
          </p:nvSpPr>
          <p:spPr>
            <a:xfrm>
              <a:off x="9894997" y="2746798"/>
              <a:ext cx="74504" cy="111511"/>
            </a:xfrm>
            <a:custGeom>
              <a:avLst/>
              <a:gdLst/>
              <a:ahLst/>
              <a:cxnLst/>
              <a:rect l="0" t="0" r="0" b="0"/>
              <a:pathLst>
                <a:path w="74504" h="111511">
                  <a:moveTo>
                    <a:pt x="61803" y="9102"/>
                  </a:moveTo>
                  <a:lnTo>
                    <a:pt x="61803" y="9102"/>
                  </a:lnTo>
                  <a:lnTo>
                    <a:pt x="44127" y="264"/>
                  </a:lnTo>
                  <a:lnTo>
                    <a:pt x="34192" y="0"/>
                  </a:lnTo>
                  <a:lnTo>
                    <a:pt x="23425" y="2940"/>
                  </a:lnTo>
                  <a:lnTo>
                    <a:pt x="13936" y="8950"/>
                  </a:lnTo>
                  <a:lnTo>
                    <a:pt x="6895" y="18207"/>
                  </a:lnTo>
                  <a:lnTo>
                    <a:pt x="2123" y="30082"/>
                  </a:lnTo>
                  <a:lnTo>
                    <a:pt x="0" y="44767"/>
                  </a:lnTo>
                  <a:lnTo>
                    <a:pt x="10460" y="88684"/>
                  </a:lnTo>
                  <a:lnTo>
                    <a:pt x="12757" y="96023"/>
                  </a:lnTo>
                  <a:lnTo>
                    <a:pt x="20956" y="106059"/>
                  </a:lnTo>
                  <a:lnTo>
                    <a:pt x="26104" y="109724"/>
                  </a:lnTo>
                  <a:lnTo>
                    <a:pt x="31654" y="111461"/>
                  </a:lnTo>
                  <a:lnTo>
                    <a:pt x="43465" y="111510"/>
                  </a:lnTo>
                  <a:lnTo>
                    <a:pt x="53887" y="105416"/>
                  </a:lnTo>
                  <a:lnTo>
                    <a:pt x="58643" y="100828"/>
                  </a:lnTo>
                  <a:lnTo>
                    <a:pt x="63926" y="90086"/>
                  </a:lnTo>
                  <a:lnTo>
                    <a:pt x="65568" y="78256"/>
                  </a:lnTo>
                  <a:lnTo>
                    <a:pt x="61991" y="31496"/>
                  </a:lnTo>
                  <a:lnTo>
                    <a:pt x="63339" y="27559"/>
                  </a:lnTo>
                  <a:lnTo>
                    <a:pt x="74503" y="154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4" name="SMARTInkShape-5898"/>
            <p:cNvSpPr/>
            <p:nvPr>
              <p:custDataLst>
                <p:tags r:id="rId39"/>
              </p:custDataLst>
            </p:nvPr>
          </p:nvSpPr>
          <p:spPr>
            <a:xfrm>
              <a:off x="9563100" y="3302000"/>
              <a:ext cx="31751" cy="133351"/>
            </a:xfrm>
            <a:custGeom>
              <a:avLst/>
              <a:gdLst/>
              <a:ahLst/>
              <a:cxnLst/>
              <a:rect l="0" t="0" r="0" b="0"/>
              <a:pathLst>
                <a:path w="31751" h="133351">
                  <a:moveTo>
                    <a:pt x="31750" y="0"/>
                  </a:moveTo>
                  <a:lnTo>
                    <a:pt x="31750" y="0"/>
                  </a:lnTo>
                  <a:lnTo>
                    <a:pt x="28379" y="24419"/>
                  </a:lnTo>
                  <a:lnTo>
                    <a:pt x="13857" y="65810"/>
                  </a:lnTo>
                  <a:lnTo>
                    <a:pt x="1984" y="113388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5" name="SMARTInkShape-5899"/>
            <p:cNvSpPr/>
            <p:nvPr>
              <p:custDataLst>
                <p:tags r:id="rId40"/>
              </p:custDataLst>
            </p:nvPr>
          </p:nvSpPr>
          <p:spPr>
            <a:xfrm>
              <a:off x="9777990" y="2758879"/>
              <a:ext cx="64511" cy="106306"/>
            </a:xfrm>
            <a:custGeom>
              <a:avLst/>
              <a:gdLst/>
              <a:ahLst/>
              <a:cxnLst/>
              <a:rect l="0" t="0" r="0" b="0"/>
              <a:pathLst>
                <a:path w="64511" h="106306">
                  <a:moveTo>
                    <a:pt x="58160" y="3371"/>
                  </a:moveTo>
                  <a:lnTo>
                    <a:pt x="58160" y="3371"/>
                  </a:lnTo>
                  <a:lnTo>
                    <a:pt x="48047" y="0"/>
                  </a:lnTo>
                  <a:lnTo>
                    <a:pt x="37438" y="2108"/>
                  </a:lnTo>
                  <a:lnTo>
                    <a:pt x="31646" y="4646"/>
                  </a:lnTo>
                  <a:lnTo>
                    <a:pt x="13379" y="21701"/>
                  </a:lnTo>
                  <a:lnTo>
                    <a:pt x="1304" y="44629"/>
                  </a:lnTo>
                  <a:lnTo>
                    <a:pt x="0" y="72667"/>
                  </a:lnTo>
                  <a:lnTo>
                    <a:pt x="6204" y="87321"/>
                  </a:lnTo>
                  <a:lnTo>
                    <a:pt x="19717" y="101623"/>
                  </a:lnTo>
                  <a:lnTo>
                    <a:pt x="24064" y="104856"/>
                  </a:lnTo>
                  <a:lnTo>
                    <a:pt x="29080" y="106305"/>
                  </a:lnTo>
                  <a:lnTo>
                    <a:pt x="40297" y="106034"/>
                  </a:lnTo>
                  <a:lnTo>
                    <a:pt x="50457" y="101680"/>
                  </a:lnTo>
                  <a:lnTo>
                    <a:pt x="55141" y="98544"/>
                  </a:lnTo>
                  <a:lnTo>
                    <a:pt x="58263" y="93631"/>
                  </a:lnTo>
                  <a:lnTo>
                    <a:pt x="62659" y="72526"/>
                  </a:lnTo>
                  <a:lnTo>
                    <a:pt x="64266" y="30631"/>
                  </a:lnTo>
                  <a:lnTo>
                    <a:pt x="64510" y="3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6" name="SMARTInkShape-5900"/>
            <p:cNvSpPr/>
            <p:nvPr>
              <p:custDataLst>
                <p:tags r:id="rId41"/>
              </p:custDataLst>
            </p:nvPr>
          </p:nvSpPr>
          <p:spPr>
            <a:xfrm>
              <a:off x="9702800" y="2724150"/>
              <a:ext cx="12701" cy="146051"/>
            </a:xfrm>
            <a:custGeom>
              <a:avLst/>
              <a:gdLst/>
              <a:ahLst/>
              <a:cxnLst/>
              <a:rect l="0" t="0" r="0" b="0"/>
              <a:pathLst>
                <a:path w="12701" h="146051">
                  <a:moveTo>
                    <a:pt x="0" y="0"/>
                  </a:moveTo>
                  <a:lnTo>
                    <a:pt x="0" y="0"/>
                  </a:lnTo>
                  <a:lnTo>
                    <a:pt x="0" y="45434"/>
                  </a:lnTo>
                  <a:lnTo>
                    <a:pt x="5026" y="90632"/>
                  </a:lnTo>
                  <a:lnTo>
                    <a:pt x="1270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0" name="SMARTInkShape-Group1257"/>
          <p:cNvGrpSpPr/>
          <p:nvPr/>
        </p:nvGrpSpPr>
        <p:grpSpPr>
          <a:xfrm>
            <a:off x="2156907" y="4108896"/>
            <a:ext cx="1468944" cy="605853"/>
            <a:chOff x="2156907" y="4108896"/>
            <a:chExt cx="1468944" cy="605853"/>
          </a:xfrm>
        </p:grpSpPr>
        <p:sp>
          <p:nvSpPr>
            <p:cNvPr id="928" name="SMARTInkShape-5901"/>
            <p:cNvSpPr/>
            <p:nvPr>
              <p:custDataLst>
                <p:tags r:id="rId14"/>
              </p:custDataLst>
            </p:nvPr>
          </p:nvSpPr>
          <p:spPr>
            <a:xfrm>
              <a:off x="3120407" y="4473961"/>
              <a:ext cx="92694" cy="240788"/>
            </a:xfrm>
            <a:custGeom>
              <a:avLst/>
              <a:gdLst/>
              <a:ahLst/>
              <a:cxnLst/>
              <a:rect l="0" t="0" r="0" b="0"/>
              <a:pathLst>
                <a:path w="92694" h="240788">
                  <a:moveTo>
                    <a:pt x="60943" y="161539"/>
                  </a:moveTo>
                  <a:lnTo>
                    <a:pt x="60943" y="161539"/>
                  </a:lnTo>
                  <a:lnTo>
                    <a:pt x="46638" y="147233"/>
                  </a:lnTo>
                  <a:lnTo>
                    <a:pt x="33186" y="140524"/>
                  </a:lnTo>
                  <a:lnTo>
                    <a:pt x="28327" y="140472"/>
                  </a:lnTo>
                  <a:lnTo>
                    <a:pt x="19165" y="144180"/>
                  </a:lnTo>
                  <a:lnTo>
                    <a:pt x="6074" y="160942"/>
                  </a:lnTo>
                  <a:lnTo>
                    <a:pt x="0" y="187154"/>
                  </a:lnTo>
                  <a:lnTo>
                    <a:pt x="2343" y="205143"/>
                  </a:lnTo>
                  <a:lnTo>
                    <a:pt x="11973" y="232946"/>
                  </a:lnTo>
                  <a:lnTo>
                    <a:pt x="14891" y="236660"/>
                  </a:lnTo>
                  <a:lnTo>
                    <a:pt x="21896" y="240787"/>
                  </a:lnTo>
                  <a:lnTo>
                    <a:pt x="26445" y="240477"/>
                  </a:lnTo>
                  <a:lnTo>
                    <a:pt x="37144" y="236369"/>
                  </a:lnTo>
                  <a:lnTo>
                    <a:pt x="47073" y="226077"/>
                  </a:lnTo>
                  <a:lnTo>
                    <a:pt x="55484" y="210683"/>
                  </a:lnTo>
                  <a:lnTo>
                    <a:pt x="63480" y="176101"/>
                  </a:lnTo>
                  <a:lnTo>
                    <a:pt x="65599" y="144021"/>
                  </a:lnTo>
                  <a:lnTo>
                    <a:pt x="66540" y="104835"/>
                  </a:lnTo>
                  <a:lnTo>
                    <a:pt x="66959" y="65076"/>
                  </a:lnTo>
                  <a:lnTo>
                    <a:pt x="67194" y="22420"/>
                  </a:lnTo>
                  <a:lnTo>
                    <a:pt x="66558" y="4451"/>
                  </a:lnTo>
                  <a:lnTo>
                    <a:pt x="65392" y="1780"/>
                  </a:lnTo>
                  <a:lnTo>
                    <a:pt x="63909" y="0"/>
                  </a:lnTo>
                  <a:lnTo>
                    <a:pt x="62215" y="1634"/>
                  </a:lnTo>
                  <a:lnTo>
                    <a:pt x="58451" y="10978"/>
                  </a:lnTo>
                  <a:lnTo>
                    <a:pt x="54650" y="55886"/>
                  </a:lnTo>
                  <a:lnTo>
                    <a:pt x="51160" y="101385"/>
                  </a:lnTo>
                  <a:lnTo>
                    <a:pt x="53968" y="145754"/>
                  </a:lnTo>
                  <a:lnTo>
                    <a:pt x="59268" y="184614"/>
                  </a:lnTo>
                  <a:lnTo>
                    <a:pt x="66013" y="212511"/>
                  </a:lnTo>
                  <a:lnTo>
                    <a:pt x="72839" y="222529"/>
                  </a:lnTo>
                  <a:lnTo>
                    <a:pt x="76635" y="224777"/>
                  </a:lnTo>
                  <a:lnTo>
                    <a:pt x="80576" y="225570"/>
                  </a:lnTo>
                  <a:lnTo>
                    <a:pt x="92693" y="2250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9" name="SMARTInkShape-5902"/>
            <p:cNvSpPr/>
            <p:nvPr>
              <p:custDataLst>
                <p:tags r:id="rId15"/>
              </p:custDataLst>
            </p:nvPr>
          </p:nvSpPr>
          <p:spPr>
            <a:xfrm>
              <a:off x="3028950" y="4108896"/>
              <a:ext cx="114301" cy="109832"/>
            </a:xfrm>
            <a:custGeom>
              <a:avLst/>
              <a:gdLst/>
              <a:ahLst/>
              <a:cxnLst/>
              <a:rect l="0" t="0" r="0" b="0"/>
              <a:pathLst>
                <a:path w="114301" h="109832">
                  <a:moveTo>
                    <a:pt x="0" y="31304"/>
                  </a:moveTo>
                  <a:lnTo>
                    <a:pt x="0" y="31304"/>
                  </a:lnTo>
                  <a:lnTo>
                    <a:pt x="0" y="13006"/>
                  </a:lnTo>
                  <a:lnTo>
                    <a:pt x="1411" y="9933"/>
                  </a:lnTo>
                  <a:lnTo>
                    <a:pt x="6742" y="4637"/>
                  </a:lnTo>
                  <a:lnTo>
                    <a:pt x="15696" y="1813"/>
                  </a:lnTo>
                  <a:lnTo>
                    <a:pt x="35321" y="0"/>
                  </a:lnTo>
                  <a:lnTo>
                    <a:pt x="39070" y="1262"/>
                  </a:lnTo>
                  <a:lnTo>
                    <a:pt x="45116" y="6428"/>
                  </a:lnTo>
                  <a:lnTo>
                    <a:pt x="46305" y="11192"/>
                  </a:lnTo>
                  <a:lnTo>
                    <a:pt x="45745" y="24012"/>
                  </a:lnTo>
                  <a:lnTo>
                    <a:pt x="25780" y="63487"/>
                  </a:lnTo>
                  <a:lnTo>
                    <a:pt x="2531" y="101298"/>
                  </a:lnTo>
                  <a:lnTo>
                    <a:pt x="3098" y="104072"/>
                  </a:lnTo>
                  <a:lnTo>
                    <a:pt x="7492" y="109036"/>
                  </a:lnTo>
                  <a:lnTo>
                    <a:pt x="17911" y="109831"/>
                  </a:lnTo>
                  <a:lnTo>
                    <a:pt x="54338" y="104593"/>
                  </a:lnTo>
                  <a:lnTo>
                    <a:pt x="98066" y="97469"/>
                  </a:lnTo>
                  <a:lnTo>
                    <a:pt x="114300" y="948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0" name="SMARTInkShape-5903"/>
            <p:cNvSpPr/>
            <p:nvPr>
              <p:custDataLst>
                <p:tags r:id="rId16"/>
              </p:custDataLst>
            </p:nvPr>
          </p:nvSpPr>
          <p:spPr>
            <a:xfrm>
              <a:off x="2156907" y="4153149"/>
              <a:ext cx="125407" cy="451267"/>
            </a:xfrm>
            <a:custGeom>
              <a:avLst/>
              <a:gdLst/>
              <a:ahLst/>
              <a:cxnLst/>
              <a:rect l="0" t="0" r="0" b="0"/>
              <a:pathLst>
                <a:path w="125407" h="451267">
                  <a:moveTo>
                    <a:pt x="21143" y="120401"/>
                  </a:moveTo>
                  <a:lnTo>
                    <a:pt x="21143" y="120401"/>
                  </a:lnTo>
                  <a:lnTo>
                    <a:pt x="15676" y="114934"/>
                  </a:lnTo>
                  <a:lnTo>
                    <a:pt x="15381" y="115345"/>
                  </a:lnTo>
                  <a:lnTo>
                    <a:pt x="15054" y="117683"/>
                  </a:lnTo>
                  <a:lnTo>
                    <a:pt x="19853" y="153317"/>
                  </a:lnTo>
                  <a:lnTo>
                    <a:pt x="22642" y="196241"/>
                  </a:lnTo>
                  <a:lnTo>
                    <a:pt x="26043" y="233130"/>
                  </a:lnTo>
                  <a:lnTo>
                    <a:pt x="29906" y="277747"/>
                  </a:lnTo>
                  <a:lnTo>
                    <a:pt x="32093" y="323918"/>
                  </a:lnTo>
                  <a:lnTo>
                    <a:pt x="33065" y="367486"/>
                  </a:lnTo>
                  <a:lnTo>
                    <a:pt x="33497" y="403313"/>
                  </a:lnTo>
                  <a:lnTo>
                    <a:pt x="33797" y="448424"/>
                  </a:lnTo>
                  <a:lnTo>
                    <a:pt x="33812" y="451266"/>
                  </a:lnTo>
                  <a:lnTo>
                    <a:pt x="33117" y="451044"/>
                  </a:lnTo>
                  <a:lnTo>
                    <a:pt x="21631" y="413082"/>
                  </a:lnTo>
                  <a:lnTo>
                    <a:pt x="14069" y="374189"/>
                  </a:lnTo>
                  <a:lnTo>
                    <a:pt x="10077" y="350976"/>
                  </a:lnTo>
                  <a:lnTo>
                    <a:pt x="6710" y="326329"/>
                  </a:lnTo>
                  <a:lnTo>
                    <a:pt x="3760" y="300725"/>
                  </a:lnTo>
                  <a:lnTo>
                    <a:pt x="1088" y="274483"/>
                  </a:lnTo>
                  <a:lnTo>
                    <a:pt x="12" y="249228"/>
                  </a:lnTo>
                  <a:lnTo>
                    <a:pt x="0" y="224630"/>
                  </a:lnTo>
                  <a:lnTo>
                    <a:pt x="3279" y="177308"/>
                  </a:lnTo>
                  <a:lnTo>
                    <a:pt x="11793" y="132758"/>
                  </a:lnTo>
                  <a:lnTo>
                    <a:pt x="20750" y="91321"/>
                  </a:lnTo>
                  <a:lnTo>
                    <a:pt x="31552" y="54559"/>
                  </a:lnTo>
                  <a:lnTo>
                    <a:pt x="56056" y="16853"/>
                  </a:lnTo>
                  <a:lnTo>
                    <a:pt x="70526" y="4294"/>
                  </a:lnTo>
                  <a:lnTo>
                    <a:pt x="85895" y="124"/>
                  </a:lnTo>
                  <a:lnTo>
                    <a:pt x="93944" y="0"/>
                  </a:lnTo>
                  <a:lnTo>
                    <a:pt x="101427" y="4150"/>
                  </a:lnTo>
                  <a:lnTo>
                    <a:pt x="115386" y="20051"/>
                  </a:lnTo>
                  <a:lnTo>
                    <a:pt x="123001" y="44991"/>
                  </a:lnTo>
                  <a:lnTo>
                    <a:pt x="125406" y="88885"/>
                  </a:lnTo>
                  <a:lnTo>
                    <a:pt x="121810" y="116978"/>
                  </a:lnTo>
                  <a:lnTo>
                    <a:pt x="113156" y="141221"/>
                  </a:lnTo>
                  <a:lnTo>
                    <a:pt x="100373" y="158112"/>
                  </a:lnTo>
                  <a:lnTo>
                    <a:pt x="69170" y="180453"/>
                  </a:lnTo>
                  <a:lnTo>
                    <a:pt x="33843" y="1902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1" name="SMARTInkShape-5904"/>
            <p:cNvSpPr/>
            <p:nvPr>
              <p:custDataLst>
                <p:tags r:id="rId17"/>
              </p:custDataLst>
            </p:nvPr>
          </p:nvSpPr>
          <p:spPr>
            <a:xfrm>
              <a:off x="2298700" y="4387850"/>
              <a:ext cx="133351" cy="190041"/>
            </a:xfrm>
            <a:custGeom>
              <a:avLst/>
              <a:gdLst/>
              <a:ahLst/>
              <a:cxnLst/>
              <a:rect l="0" t="0" r="0" b="0"/>
              <a:pathLst>
                <a:path w="133351" h="190041">
                  <a:moveTo>
                    <a:pt x="0" y="63500"/>
                  </a:moveTo>
                  <a:lnTo>
                    <a:pt x="0" y="63500"/>
                  </a:lnTo>
                  <a:lnTo>
                    <a:pt x="8838" y="54661"/>
                  </a:lnTo>
                  <a:lnTo>
                    <a:pt x="14747" y="52516"/>
                  </a:lnTo>
                  <a:lnTo>
                    <a:pt x="18298" y="51944"/>
                  </a:lnTo>
                  <a:lnTo>
                    <a:pt x="26006" y="53190"/>
                  </a:lnTo>
                  <a:lnTo>
                    <a:pt x="30038" y="54510"/>
                  </a:lnTo>
                  <a:lnTo>
                    <a:pt x="38280" y="63503"/>
                  </a:lnTo>
                  <a:lnTo>
                    <a:pt x="45941" y="79023"/>
                  </a:lnTo>
                  <a:lnTo>
                    <a:pt x="53515" y="115528"/>
                  </a:lnTo>
                  <a:lnTo>
                    <a:pt x="55367" y="154802"/>
                  </a:lnTo>
                  <a:lnTo>
                    <a:pt x="51761" y="179687"/>
                  </a:lnTo>
                  <a:lnTo>
                    <a:pt x="48170" y="188752"/>
                  </a:lnTo>
                  <a:lnTo>
                    <a:pt x="46224" y="190040"/>
                  </a:lnTo>
                  <a:lnTo>
                    <a:pt x="44222" y="189488"/>
                  </a:lnTo>
                  <a:lnTo>
                    <a:pt x="42181" y="187708"/>
                  </a:lnTo>
                  <a:lnTo>
                    <a:pt x="35938" y="171721"/>
                  </a:lnTo>
                  <a:lnTo>
                    <a:pt x="36362" y="135625"/>
                  </a:lnTo>
                  <a:lnTo>
                    <a:pt x="51069" y="95924"/>
                  </a:lnTo>
                  <a:lnTo>
                    <a:pt x="76671" y="53979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2" name="SMARTInkShape-5905"/>
            <p:cNvSpPr/>
            <p:nvPr>
              <p:custDataLst>
                <p:tags r:id="rId18"/>
              </p:custDataLst>
            </p:nvPr>
          </p:nvSpPr>
          <p:spPr>
            <a:xfrm>
              <a:off x="2549095" y="4228436"/>
              <a:ext cx="167823" cy="407065"/>
            </a:xfrm>
            <a:custGeom>
              <a:avLst/>
              <a:gdLst/>
              <a:ahLst/>
              <a:cxnLst/>
              <a:rect l="0" t="0" r="0" b="0"/>
              <a:pathLst>
                <a:path w="167823" h="407065">
                  <a:moveTo>
                    <a:pt x="162355" y="38764"/>
                  </a:moveTo>
                  <a:lnTo>
                    <a:pt x="162355" y="38764"/>
                  </a:lnTo>
                  <a:lnTo>
                    <a:pt x="167381" y="18042"/>
                  </a:lnTo>
                  <a:lnTo>
                    <a:pt x="167822" y="12249"/>
                  </a:lnTo>
                  <a:lnTo>
                    <a:pt x="166000" y="7682"/>
                  </a:lnTo>
                  <a:lnTo>
                    <a:pt x="158330" y="726"/>
                  </a:lnTo>
                  <a:lnTo>
                    <a:pt x="151911" y="0"/>
                  </a:lnTo>
                  <a:lnTo>
                    <a:pt x="135370" y="2956"/>
                  </a:lnTo>
                  <a:lnTo>
                    <a:pt x="96112" y="29408"/>
                  </a:lnTo>
                  <a:lnTo>
                    <a:pt x="66827" y="62358"/>
                  </a:lnTo>
                  <a:lnTo>
                    <a:pt x="39465" y="105694"/>
                  </a:lnTo>
                  <a:lnTo>
                    <a:pt x="28217" y="132067"/>
                  </a:lnTo>
                  <a:lnTo>
                    <a:pt x="17897" y="160233"/>
                  </a:lnTo>
                  <a:lnTo>
                    <a:pt x="10310" y="188182"/>
                  </a:lnTo>
                  <a:lnTo>
                    <a:pt x="4548" y="215987"/>
                  </a:lnTo>
                  <a:lnTo>
                    <a:pt x="0" y="243696"/>
                  </a:lnTo>
                  <a:lnTo>
                    <a:pt x="592" y="289536"/>
                  </a:lnTo>
                  <a:lnTo>
                    <a:pt x="9321" y="327312"/>
                  </a:lnTo>
                  <a:lnTo>
                    <a:pt x="24960" y="358213"/>
                  </a:lnTo>
                  <a:lnTo>
                    <a:pt x="49315" y="380413"/>
                  </a:lnTo>
                  <a:lnTo>
                    <a:pt x="78954" y="395219"/>
                  </a:lnTo>
                  <a:lnTo>
                    <a:pt x="121729" y="403555"/>
                  </a:lnTo>
                  <a:lnTo>
                    <a:pt x="143305" y="4070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3" name="SMARTInkShape-5906"/>
            <p:cNvSpPr/>
            <p:nvPr>
              <p:custDataLst>
                <p:tags r:id="rId19"/>
              </p:custDataLst>
            </p:nvPr>
          </p:nvSpPr>
          <p:spPr>
            <a:xfrm>
              <a:off x="2908300" y="4288942"/>
              <a:ext cx="152401" cy="295759"/>
            </a:xfrm>
            <a:custGeom>
              <a:avLst/>
              <a:gdLst/>
              <a:ahLst/>
              <a:cxnLst/>
              <a:rect l="0" t="0" r="0" b="0"/>
              <a:pathLst>
                <a:path w="152401" h="295759">
                  <a:moveTo>
                    <a:pt x="152400" y="3658"/>
                  </a:moveTo>
                  <a:lnTo>
                    <a:pt x="152400" y="3658"/>
                  </a:lnTo>
                  <a:lnTo>
                    <a:pt x="149029" y="287"/>
                  </a:lnTo>
                  <a:lnTo>
                    <a:pt x="146625" y="0"/>
                  </a:lnTo>
                  <a:lnTo>
                    <a:pt x="135088" y="3672"/>
                  </a:lnTo>
                  <a:lnTo>
                    <a:pt x="121893" y="9779"/>
                  </a:lnTo>
                  <a:lnTo>
                    <a:pt x="108503" y="26604"/>
                  </a:lnTo>
                  <a:lnTo>
                    <a:pt x="87182" y="67606"/>
                  </a:lnTo>
                  <a:lnTo>
                    <a:pt x="71203" y="103341"/>
                  </a:lnTo>
                  <a:lnTo>
                    <a:pt x="54694" y="145093"/>
                  </a:lnTo>
                  <a:lnTo>
                    <a:pt x="37949" y="185757"/>
                  </a:lnTo>
                  <a:lnTo>
                    <a:pt x="23216" y="222880"/>
                  </a:lnTo>
                  <a:lnTo>
                    <a:pt x="10955" y="264757"/>
                  </a:lnTo>
                  <a:lnTo>
                    <a:pt x="0" y="2957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4" name="SMARTInkShape-5907"/>
            <p:cNvSpPr/>
            <p:nvPr>
              <p:custDataLst>
                <p:tags r:id="rId20"/>
              </p:custDataLst>
            </p:nvPr>
          </p:nvSpPr>
          <p:spPr>
            <a:xfrm>
              <a:off x="2822379" y="4275156"/>
              <a:ext cx="257372" cy="290495"/>
            </a:xfrm>
            <a:custGeom>
              <a:avLst/>
              <a:gdLst/>
              <a:ahLst/>
              <a:cxnLst/>
              <a:rect l="0" t="0" r="0" b="0"/>
              <a:pathLst>
                <a:path w="257372" h="290495">
                  <a:moveTo>
                    <a:pt x="3371" y="42844"/>
                  </a:moveTo>
                  <a:lnTo>
                    <a:pt x="3371" y="42844"/>
                  </a:lnTo>
                  <a:lnTo>
                    <a:pt x="0" y="36102"/>
                  </a:lnTo>
                  <a:lnTo>
                    <a:pt x="227" y="29029"/>
                  </a:lnTo>
                  <a:lnTo>
                    <a:pt x="6121" y="12990"/>
                  </a:lnTo>
                  <a:lnTo>
                    <a:pt x="12025" y="3817"/>
                  </a:lnTo>
                  <a:lnTo>
                    <a:pt x="14785" y="2009"/>
                  </a:lnTo>
                  <a:lnTo>
                    <a:pt x="21614" y="0"/>
                  </a:lnTo>
                  <a:lnTo>
                    <a:pt x="25411" y="876"/>
                  </a:lnTo>
                  <a:lnTo>
                    <a:pt x="55932" y="19583"/>
                  </a:lnTo>
                  <a:lnTo>
                    <a:pt x="95154" y="59181"/>
                  </a:lnTo>
                  <a:lnTo>
                    <a:pt x="127776" y="100994"/>
                  </a:lnTo>
                  <a:lnTo>
                    <a:pt x="154147" y="135010"/>
                  </a:lnTo>
                  <a:lnTo>
                    <a:pt x="178567" y="171295"/>
                  </a:lnTo>
                  <a:lnTo>
                    <a:pt x="199769" y="205767"/>
                  </a:lnTo>
                  <a:lnTo>
                    <a:pt x="223606" y="244301"/>
                  </a:lnTo>
                  <a:lnTo>
                    <a:pt x="257371" y="2904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5" name="SMARTInkShape-5908"/>
            <p:cNvSpPr/>
            <p:nvPr>
              <p:custDataLst>
                <p:tags r:id="rId21"/>
              </p:custDataLst>
            </p:nvPr>
          </p:nvSpPr>
          <p:spPr>
            <a:xfrm>
              <a:off x="3587750" y="4527550"/>
              <a:ext cx="38101" cy="139701"/>
            </a:xfrm>
            <a:custGeom>
              <a:avLst/>
              <a:gdLst/>
              <a:ahLst/>
              <a:cxnLst/>
              <a:rect l="0" t="0" r="0" b="0"/>
              <a:pathLst>
                <a:path w="38101" h="1397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2209" y="3371"/>
                  </a:lnTo>
                  <a:lnTo>
                    <a:pt x="23765" y="18952"/>
                  </a:lnTo>
                  <a:lnTo>
                    <a:pt x="34537" y="59639"/>
                  </a:lnTo>
                  <a:lnTo>
                    <a:pt x="37396" y="106560"/>
                  </a:lnTo>
                  <a:lnTo>
                    <a:pt x="3810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6" name="SMARTInkShape-5909"/>
            <p:cNvSpPr/>
            <p:nvPr>
              <p:custDataLst>
                <p:tags r:id="rId22"/>
              </p:custDataLst>
            </p:nvPr>
          </p:nvSpPr>
          <p:spPr>
            <a:xfrm>
              <a:off x="3206750" y="4584700"/>
              <a:ext cx="76201" cy="31751"/>
            </a:xfrm>
            <a:custGeom>
              <a:avLst/>
              <a:gdLst/>
              <a:ahLst/>
              <a:cxnLst/>
              <a:rect l="0" t="0" r="0" b="0"/>
              <a:pathLst>
                <a:path w="76201" h="31751">
                  <a:moveTo>
                    <a:pt x="0" y="31750"/>
                  </a:moveTo>
                  <a:lnTo>
                    <a:pt x="0" y="31750"/>
                  </a:lnTo>
                  <a:lnTo>
                    <a:pt x="10844" y="22316"/>
                  </a:lnTo>
                  <a:lnTo>
                    <a:pt x="52176" y="7364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7" name="SMARTInkShape-5910"/>
            <p:cNvSpPr/>
            <p:nvPr>
              <p:custDataLst>
                <p:tags r:id="rId23"/>
              </p:custDataLst>
            </p:nvPr>
          </p:nvSpPr>
          <p:spPr>
            <a:xfrm>
              <a:off x="3261917" y="4438319"/>
              <a:ext cx="71834" cy="273382"/>
            </a:xfrm>
            <a:custGeom>
              <a:avLst/>
              <a:gdLst/>
              <a:ahLst/>
              <a:cxnLst/>
              <a:rect l="0" t="0" r="0" b="0"/>
              <a:pathLst>
                <a:path w="71834" h="273382">
                  <a:moveTo>
                    <a:pt x="71833" y="13031"/>
                  </a:moveTo>
                  <a:lnTo>
                    <a:pt x="71833" y="13031"/>
                  </a:lnTo>
                  <a:lnTo>
                    <a:pt x="58349" y="2918"/>
                  </a:lnTo>
                  <a:lnTo>
                    <a:pt x="52260" y="644"/>
                  </a:lnTo>
                  <a:lnTo>
                    <a:pt x="39851" y="0"/>
                  </a:lnTo>
                  <a:lnTo>
                    <a:pt x="34284" y="2227"/>
                  </a:lnTo>
                  <a:lnTo>
                    <a:pt x="24335" y="10346"/>
                  </a:lnTo>
                  <a:lnTo>
                    <a:pt x="10801" y="40301"/>
                  </a:lnTo>
                  <a:lnTo>
                    <a:pt x="1225" y="80456"/>
                  </a:lnTo>
                  <a:lnTo>
                    <a:pt x="0" y="112847"/>
                  </a:lnTo>
                  <a:lnTo>
                    <a:pt x="2512" y="146293"/>
                  </a:lnTo>
                  <a:lnTo>
                    <a:pt x="11861" y="188924"/>
                  </a:lnTo>
                  <a:lnTo>
                    <a:pt x="25780" y="235610"/>
                  </a:lnTo>
                  <a:lnTo>
                    <a:pt x="33733" y="2733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8" name="SMARTInkShape-5911"/>
            <p:cNvSpPr/>
            <p:nvPr>
              <p:custDataLst>
                <p:tags r:id="rId24"/>
              </p:custDataLst>
            </p:nvPr>
          </p:nvSpPr>
          <p:spPr>
            <a:xfrm>
              <a:off x="3422650" y="4648200"/>
              <a:ext cx="82551" cy="19051"/>
            </a:xfrm>
            <a:custGeom>
              <a:avLst/>
              <a:gdLst/>
              <a:ahLst/>
              <a:cxnLst/>
              <a:rect l="0" t="0" r="0" b="0"/>
              <a:pathLst>
                <a:path w="82551" h="19051">
                  <a:moveTo>
                    <a:pt x="0" y="19050"/>
                  </a:moveTo>
                  <a:lnTo>
                    <a:pt x="0" y="19050"/>
                  </a:lnTo>
                  <a:lnTo>
                    <a:pt x="12552" y="17168"/>
                  </a:lnTo>
                  <a:lnTo>
                    <a:pt x="57695" y="6185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9" name="SMARTInkShape-5912"/>
            <p:cNvSpPr/>
            <p:nvPr>
              <p:custDataLst>
                <p:tags r:id="rId25"/>
              </p:custDataLst>
            </p:nvPr>
          </p:nvSpPr>
          <p:spPr>
            <a:xfrm>
              <a:off x="3416300" y="4597400"/>
              <a:ext cx="63501" cy="6351"/>
            </a:xfrm>
            <a:custGeom>
              <a:avLst/>
              <a:gdLst/>
              <a:ahLst/>
              <a:cxnLst/>
              <a:rect l="0" t="0" r="0" b="0"/>
              <a:pathLst>
                <a:path w="63501" h="6351">
                  <a:moveTo>
                    <a:pt x="0" y="6350"/>
                  </a:moveTo>
                  <a:lnTo>
                    <a:pt x="0" y="6350"/>
                  </a:lnTo>
                  <a:lnTo>
                    <a:pt x="43897" y="1324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1" name="SMARTInkShape-5913"/>
          <p:cNvSpPr/>
          <p:nvPr>
            <p:custDataLst>
              <p:tags r:id="rId3"/>
            </p:custDataLst>
          </p:nvPr>
        </p:nvSpPr>
        <p:spPr>
          <a:xfrm>
            <a:off x="4121489" y="4267200"/>
            <a:ext cx="289919" cy="349251"/>
          </a:xfrm>
          <a:custGeom>
            <a:avLst/>
            <a:gdLst/>
            <a:ahLst/>
            <a:cxnLst/>
            <a:rect l="0" t="0" r="0" b="0"/>
            <a:pathLst>
              <a:path w="289919" h="349251">
                <a:moveTo>
                  <a:pt x="12361" y="0"/>
                </a:moveTo>
                <a:lnTo>
                  <a:pt x="12361" y="0"/>
                </a:lnTo>
                <a:lnTo>
                  <a:pt x="806" y="0"/>
                </a:lnTo>
                <a:lnTo>
                  <a:pt x="425" y="705"/>
                </a:lnTo>
                <a:lnTo>
                  <a:pt x="0" y="3371"/>
                </a:lnTo>
                <a:lnTo>
                  <a:pt x="592" y="4364"/>
                </a:lnTo>
                <a:lnTo>
                  <a:pt x="1693" y="5026"/>
                </a:lnTo>
                <a:lnTo>
                  <a:pt x="3132" y="5467"/>
                </a:lnTo>
                <a:lnTo>
                  <a:pt x="49207" y="38953"/>
                </a:lnTo>
                <a:lnTo>
                  <a:pt x="85602" y="59284"/>
                </a:lnTo>
                <a:lnTo>
                  <a:pt x="127666" y="83182"/>
                </a:lnTo>
                <a:lnTo>
                  <a:pt x="171408" y="106256"/>
                </a:lnTo>
                <a:lnTo>
                  <a:pt x="213768" y="126498"/>
                </a:lnTo>
                <a:lnTo>
                  <a:pt x="255894" y="148930"/>
                </a:lnTo>
                <a:lnTo>
                  <a:pt x="289918" y="170050"/>
                </a:lnTo>
                <a:lnTo>
                  <a:pt x="289121" y="171222"/>
                </a:lnTo>
                <a:lnTo>
                  <a:pt x="249650" y="198550"/>
                </a:lnTo>
                <a:lnTo>
                  <a:pt x="210823" y="228361"/>
                </a:lnTo>
                <a:lnTo>
                  <a:pt x="170491" y="256594"/>
                </a:lnTo>
                <a:lnTo>
                  <a:pt x="124517" y="283147"/>
                </a:lnTo>
                <a:lnTo>
                  <a:pt x="84868" y="308184"/>
                </a:lnTo>
                <a:lnTo>
                  <a:pt x="51116" y="334082"/>
                </a:lnTo>
                <a:lnTo>
                  <a:pt x="44402" y="342509"/>
                </a:lnTo>
                <a:lnTo>
                  <a:pt x="43600" y="344756"/>
                </a:lnTo>
                <a:lnTo>
                  <a:pt x="44111" y="3492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45" name="SMARTInkShape-Group1259"/>
          <p:cNvGrpSpPr/>
          <p:nvPr/>
        </p:nvGrpSpPr>
        <p:grpSpPr>
          <a:xfrm>
            <a:off x="4733867" y="4203308"/>
            <a:ext cx="387786" cy="470293"/>
            <a:chOff x="4733867" y="4203308"/>
            <a:chExt cx="387786" cy="470293"/>
          </a:xfrm>
        </p:grpSpPr>
        <p:sp>
          <p:nvSpPr>
            <p:cNvPr id="942" name="SMARTInkShape-5914"/>
            <p:cNvSpPr/>
            <p:nvPr>
              <p:custDataLst>
                <p:tags r:id="rId11"/>
              </p:custDataLst>
            </p:nvPr>
          </p:nvSpPr>
          <p:spPr>
            <a:xfrm>
              <a:off x="4733867" y="4290635"/>
              <a:ext cx="210442" cy="284986"/>
            </a:xfrm>
            <a:custGeom>
              <a:avLst/>
              <a:gdLst/>
              <a:ahLst/>
              <a:cxnLst/>
              <a:rect l="0" t="0" r="0" b="0"/>
              <a:pathLst>
                <a:path w="210442" h="284986">
                  <a:moveTo>
                    <a:pt x="142933" y="21015"/>
                  </a:moveTo>
                  <a:lnTo>
                    <a:pt x="142933" y="21015"/>
                  </a:lnTo>
                  <a:lnTo>
                    <a:pt x="147959" y="9082"/>
                  </a:lnTo>
                  <a:lnTo>
                    <a:pt x="148400" y="6710"/>
                  </a:lnTo>
                  <a:lnTo>
                    <a:pt x="145872" y="4423"/>
                  </a:lnTo>
                  <a:lnTo>
                    <a:pt x="135537" y="0"/>
                  </a:lnTo>
                  <a:lnTo>
                    <a:pt x="121537" y="1327"/>
                  </a:lnTo>
                  <a:lnTo>
                    <a:pt x="113851" y="3656"/>
                  </a:lnTo>
                  <a:lnTo>
                    <a:pt x="86182" y="27160"/>
                  </a:lnTo>
                  <a:lnTo>
                    <a:pt x="52270" y="71049"/>
                  </a:lnTo>
                  <a:lnTo>
                    <a:pt x="29731" y="107928"/>
                  </a:lnTo>
                  <a:lnTo>
                    <a:pt x="10776" y="147132"/>
                  </a:lnTo>
                  <a:lnTo>
                    <a:pt x="0" y="185722"/>
                  </a:lnTo>
                  <a:lnTo>
                    <a:pt x="80" y="233035"/>
                  </a:lnTo>
                  <a:lnTo>
                    <a:pt x="11239" y="256828"/>
                  </a:lnTo>
                  <a:lnTo>
                    <a:pt x="19154" y="267124"/>
                  </a:lnTo>
                  <a:lnTo>
                    <a:pt x="41118" y="280445"/>
                  </a:lnTo>
                  <a:lnTo>
                    <a:pt x="53890" y="284985"/>
                  </a:lnTo>
                  <a:lnTo>
                    <a:pt x="83132" y="284385"/>
                  </a:lnTo>
                  <a:lnTo>
                    <a:pt x="114238" y="274946"/>
                  </a:lnTo>
                  <a:lnTo>
                    <a:pt x="158811" y="244421"/>
                  </a:lnTo>
                  <a:lnTo>
                    <a:pt x="185973" y="215791"/>
                  </a:lnTo>
                  <a:lnTo>
                    <a:pt x="202749" y="178608"/>
                  </a:lnTo>
                  <a:lnTo>
                    <a:pt x="210441" y="137623"/>
                  </a:lnTo>
                  <a:lnTo>
                    <a:pt x="209155" y="98241"/>
                  </a:lnTo>
                  <a:lnTo>
                    <a:pt x="196353" y="67097"/>
                  </a:lnTo>
                  <a:lnTo>
                    <a:pt x="176553" y="43612"/>
                  </a:lnTo>
                  <a:lnTo>
                    <a:pt x="153642" y="28471"/>
                  </a:lnTo>
                  <a:lnTo>
                    <a:pt x="116943" y="18755"/>
                  </a:lnTo>
                  <a:lnTo>
                    <a:pt x="93752" y="22127"/>
                  </a:lnTo>
                  <a:lnTo>
                    <a:pt x="82629" y="25990"/>
                  </a:lnTo>
                  <a:lnTo>
                    <a:pt x="66507" y="41570"/>
                  </a:lnTo>
                  <a:lnTo>
                    <a:pt x="55344" y="62605"/>
                  </a:lnTo>
                  <a:lnTo>
                    <a:pt x="41333" y="1099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3" name="SMARTInkShape-5915"/>
            <p:cNvSpPr/>
            <p:nvPr>
              <p:custDataLst>
                <p:tags r:id="rId12"/>
              </p:custDataLst>
            </p:nvPr>
          </p:nvSpPr>
          <p:spPr>
            <a:xfrm>
              <a:off x="4819912" y="4448868"/>
              <a:ext cx="133089" cy="135833"/>
            </a:xfrm>
            <a:custGeom>
              <a:avLst/>
              <a:gdLst/>
              <a:ahLst/>
              <a:cxnLst/>
              <a:rect l="0" t="0" r="0" b="0"/>
              <a:pathLst>
                <a:path w="133089" h="135833">
                  <a:moveTo>
                    <a:pt x="6088" y="15182"/>
                  </a:moveTo>
                  <a:lnTo>
                    <a:pt x="6088" y="15182"/>
                  </a:lnTo>
                  <a:lnTo>
                    <a:pt x="1062" y="3248"/>
                  </a:lnTo>
                  <a:lnTo>
                    <a:pt x="326" y="0"/>
                  </a:lnTo>
                  <a:lnTo>
                    <a:pt x="130" y="122"/>
                  </a:lnTo>
                  <a:lnTo>
                    <a:pt x="0" y="908"/>
                  </a:lnTo>
                  <a:lnTo>
                    <a:pt x="42385" y="45022"/>
                  </a:lnTo>
                  <a:lnTo>
                    <a:pt x="80887" y="85491"/>
                  </a:lnTo>
                  <a:lnTo>
                    <a:pt x="133088" y="1358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4" name="SMARTInkShape-5916"/>
            <p:cNvSpPr/>
            <p:nvPr>
              <p:custDataLst>
                <p:tags r:id="rId13"/>
              </p:custDataLst>
            </p:nvPr>
          </p:nvSpPr>
          <p:spPr>
            <a:xfrm>
              <a:off x="5010150" y="4203308"/>
              <a:ext cx="111503" cy="470293"/>
            </a:xfrm>
            <a:custGeom>
              <a:avLst/>
              <a:gdLst/>
              <a:ahLst/>
              <a:cxnLst/>
              <a:rect l="0" t="0" r="0" b="0"/>
              <a:pathLst>
                <a:path w="111503" h="470293">
                  <a:moveTo>
                    <a:pt x="0" y="6742"/>
                  </a:moveTo>
                  <a:lnTo>
                    <a:pt x="0" y="6742"/>
                  </a:lnTo>
                  <a:lnTo>
                    <a:pt x="6742" y="0"/>
                  </a:lnTo>
                  <a:lnTo>
                    <a:pt x="12255" y="836"/>
                  </a:lnTo>
                  <a:lnTo>
                    <a:pt x="27789" y="9291"/>
                  </a:lnTo>
                  <a:lnTo>
                    <a:pt x="56369" y="50144"/>
                  </a:lnTo>
                  <a:lnTo>
                    <a:pt x="76793" y="96588"/>
                  </a:lnTo>
                  <a:lnTo>
                    <a:pt x="87179" y="123789"/>
                  </a:lnTo>
                  <a:lnTo>
                    <a:pt x="95514" y="152506"/>
                  </a:lnTo>
                  <a:lnTo>
                    <a:pt x="102481" y="182235"/>
                  </a:lnTo>
                  <a:lnTo>
                    <a:pt x="108538" y="212638"/>
                  </a:lnTo>
                  <a:lnTo>
                    <a:pt x="111163" y="242783"/>
                  </a:lnTo>
                  <a:lnTo>
                    <a:pt x="111502" y="272758"/>
                  </a:lnTo>
                  <a:lnTo>
                    <a:pt x="110319" y="302619"/>
                  </a:lnTo>
                  <a:lnTo>
                    <a:pt x="105296" y="329582"/>
                  </a:lnTo>
                  <a:lnTo>
                    <a:pt x="97714" y="354613"/>
                  </a:lnTo>
                  <a:lnTo>
                    <a:pt x="76590" y="399123"/>
                  </a:lnTo>
                  <a:lnTo>
                    <a:pt x="48386" y="435369"/>
                  </a:lnTo>
                  <a:lnTo>
                    <a:pt x="19050" y="4702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1" name="SMARTInkShape-Group1260"/>
          <p:cNvGrpSpPr/>
          <p:nvPr/>
        </p:nvGrpSpPr>
        <p:grpSpPr>
          <a:xfrm>
            <a:off x="457200" y="4268827"/>
            <a:ext cx="755651" cy="384548"/>
            <a:chOff x="457200" y="4268827"/>
            <a:chExt cx="755651" cy="384548"/>
          </a:xfrm>
        </p:grpSpPr>
        <p:sp>
          <p:nvSpPr>
            <p:cNvPr id="946" name="SMARTInkShape-5917"/>
            <p:cNvSpPr/>
            <p:nvPr>
              <p:custDataLst>
                <p:tags r:id="rId6"/>
              </p:custDataLst>
            </p:nvPr>
          </p:nvSpPr>
          <p:spPr>
            <a:xfrm>
              <a:off x="457200" y="4414994"/>
              <a:ext cx="121173" cy="238381"/>
            </a:xfrm>
            <a:custGeom>
              <a:avLst/>
              <a:gdLst/>
              <a:ahLst/>
              <a:cxnLst/>
              <a:rect l="0" t="0" r="0" b="0"/>
              <a:pathLst>
                <a:path w="121173" h="238381">
                  <a:moveTo>
                    <a:pt x="0" y="74456"/>
                  </a:moveTo>
                  <a:lnTo>
                    <a:pt x="0" y="74456"/>
                  </a:lnTo>
                  <a:lnTo>
                    <a:pt x="0" y="77827"/>
                  </a:lnTo>
                  <a:lnTo>
                    <a:pt x="12209" y="115076"/>
                  </a:lnTo>
                  <a:lnTo>
                    <a:pt x="16010" y="152247"/>
                  </a:lnTo>
                  <a:lnTo>
                    <a:pt x="17699" y="192991"/>
                  </a:lnTo>
                  <a:lnTo>
                    <a:pt x="16902" y="234617"/>
                  </a:lnTo>
                  <a:lnTo>
                    <a:pt x="15501" y="238380"/>
                  </a:lnTo>
                  <a:lnTo>
                    <a:pt x="13945" y="199287"/>
                  </a:lnTo>
                  <a:lnTo>
                    <a:pt x="13530" y="166143"/>
                  </a:lnTo>
                  <a:lnTo>
                    <a:pt x="14664" y="139109"/>
                  </a:lnTo>
                  <a:lnTo>
                    <a:pt x="19688" y="95900"/>
                  </a:lnTo>
                  <a:lnTo>
                    <a:pt x="33820" y="53920"/>
                  </a:lnTo>
                  <a:lnTo>
                    <a:pt x="56865" y="19340"/>
                  </a:lnTo>
                  <a:lnTo>
                    <a:pt x="66196" y="10449"/>
                  </a:lnTo>
                  <a:lnTo>
                    <a:pt x="77398" y="4145"/>
                  </a:lnTo>
                  <a:lnTo>
                    <a:pt x="95605" y="0"/>
                  </a:lnTo>
                  <a:lnTo>
                    <a:pt x="101131" y="2947"/>
                  </a:lnTo>
                  <a:lnTo>
                    <a:pt x="111034" y="15627"/>
                  </a:lnTo>
                  <a:lnTo>
                    <a:pt x="121172" y="42600"/>
                  </a:lnTo>
                  <a:lnTo>
                    <a:pt x="120647" y="60768"/>
                  </a:lnTo>
                  <a:lnTo>
                    <a:pt x="114299" y="78250"/>
                  </a:lnTo>
                  <a:lnTo>
                    <a:pt x="94858" y="102548"/>
                  </a:lnTo>
                  <a:lnTo>
                    <a:pt x="79318" y="114223"/>
                  </a:lnTo>
                  <a:lnTo>
                    <a:pt x="63004" y="118471"/>
                  </a:lnTo>
                  <a:lnTo>
                    <a:pt x="48463" y="118007"/>
                  </a:lnTo>
                  <a:lnTo>
                    <a:pt x="31750" y="1125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7" name="SMARTInkShape-5918"/>
            <p:cNvSpPr/>
            <p:nvPr>
              <p:custDataLst>
                <p:tags r:id="rId7"/>
              </p:custDataLst>
            </p:nvPr>
          </p:nvSpPr>
          <p:spPr>
            <a:xfrm>
              <a:off x="647700" y="4464050"/>
              <a:ext cx="69851" cy="38101"/>
            </a:xfrm>
            <a:custGeom>
              <a:avLst/>
              <a:gdLst/>
              <a:ahLst/>
              <a:cxnLst/>
              <a:rect l="0" t="0" r="0" b="0"/>
              <a:pathLst>
                <a:path w="69851" h="38101">
                  <a:moveTo>
                    <a:pt x="0" y="38100"/>
                  </a:moveTo>
                  <a:lnTo>
                    <a:pt x="0" y="38100"/>
                  </a:lnTo>
                  <a:lnTo>
                    <a:pt x="27790" y="17052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8" name="SMARTInkShape-5919"/>
            <p:cNvSpPr/>
            <p:nvPr>
              <p:custDataLst>
                <p:tags r:id="rId8"/>
              </p:custDataLst>
            </p:nvPr>
          </p:nvSpPr>
          <p:spPr>
            <a:xfrm>
              <a:off x="781050" y="4387850"/>
              <a:ext cx="101601" cy="106511"/>
            </a:xfrm>
            <a:custGeom>
              <a:avLst/>
              <a:gdLst/>
              <a:ahLst/>
              <a:cxnLst/>
              <a:rect l="0" t="0" r="0" b="0"/>
              <a:pathLst>
                <a:path w="101601" h="106511">
                  <a:moveTo>
                    <a:pt x="0" y="6350"/>
                  </a:moveTo>
                  <a:lnTo>
                    <a:pt x="0" y="6350"/>
                  </a:lnTo>
                  <a:lnTo>
                    <a:pt x="0" y="9721"/>
                  </a:lnTo>
                  <a:lnTo>
                    <a:pt x="21662" y="55158"/>
                  </a:lnTo>
                  <a:lnTo>
                    <a:pt x="40079" y="91930"/>
                  </a:lnTo>
                  <a:lnTo>
                    <a:pt x="50269" y="103651"/>
                  </a:lnTo>
                  <a:lnTo>
                    <a:pt x="53973" y="105790"/>
                  </a:lnTo>
                  <a:lnTo>
                    <a:pt x="57149" y="106510"/>
                  </a:lnTo>
                  <a:lnTo>
                    <a:pt x="60677" y="104873"/>
                  </a:lnTo>
                  <a:lnTo>
                    <a:pt x="68360" y="97410"/>
                  </a:lnTo>
                  <a:lnTo>
                    <a:pt x="83957" y="57365"/>
                  </a:lnTo>
                  <a:lnTo>
                    <a:pt x="99284" y="12013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9" name="SMARTInkShape-5920"/>
            <p:cNvSpPr/>
            <p:nvPr>
              <p:custDataLst>
                <p:tags r:id="rId9"/>
              </p:custDataLst>
            </p:nvPr>
          </p:nvSpPr>
          <p:spPr>
            <a:xfrm>
              <a:off x="938042" y="4268827"/>
              <a:ext cx="128355" cy="217320"/>
            </a:xfrm>
            <a:custGeom>
              <a:avLst/>
              <a:gdLst/>
              <a:ahLst/>
              <a:cxnLst/>
              <a:rect l="0" t="0" r="0" b="0"/>
              <a:pathLst>
                <a:path w="128355" h="217320">
                  <a:moveTo>
                    <a:pt x="52558" y="125373"/>
                  </a:moveTo>
                  <a:lnTo>
                    <a:pt x="52558" y="125373"/>
                  </a:lnTo>
                  <a:lnTo>
                    <a:pt x="46783" y="120304"/>
                  </a:lnTo>
                  <a:lnTo>
                    <a:pt x="36657" y="115247"/>
                  </a:lnTo>
                  <a:lnTo>
                    <a:pt x="28793" y="113817"/>
                  </a:lnTo>
                  <a:lnTo>
                    <a:pt x="20594" y="116944"/>
                  </a:lnTo>
                  <a:lnTo>
                    <a:pt x="16432" y="119754"/>
                  </a:lnTo>
                  <a:lnTo>
                    <a:pt x="9926" y="130401"/>
                  </a:lnTo>
                  <a:lnTo>
                    <a:pt x="0" y="163604"/>
                  </a:lnTo>
                  <a:lnTo>
                    <a:pt x="140" y="190400"/>
                  </a:lnTo>
                  <a:lnTo>
                    <a:pt x="4649" y="209473"/>
                  </a:lnTo>
                  <a:lnTo>
                    <a:pt x="8452" y="215667"/>
                  </a:lnTo>
                  <a:lnTo>
                    <a:pt x="10454" y="217319"/>
                  </a:lnTo>
                  <a:lnTo>
                    <a:pt x="12494" y="217010"/>
                  </a:lnTo>
                  <a:lnTo>
                    <a:pt x="16643" y="212902"/>
                  </a:lnTo>
                  <a:lnTo>
                    <a:pt x="31395" y="165609"/>
                  </a:lnTo>
                  <a:lnTo>
                    <a:pt x="35626" y="157837"/>
                  </a:lnTo>
                  <a:lnTo>
                    <a:pt x="37742" y="156188"/>
                  </a:lnTo>
                  <a:lnTo>
                    <a:pt x="39859" y="155794"/>
                  </a:lnTo>
                  <a:lnTo>
                    <a:pt x="41975" y="156237"/>
                  </a:lnTo>
                  <a:lnTo>
                    <a:pt x="51696" y="166973"/>
                  </a:lnTo>
                  <a:lnTo>
                    <a:pt x="66747" y="191920"/>
                  </a:lnTo>
                  <a:lnTo>
                    <a:pt x="70484" y="195138"/>
                  </a:lnTo>
                  <a:lnTo>
                    <a:pt x="74387" y="196577"/>
                  </a:lnTo>
                  <a:lnTo>
                    <a:pt x="82486" y="196295"/>
                  </a:lnTo>
                  <a:lnTo>
                    <a:pt x="90789" y="190055"/>
                  </a:lnTo>
                  <a:lnTo>
                    <a:pt x="94978" y="185427"/>
                  </a:lnTo>
                  <a:lnTo>
                    <a:pt x="111136" y="142514"/>
                  </a:lnTo>
                  <a:lnTo>
                    <a:pt x="119460" y="98780"/>
                  </a:lnTo>
                  <a:lnTo>
                    <a:pt x="124155" y="61813"/>
                  </a:lnTo>
                  <a:lnTo>
                    <a:pt x="127394" y="21560"/>
                  </a:lnTo>
                  <a:lnTo>
                    <a:pt x="128354" y="1872"/>
                  </a:lnTo>
                  <a:lnTo>
                    <a:pt x="127077" y="0"/>
                  </a:lnTo>
                  <a:lnTo>
                    <a:pt x="124815" y="164"/>
                  </a:lnTo>
                  <a:lnTo>
                    <a:pt x="121896" y="1683"/>
                  </a:lnTo>
                  <a:lnTo>
                    <a:pt x="114417" y="24048"/>
                  </a:lnTo>
                  <a:lnTo>
                    <a:pt x="111103" y="64228"/>
                  </a:lnTo>
                  <a:lnTo>
                    <a:pt x="112049" y="86022"/>
                  </a:lnTo>
                  <a:lnTo>
                    <a:pt x="114091" y="112544"/>
                  </a:lnTo>
                  <a:lnTo>
                    <a:pt x="116863" y="142220"/>
                  </a:lnTo>
                  <a:lnTo>
                    <a:pt x="122408" y="2015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0" name="SMARTInkShape-5921"/>
            <p:cNvSpPr/>
            <p:nvPr>
              <p:custDataLst>
                <p:tags r:id="rId10"/>
              </p:custDataLst>
            </p:nvPr>
          </p:nvSpPr>
          <p:spPr>
            <a:xfrm>
              <a:off x="1107879" y="4367808"/>
              <a:ext cx="104972" cy="112574"/>
            </a:xfrm>
            <a:custGeom>
              <a:avLst/>
              <a:gdLst/>
              <a:ahLst/>
              <a:cxnLst/>
              <a:rect l="0" t="0" r="0" b="0"/>
              <a:pathLst>
                <a:path w="104972" h="112574">
                  <a:moveTo>
                    <a:pt x="3371" y="20042"/>
                  </a:moveTo>
                  <a:lnTo>
                    <a:pt x="3371" y="20042"/>
                  </a:lnTo>
                  <a:lnTo>
                    <a:pt x="0" y="26784"/>
                  </a:lnTo>
                  <a:lnTo>
                    <a:pt x="226" y="35738"/>
                  </a:lnTo>
                  <a:lnTo>
                    <a:pt x="4976" y="81156"/>
                  </a:lnTo>
                  <a:lnTo>
                    <a:pt x="12155" y="105100"/>
                  </a:lnTo>
                  <a:lnTo>
                    <a:pt x="16212" y="110762"/>
                  </a:lnTo>
                  <a:lnTo>
                    <a:pt x="18282" y="112272"/>
                  </a:lnTo>
                  <a:lnTo>
                    <a:pt x="19661" y="112573"/>
                  </a:lnTo>
                  <a:lnTo>
                    <a:pt x="20581" y="112069"/>
                  </a:lnTo>
                  <a:lnTo>
                    <a:pt x="28800" y="92705"/>
                  </a:lnTo>
                  <a:lnTo>
                    <a:pt x="36170" y="46579"/>
                  </a:lnTo>
                  <a:lnTo>
                    <a:pt x="41782" y="26023"/>
                  </a:lnTo>
                  <a:lnTo>
                    <a:pt x="45137" y="19878"/>
                  </a:lnTo>
                  <a:lnTo>
                    <a:pt x="46032" y="19228"/>
                  </a:lnTo>
                  <a:lnTo>
                    <a:pt x="46628" y="19499"/>
                  </a:lnTo>
                  <a:lnTo>
                    <a:pt x="47774" y="63642"/>
                  </a:lnTo>
                  <a:lnTo>
                    <a:pt x="48506" y="75403"/>
                  </a:lnTo>
                  <a:lnTo>
                    <a:pt x="51183" y="82982"/>
                  </a:lnTo>
                  <a:lnTo>
                    <a:pt x="52884" y="85285"/>
                  </a:lnTo>
                  <a:lnTo>
                    <a:pt x="56657" y="87844"/>
                  </a:lnTo>
                  <a:lnTo>
                    <a:pt x="59356" y="87115"/>
                  </a:lnTo>
                  <a:lnTo>
                    <a:pt x="66118" y="82542"/>
                  </a:lnTo>
                  <a:lnTo>
                    <a:pt x="81957" y="62335"/>
                  </a:lnTo>
                  <a:lnTo>
                    <a:pt x="99519" y="27084"/>
                  </a:lnTo>
                  <a:lnTo>
                    <a:pt x="103355" y="10918"/>
                  </a:lnTo>
                  <a:lnTo>
                    <a:pt x="102372" y="3522"/>
                  </a:lnTo>
                  <a:lnTo>
                    <a:pt x="101121" y="562"/>
                  </a:lnTo>
                  <a:lnTo>
                    <a:pt x="99582" y="0"/>
                  </a:lnTo>
                  <a:lnTo>
                    <a:pt x="97851" y="1037"/>
                  </a:lnTo>
                  <a:lnTo>
                    <a:pt x="86631" y="16209"/>
                  </a:lnTo>
                  <a:lnTo>
                    <a:pt x="81663" y="36859"/>
                  </a:lnTo>
                  <a:lnTo>
                    <a:pt x="80690" y="68415"/>
                  </a:lnTo>
                  <a:lnTo>
                    <a:pt x="83126" y="82463"/>
                  </a:lnTo>
                  <a:lnTo>
                    <a:pt x="86174" y="87762"/>
                  </a:lnTo>
                  <a:lnTo>
                    <a:pt x="104971" y="1025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4" name="SMARTInkShape-Group1261"/>
          <p:cNvGrpSpPr/>
          <p:nvPr/>
        </p:nvGrpSpPr>
        <p:grpSpPr>
          <a:xfrm>
            <a:off x="1494898" y="4400550"/>
            <a:ext cx="111653" cy="88639"/>
            <a:chOff x="1494898" y="4400550"/>
            <a:chExt cx="111653" cy="88639"/>
          </a:xfrm>
        </p:grpSpPr>
        <p:sp>
          <p:nvSpPr>
            <p:cNvPr id="952" name="SMARTInkShape-5922"/>
            <p:cNvSpPr/>
            <p:nvPr>
              <p:custDataLst>
                <p:tags r:id="rId4"/>
              </p:custDataLst>
            </p:nvPr>
          </p:nvSpPr>
          <p:spPr>
            <a:xfrm>
              <a:off x="1494898" y="4470400"/>
              <a:ext cx="111653" cy="18789"/>
            </a:xfrm>
            <a:custGeom>
              <a:avLst/>
              <a:gdLst/>
              <a:ahLst/>
              <a:cxnLst/>
              <a:rect l="0" t="0" r="0" b="0"/>
              <a:pathLst>
                <a:path w="111653" h="18789">
                  <a:moveTo>
                    <a:pt x="16402" y="12700"/>
                  </a:moveTo>
                  <a:lnTo>
                    <a:pt x="16402" y="12700"/>
                  </a:lnTo>
                  <a:lnTo>
                    <a:pt x="0" y="18167"/>
                  </a:lnTo>
                  <a:lnTo>
                    <a:pt x="8249" y="18788"/>
                  </a:lnTo>
                  <a:lnTo>
                    <a:pt x="50984" y="13223"/>
                  </a:lnTo>
                  <a:lnTo>
                    <a:pt x="1116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3" name="SMARTInkShape-5923"/>
            <p:cNvSpPr/>
            <p:nvPr>
              <p:custDataLst>
                <p:tags r:id="rId5"/>
              </p:custDataLst>
            </p:nvPr>
          </p:nvSpPr>
          <p:spPr>
            <a:xfrm>
              <a:off x="1517650" y="4400550"/>
              <a:ext cx="76201" cy="12701"/>
            </a:xfrm>
            <a:custGeom>
              <a:avLst/>
              <a:gdLst/>
              <a:ahLst/>
              <a:cxnLst/>
              <a:rect l="0" t="0" r="0" b="0"/>
              <a:pathLst>
                <a:path w="76201" h="12701">
                  <a:moveTo>
                    <a:pt x="0" y="0"/>
                  </a:moveTo>
                  <a:lnTo>
                    <a:pt x="0" y="0"/>
                  </a:lnTo>
                  <a:lnTo>
                    <a:pt x="6742" y="3371"/>
                  </a:lnTo>
                  <a:lnTo>
                    <a:pt x="46453" y="7839"/>
                  </a:lnTo>
                  <a:lnTo>
                    <a:pt x="762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58947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MARTInkShape-5924"/>
          <p:cNvSpPr/>
          <p:nvPr>
            <p:custDataLst>
              <p:tags r:id="rId1"/>
            </p:custDataLst>
          </p:nvPr>
        </p:nvSpPr>
        <p:spPr>
          <a:xfrm>
            <a:off x="5949950" y="5092700"/>
            <a:ext cx="92583" cy="23297"/>
          </a:xfrm>
          <a:custGeom>
            <a:avLst/>
            <a:gdLst/>
            <a:ahLst/>
            <a:cxnLst/>
            <a:rect l="0" t="0" r="0" b="0"/>
            <a:pathLst>
              <a:path w="92583" h="23297">
                <a:moveTo>
                  <a:pt x="0" y="0"/>
                </a:moveTo>
                <a:lnTo>
                  <a:pt x="0" y="0"/>
                </a:lnTo>
                <a:lnTo>
                  <a:pt x="38724" y="8839"/>
                </a:lnTo>
                <a:lnTo>
                  <a:pt x="86240" y="23296"/>
                </a:lnTo>
                <a:lnTo>
                  <a:pt x="89243" y="23292"/>
                </a:lnTo>
                <a:lnTo>
                  <a:pt x="91246" y="22583"/>
                </a:lnTo>
                <a:lnTo>
                  <a:pt x="92582" y="21405"/>
                </a:lnTo>
                <a:lnTo>
                  <a:pt x="91354" y="19915"/>
                </a:lnTo>
                <a:lnTo>
                  <a:pt x="84346" y="16377"/>
                </a:lnTo>
                <a:lnTo>
                  <a:pt x="44617" y="8158"/>
                </a:lnTo>
                <a:lnTo>
                  <a:pt x="4144" y="6455"/>
                </a:lnTo>
                <a:lnTo>
                  <a:pt x="3468" y="7126"/>
                </a:lnTo>
                <a:lnTo>
                  <a:pt x="3723" y="8279"/>
                </a:lnTo>
                <a:lnTo>
                  <a:pt x="4599" y="9753"/>
                </a:lnTo>
                <a:lnTo>
                  <a:pt x="22687" y="15198"/>
                </a:lnTo>
                <a:lnTo>
                  <a:pt x="69967" y="18289"/>
                </a:lnTo>
                <a:lnTo>
                  <a:pt x="88900" y="1905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7" name="SMARTInkShape-Group1265"/>
          <p:cNvGrpSpPr/>
          <p:nvPr/>
        </p:nvGrpSpPr>
        <p:grpSpPr>
          <a:xfrm>
            <a:off x="4733442" y="4660900"/>
            <a:ext cx="359259" cy="628651"/>
            <a:chOff x="4733442" y="4660900"/>
            <a:chExt cx="359259" cy="628651"/>
          </a:xfrm>
        </p:grpSpPr>
        <p:sp>
          <p:nvSpPr>
            <p:cNvPr id="213" name="SMARTInkShape-5925"/>
            <p:cNvSpPr/>
            <p:nvPr>
              <p:custDataLst>
                <p:tags r:id="rId107"/>
              </p:custDataLst>
            </p:nvPr>
          </p:nvSpPr>
          <p:spPr>
            <a:xfrm>
              <a:off x="4733442" y="4671825"/>
              <a:ext cx="194159" cy="147826"/>
            </a:xfrm>
            <a:custGeom>
              <a:avLst/>
              <a:gdLst/>
              <a:ahLst/>
              <a:cxnLst/>
              <a:rect l="0" t="0" r="0" b="0"/>
              <a:pathLst>
                <a:path w="194159" h="147826">
                  <a:moveTo>
                    <a:pt x="3658" y="14475"/>
                  </a:moveTo>
                  <a:lnTo>
                    <a:pt x="3658" y="14475"/>
                  </a:lnTo>
                  <a:lnTo>
                    <a:pt x="287" y="7733"/>
                  </a:lnTo>
                  <a:lnTo>
                    <a:pt x="0" y="5041"/>
                  </a:lnTo>
                  <a:lnTo>
                    <a:pt x="1562" y="169"/>
                  </a:lnTo>
                  <a:lnTo>
                    <a:pt x="4377" y="0"/>
                  </a:lnTo>
                  <a:lnTo>
                    <a:pt x="13150" y="3573"/>
                  </a:lnTo>
                  <a:lnTo>
                    <a:pt x="51943" y="33984"/>
                  </a:lnTo>
                  <a:lnTo>
                    <a:pt x="92205" y="71447"/>
                  </a:lnTo>
                  <a:lnTo>
                    <a:pt x="135414" y="108261"/>
                  </a:lnTo>
                  <a:lnTo>
                    <a:pt x="194158" y="1478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5926"/>
            <p:cNvSpPr/>
            <p:nvPr>
              <p:custDataLst>
                <p:tags r:id="rId108"/>
              </p:custDataLst>
            </p:nvPr>
          </p:nvSpPr>
          <p:spPr>
            <a:xfrm>
              <a:off x="4743450" y="4660900"/>
              <a:ext cx="196851" cy="234951"/>
            </a:xfrm>
            <a:custGeom>
              <a:avLst/>
              <a:gdLst/>
              <a:ahLst/>
              <a:cxnLst/>
              <a:rect l="0" t="0" r="0" b="0"/>
              <a:pathLst>
                <a:path w="196851" h="234951">
                  <a:moveTo>
                    <a:pt x="196850" y="0"/>
                  </a:moveTo>
                  <a:lnTo>
                    <a:pt x="196850" y="0"/>
                  </a:lnTo>
                  <a:lnTo>
                    <a:pt x="186737" y="3371"/>
                  </a:lnTo>
                  <a:lnTo>
                    <a:pt x="147031" y="38296"/>
                  </a:lnTo>
                  <a:lnTo>
                    <a:pt x="115442" y="69231"/>
                  </a:lnTo>
                  <a:lnTo>
                    <a:pt x="82116" y="109791"/>
                  </a:lnTo>
                  <a:lnTo>
                    <a:pt x="50607" y="153924"/>
                  </a:lnTo>
                  <a:lnTo>
                    <a:pt x="24844" y="194706"/>
                  </a:lnTo>
                  <a:lnTo>
                    <a:pt x="0" y="2349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5927"/>
            <p:cNvSpPr/>
            <p:nvPr>
              <p:custDataLst>
                <p:tags r:id="rId109"/>
              </p:custDataLst>
            </p:nvPr>
          </p:nvSpPr>
          <p:spPr>
            <a:xfrm>
              <a:off x="4876800" y="5050942"/>
              <a:ext cx="177801" cy="187809"/>
            </a:xfrm>
            <a:custGeom>
              <a:avLst/>
              <a:gdLst/>
              <a:ahLst/>
              <a:cxnLst/>
              <a:rect l="0" t="0" r="0" b="0"/>
              <a:pathLst>
                <a:path w="177801" h="187809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706" y="0"/>
                  </a:lnTo>
                  <a:lnTo>
                    <a:pt x="3371" y="1562"/>
                  </a:lnTo>
                  <a:lnTo>
                    <a:pt x="39232" y="34775"/>
                  </a:lnTo>
                  <a:lnTo>
                    <a:pt x="80299" y="72615"/>
                  </a:lnTo>
                  <a:lnTo>
                    <a:pt x="122570" y="115812"/>
                  </a:lnTo>
                  <a:lnTo>
                    <a:pt x="153674" y="153541"/>
                  </a:lnTo>
                  <a:lnTo>
                    <a:pt x="177800" y="18780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5928"/>
            <p:cNvSpPr/>
            <p:nvPr>
              <p:custDataLst>
                <p:tags r:id="rId110"/>
              </p:custDataLst>
            </p:nvPr>
          </p:nvSpPr>
          <p:spPr>
            <a:xfrm>
              <a:off x="4889500" y="5048250"/>
              <a:ext cx="203201" cy="241301"/>
            </a:xfrm>
            <a:custGeom>
              <a:avLst/>
              <a:gdLst/>
              <a:ahLst/>
              <a:cxnLst/>
              <a:rect l="0" t="0" r="0" b="0"/>
              <a:pathLst>
                <a:path w="203201" h="241301">
                  <a:moveTo>
                    <a:pt x="203200" y="0"/>
                  </a:moveTo>
                  <a:lnTo>
                    <a:pt x="203200" y="0"/>
                  </a:lnTo>
                  <a:lnTo>
                    <a:pt x="169943" y="36628"/>
                  </a:lnTo>
                  <a:lnTo>
                    <a:pt x="134001" y="78037"/>
                  </a:lnTo>
                  <a:lnTo>
                    <a:pt x="104477" y="109707"/>
                  </a:lnTo>
                  <a:lnTo>
                    <a:pt x="73951" y="141892"/>
                  </a:lnTo>
                  <a:lnTo>
                    <a:pt x="35081" y="187073"/>
                  </a:lnTo>
                  <a:lnTo>
                    <a:pt x="0" y="2413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8" name="SMARTInkShape-5929"/>
          <p:cNvSpPr/>
          <p:nvPr>
            <p:custDataLst>
              <p:tags r:id="rId2"/>
            </p:custDataLst>
          </p:nvPr>
        </p:nvSpPr>
        <p:spPr>
          <a:xfrm>
            <a:off x="5981700" y="4762500"/>
            <a:ext cx="285751" cy="19051"/>
          </a:xfrm>
          <a:custGeom>
            <a:avLst/>
            <a:gdLst/>
            <a:ahLst/>
            <a:cxnLst/>
            <a:rect l="0" t="0" r="0" b="0"/>
            <a:pathLst>
              <a:path w="285751" h="19051">
                <a:moveTo>
                  <a:pt x="0" y="19050"/>
                </a:moveTo>
                <a:lnTo>
                  <a:pt x="0" y="19050"/>
                </a:lnTo>
                <a:lnTo>
                  <a:pt x="39999" y="19050"/>
                </a:lnTo>
                <a:lnTo>
                  <a:pt x="80133" y="12308"/>
                </a:lnTo>
                <a:lnTo>
                  <a:pt x="112519" y="10880"/>
                </a:lnTo>
                <a:lnTo>
                  <a:pt x="157047" y="10279"/>
                </a:lnTo>
                <a:lnTo>
                  <a:pt x="183891" y="7126"/>
                </a:lnTo>
                <a:lnTo>
                  <a:pt x="183272" y="6161"/>
                </a:lnTo>
                <a:lnTo>
                  <a:pt x="175058" y="3209"/>
                </a:lnTo>
                <a:lnTo>
                  <a:pt x="136651" y="634"/>
                </a:lnTo>
                <a:lnTo>
                  <a:pt x="100696" y="893"/>
                </a:lnTo>
                <a:lnTo>
                  <a:pt x="63938" y="4419"/>
                </a:lnTo>
                <a:lnTo>
                  <a:pt x="22287" y="6097"/>
                </a:lnTo>
                <a:lnTo>
                  <a:pt x="19797" y="6886"/>
                </a:lnTo>
                <a:lnTo>
                  <a:pt x="18842" y="8118"/>
                </a:lnTo>
                <a:lnTo>
                  <a:pt x="18912" y="9646"/>
                </a:lnTo>
                <a:lnTo>
                  <a:pt x="53673" y="12097"/>
                </a:lnTo>
                <a:lnTo>
                  <a:pt x="92294" y="12431"/>
                </a:lnTo>
                <a:lnTo>
                  <a:pt x="139562" y="8817"/>
                </a:lnTo>
                <a:lnTo>
                  <a:pt x="165008" y="5878"/>
                </a:lnTo>
                <a:lnTo>
                  <a:pt x="189733" y="3919"/>
                </a:lnTo>
                <a:lnTo>
                  <a:pt x="213978" y="2613"/>
                </a:lnTo>
                <a:lnTo>
                  <a:pt x="253851" y="1161"/>
                </a:lnTo>
                <a:lnTo>
                  <a:pt x="285750" y="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2" name="SMARTInkShape-Group1267"/>
          <p:cNvGrpSpPr/>
          <p:nvPr/>
        </p:nvGrpSpPr>
        <p:grpSpPr>
          <a:xfrm>
            <a:off x="5410200" y="4621833"/>
            <a:ext cx="311151" cy="831349"/>
            <a:chOff x="5410200" y="4621833"/>
            <a:chExt cx="311151" cy="831349"/>
          </a:xfrm>
        </p:grpSpPr>
        <p:sp>
          <p:nvSpPr>
            <p:cNvPr id="219" name="SMARTInkShape-5930"/>
            <p:cNvSpPr/>
            <p:nvPr>
              <p:custDataLst>
                <p:tags r:id="rId104"/>
              </p:custDataLst>
            </p:nvPr>
          </p:nvSpPr>
          <p:spPr>
            <a:xfrm>
              <a:off x="5454650" y="4650892"/>
              <a:ext cx="152401" cy="181459"/>
            </a:xfrm>
            <a:custGeom>
              <a:avLst/>
              <a:gdLst/>
              <a:ahLst/>
              <a:cxnLst/>
              <a:rect l="0" t="0" r="0" b="0"/>
              <a:pathLst>
                <a:path w="152401" h="181459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705" y="0"/>
                  </a:lnTo>
                  <a:lnTo>
                    <a:pt x="3371" y="1561"/>
                  </a:lnTo>
                  <a:lnTo>
                    <a:pt x="37249" y="40102"/>
                  </a:lnTo>
                  <a:lnTo>
                    <a:pt x="71479" y="78270"/>
                  </a:lnTo>
                  <a:lnTo>
                    <a:pt x="105062" y="120858"/>
                  </a:lnTo>
                  <a:lnTo>
                    <a:pt x="140122" y="165829"/>
                  </a:lnTo>
                  <a:lnTo>
                    <a:pt x="152400" y="18145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5931"/>
            <p:cNvSpPr/>
            <p:nvPr>
              <p:custDataLst>
                <p:tags r:id="rId105"/>
              </p:custDataLst>
            </p:nvPr>
          </p:nvSpPr>
          <p:spPr>
            <a:xfrm>
              <a:off x="5410200" y="4621833"/>
              <a:ext cx="254001" cy="305768"/>
            </a:xfrm>
            <a:custGeom>
              <a:avLst/>
              <a:gdLst/>
              <a:ahLst/>
              <a:cxnLst/>
              <a:rect l="0" t="0" r="0" b="0"/>
              <a:pathLst>
                <a:path w="254001" h="305768">
                  <a:moveTo>
                    <a:pt x="254000" y="7317"/>
                  </a:moveTo>
                  <a:lnTo>
                    <a:pt x="254000" y="7317"/>
                  </a:lnTo>
                  <a:lnTo>
                    <a:pt x="247258" y="575"/>
                  </a:lnTo>
                  <a:lnTo>
                    <a:pt x="243861" y="0"/>
                  </a:lnTo>
                  <a:lnTo>
                    <a:pt x="240185" y="1028"/>
                  </a:lnTo>
                  <a:lnTo>
                    <a:pt x="236323" y="3124"/>
                  </a:lnTo>
                  <a:lnTo>
                    <a:pt x="207731" y="39728"/>
                  </a:lnTo>
                  <a:lnTo>
                    <a:pt x="183812" y="73463"/>
                  </a:lnTo>
                  <a:lnTo>
                    <a:pt x="154837" y="115737"/>
                  </a:lnTo>
                  <a:lnTo>
                    <a:pt x="123851" y="161337"/>
                  </a:lnTo>
                  <a:lnTo>
                    <a:pt x="93614" y="205122"/>
                  </a:lnTo>
                  <a:lnTo>
                    <a:pt x="65595" y="240574"/>
                  </a:lnTo>
                  <a:lnTo>
                    <a:pt x="19856" y="287715"/>
                  </a:lnTo>
                  <a:lnTo>
                    <a:pt x="0" y="3057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5932"/>
            <p:cNvSpPr/>
            <p:nvPr>
              <p:custDataLst>
                <p:tags r:id="rId106"/>
              </p:custDataLst>
            </p:nvPr>
          </p:nvSpPr>
          <p:spPr>
            <a:xfrm>
              <a:off x="5487062" y="5423161"/>
              <a:ext cx="234289" cy="30021"/>
            </a:xfrm>
            <a:custGeom>
              <a:avLst/>
              <a:gdLst/>
              <a:ahLst/>
              <a:cxnLst/>
              <a:rect l="0" t="0" r="0" b="0"/>
              <a:pathLst>
                <a:path w="234289" h="30021">
                  <a:moveTo>
                    <a:pt x="18388" y="6089"/>
                  </a:moveTo>
                  <a:lnTo>
                    <a:pt x="18388" y="6089"/>
                  </a:lnTo>
                  <a:lnTo>
                    <a:pt x="12921" y="622"/>
                  </a:lnTo>
                  <a:lnTo>
                    <a:pt x="13332" y="327"/>
                  </a:lnTo>
                  <a:lnTo>
                    <a:pt x="15670" y="0"/>
                  </a:lnTo>
                  <a:lnTo>
                    <a:pt x="57908" y="5517"/>
                  </a:lnTo>
                  <a:lnTo>
                    <a:pt x="94695" y="5919"/>
                  </a:lnTo>
                  <a:lnTo>
                    <a:pt x="141647" y="7937"/>
                  </a:lnTo>
                  <a:lnTo>
                    <a:pt x="157836" y="11144"/>
                  </a:lnTo>
                  <a:lnTo>
                    <a:pt x="165031" y="14921"/>
                  </a:lnTo>
                  <a:lnTo>
                    <a:pt x="165539" y="16210"/>
                  </a:lnTo>
                  <a:lnTo>
                    <a:pt x="164467" y="17070"/>
                  </a:lnTo>
                  <a:lnTo>
                    <a:pt x="156690" y="18025"/>
                  </a:lnTo>
                  <a:lnTo>
                    <a:pt x="113440" y="18638"/>
                  </a:lnTo>
                  <a:lnTo>
                    <a:pt x="69129" y="18744"/>
                  </a:lnTo>
                  <a:lnTo>
                    <a:pt x="28484" y="20657"/>
                  </a:lnTo>
                  <a:lnTo>
                    <a:pt x="3505" y="25692"/>
                  </a:lnTo>
                  <a:lnTo>
                    <a:pt x="0" y="27625"/>
                  </a:lnTo>
                  <a:lnTo>
                    <a:pt x="2601" y="28914"/>
                  </a:lnTo>
                  <a:lnTo>
                    <a:pt x="34799" y="30020"/>
                  </a:lnTo>
                  <a:lnTo>
                    <a:pt x="79068" y="27778"/>
                  </a:lnTo>
                  <a:lnTo>
                    <a:pt x="106819" y="26192"/>
                  </a:lnTo>
                  <a:lnTo>
                    <a:pt x="137314" y="24431"/>
                  </a:lnTo>
                  <a:lnTo>
                    <a:pt x="169639" y="22550"/>
                  </a:lnTo>
                  <a:lnTo>
                    <a:pt x="234288" y="1878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6" name="SMARTInkShape-Group1268"/>
          <p:cNvGrpSpPr/>
          <p:nvPr/>
        </p:nvGrpSpPr>
        <p:grpSpPr>
          <a:xfrm>
            <a:off x="4065765" y="5003800"/>
            <a:ext cx="309386" cy="443862"/>
            <a:chOff x="4065765" y="5003800"/>
            <a:chExt cx="309386" cy="443862"/>
          </a:xfrm>
        </p:grpSpPr>
        <p:sp>
          <p:nvSpPr>
            <p:cNvPr id="223" name="SMARTInkShape-5933"/>
            <p:cNvSpPr/>
            <p:nvPr>
              <p:custDataLst>
                <p:tags r:id="rId101"/>
              </p:custDataLst>
            </p:nvPr>
          </p:nvSpPr>
          <p:spPr>
            <a:xfrm>
              <a:off x="4108450" y="5041900"/>
              <a:ext cx="158751" cy="165101"/>
            </a:xfrm>
            <a:custGeom>
              <a:avLst/>
              <a:gdLst/>
              <a:ahLst/>
              <a:cxnLst/>
              <a:rect l="0" t="0" r="0" b="0"/>
              <a:pathLst>
                <a:path w="158751" h="165101">
                  <a:moveTo>
                    <a:pt x="0" y="0"/>
                  </a:moveTo>
                  <a:lnTo>
                    <a:pt x="0" y="0"/>
                  </a:lnTo>
                  <a:lnTo>
                    <a:pt x="43308" y="30443"/>
                  </a:lnTo>
                  <a:lnTo>
                    <a:pt x="75862" y="64289"/>
                  </a:lnTo>
                  <a:lnTo>
                    <a:pt x="104087" y="106302"/>
                  </a:lnTo>
                  <a:lnTo>
                    <a:pt x="120344" y="130501"/>
                  </a:lnTo>
                  <a:lnTo>
                    <a:pt x="158750" y="1651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5934"/>
            <p:cNvSpPr/>
            <p:nvPr>
              <p:custDataLst>
                <p:tags r:id="rId102"/>
              </p:custDataLst>
            </p:nvPr>
          </p:nvSpPr>
          <p:spPr>
            <a:xfrm>
              <a:off x="4108450" y="5003800"/>
              <a:ext cx="203201" cy="260351"/>
            </a:xfrm>
            <a:custGeom>
              <a:avLst/>
              <a:gdLst/>
              <a:ahLst/>
              <a:cxnLst/>
              <a:rect l="0" t="0" r="0" b="0"/>
              <a:pathLst>
                <a:path w="203201" h="260351">
                  <a:moveTo>
                    <a:pt x="203200" y="0"/>
                  </a:moveTo>
                  <a:lnTo>
                    <a:pt x="203200" y="0"/>
                  </a:lnTo>
                  <a:lnTo>
                    <a:pt x="189716" y="3371"/>
                  </a:lnTo>
                  <a:lnTo>
                    <a:pt x="157734" y="29064"/>
                  </a:lnTo>
                  <a:lnTo>
                    <a:pt x="131017" y="61836"/>
                  </a:lnTo>
                  <a:lnTo>
                    <a:pt x="101974" y="102977"/>
                  </a:lnTo>
                  <a:lnTo>
                    <a:pt x="70251" y="149484"/>
                  </a:lnTo>
                  <a:lnTo>
                    <a:pt x="41100" y="194613"/>
                  </a:lnTo>
                  <a:lnTo>
                    <a:pt x="0" y="260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5935"/>
            <p:cNvSpPr/>
            <p:nvPr>
              <p:custDataLst>
                <p:tags r:id="rId103"/>
              </p:custDataLst>
            </p:nvPr>
          </p:nvSpPr>
          <p:spPr>
            <a:xfrm>
              <a:off x="4065765" y="5403850"/>
              <a:ext cx="309386" cy="43812"/>
            </a:xfrm>
            <a:custGeom>
              <a:avLst/>
              <a:gdLst/>
              <a:ahLst/>
              <a:cxnLst/>
              <a:rect l="0" t="0" r="0" b="0"/>
              <a:pathLst>
                <a:path w="309386" h="43812">
                  <a:moveTo>
                    <a:pt x="10935" y="38100"/>
                  </a:moveTo>
                  <a:lnTo>
                    <a:pt x="10935" y="38100"/>
                  </a:lnTo>
                  <a:lnTo>
                    <a:pt x="0" y="32633"/>
                  </a:lnTo>
                  <a:lnTo>
                    <a:pt x="117" y="32338"/>
                  </a:lnTo>
                  <a:lnTo>
                    <a:pt x="2129" y="32011"/>
                  </a:lnTo>
                  <a:lnTo>
                    <a:pt x="46325" y="33666"/>
                  </a:lnTo>
                  <a:lnTo>
                    <a:pt x="79580" y="36130"/>
                  </a:lnTo>
                  <a:lnTo>
                    <a:pt x="117879" y="37224"/>
                  </a:lnTo>
                  <a:lnTo>
                    <a:pt x="156538" y="39593"/>
                  </a:lnTo>
                  <a:lnTo>
                    <a:pt x="193475" y="42291"/>
                  </a:lnTo>
                  <a:lnTo>
                    <a:pt x="239215" y="43811"/>
                  </a:lnTo>
                  <a:lnTo>
                    <a:pt x="265311" y="43555"/>
                  </a:lnTo>
                  <a:lnTo>
                    <a:pt x="272157" y="40995"/>
                  </a:lnTo>
                  <a:lnTo>
                    <a:pt x="271866" y="39325"/>
                  </a:lnTo>
                  <a:lnTo>
                    <a:pt x="265899" y="35587"/>
                  </a:lnTo>
                  <a:lnTo>
                    <a:pt x="219473" y="32508"/>
                  </a:lnTo>
                  <a:lnTo>
                    <a:pt x="188521" y="32087"/>
                  </a:lnTo>
                  <a:lnTo>
                    <a:pt x="152186" y="33781"/>
                  </a:lnTo>
                  <a:lnTo>
                    <a:pt x="114636" y="36886"/>
                  </a:lnTo>
                  <a:lnTo>
                    <a:pt x="69256" y="41895"/>
                  </a:lnTo>
                  <a:lnTo>
                    <a:pt x="48833" y="42987"/>
                  </a:lnTo>
                  <a:lnTo>
                    <a:pt x="48901" y="42064"/>
                  </a:lnTo>
                  <a:lnTo>
                    <a:pt x="51062" y="40742"/>
                  </a:lnTo>
                  <a:lnTo>
                    <a:pt x="91185" y="32141"/>
                  </a:lnTo>
                  <a:lnTo>
                    <a:pt x="138324" y="24633"/>
                  </a:lnTo>
                  <a:lnTo>
                    <a:pt x="165710" y="20655"/>
                  </a:lnTo>
                  <a:lnTo>
                    <a:pt x="193846" y="16592"/>
                  </a:lnTo>
                  <a:lnTo>
                    <a:pt x="222481" y="12472"/>
                  </a:lnTo>
                  <a:lnTo>
                    <a:pt x="251449" y="8315"/>
                  </a:lnTo>
                  <a:lnTo>
                    <a:pt x="30938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9" name="SMARTInkShape-Group1269"/>
          <p:cNvGrpSpPr/>
          <p:nvPr/>
        </p:nvGrpSpPr>
        <p:grpSpPr>
          <a:xfrm>
            <a:off x="5486400" y="5014011"/>
            <a:ext cx="177801" cy="180290"/>
            <a:chOff x="5486400" y="5014011"/>
            <a:chExt cx="177801" cy="180290"/>
          </a:xfrm>
        </p:grpSpPr>
        <p:sp>
          <p:nvSpPr>
            <p:cNvPr id="227" name="SMARTInkShape-5936"/>
            <p:cNvSpPr/>
            <p:nvPr>
              <p:custDataLst>
                <p:tags r:id="rId99"/>
              </p:custDataLst>
            </p:nvPr>
          </p:nvSpPr>
          <p:spPr>
            <a:xfrm>
              <a:off x="5492750" y="5014011"/>
              <a:ext cx="171451" cy="154890"/>
            </a:xfrm>
            <a:custGeom>
              <a:avLst/>
              <a:gdLst/>
              <a:ahLst/>
              <a:cxnLst/>
              <a:rect l="0" t="0" r="0" b="0"/>
              <a:pathLst>
                <a:path w="171451" h="154890">
                  <a:moveTo>
                    <a:pt x="0" y="8839"/>
                  </a:moveTo>
                  <a:lnTo>
                    <a:pt x="0" y="8839"/>
                  </a:lnTo>
                  <a:lnTo>
                    <a:pt x="0" y="5468"/>
                  </a:lnTo>
                  <a:lnTo>
                    <a:pt x="3763" y="1932"/>
                  </a:lnTo>
                  <a:lnTo>
                    <a:pt x="6742" y="0"/>
                  </a:lnTo>
                  <a:lnTo>
                    <a:pt x="10139" y="124"/>
                  </a:lnTo>
                  <a:lnTo>
                    <a:pt x="23073" y="7746"/>
                  </a:lnTo>
                  <a:lnTo>
                    <a:pt x="66816" y="45045"/>
                  </a:lnTo>
                  <a:lnTo>
                    <a:pt x="109886" y="91563"/>
                  </a:lnTo>
                  <a:lnTo>
                    <a:pt x="148601" y="131692"/>
                  </a:lnTo>
                  <a:lnTo>
                    <a:pt x="171450" y="15488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5937"/>
            <p:cNvSpPr/>
            <p:nvPr>
              <p:custDataLst>
                <p:tags r:id="rId100"/>
              </p:custDataLst>
            </p:nvPr>
          </p:nvSpPr>
          <p:spPr>
            <a:xfrm>
              <a:off x="5486400" y="5035550"/>
              <a:ext cx="177801" cy="158751"/>
            </a:xfrm>
            <a:custGeom>
              <a:avLst/>
              <a:gdLst/>
              <a:ahLst/>
              <a:cxnLst/>
              <a:rect l="0" t="0" r="0" b="0"/>
              <a:pathLst>
                <a:path w="177801" h="158751">
                  <a:moveTo>
                    <a:pt x="177800" y="0"/>
                  </a:moveTo>
                  <a:lnTo>
                    <a:pt x="177800" y="0"/>
                  </a:lnTo>
                  <a:lnTo>
                    <a:pt x="171058" y="0"/>
                  </a:lnTo>
                  <a:lnTo>
                    <a:pt x="153381" y="6742"/>
                  </a:lnTo>
                  <a:lnTo>
                    <a:pt x="114938" y="38988"/>
                  </a:lnTo>
                  <a:lnTo>
                    <a:pt x="70431" y="83126"/>
                  </a:lnTo>
                  <a:lnTo>
                    <a:pt x="35535" y="120436"/>
                  </a:lnTo>
                  <a:lnTo>
                    <a:pt x="0" y="158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2" name="SMARTInkShape-Group1270"/>
          <p:cNvGrpSpPr/>
          <p:nvPr/>
        </p:nvGrpSpPr>
        <p:grpSpPr>
          <a:xfrm>
            <a:off x="4041579" y="4584700"/>
            <a:ext cx="263722" cy="342901"/>
            <a:chOff x="4041579" y="4584700"/>
            <a:chExt cx="263722" cy="342901"/>
          </a:xfrm>
        </p:grpSpPr>
        <p:sp>
          <p:nvSpPr>
            <p:cNvPr id="230" name="SMARTInkShape-5938"/>
            <p:cNvSpPr/>
            <p:nvPr>
              <p:custDataLst>
                <p:tags r:id="rId97"/>
              </p:custDataLst>
            </p:nvPr>
          </p:nvSpPr>
          <p:spPr>
            <a:xfrm>
              <a:off x="4076700" y="4584700"/>
              <a:ext cx="228601" cy="342901"/>
            </a:xfrm>
            <a:custGeom>
              <a:avLst/>
              <a:gdLst/>
              <a:ahLst/>
              <a:cxnLst/>
              <a:rect l="0" t="0" r="0" b="0"/>
              <a:pathLst>
                <a:path w="228601" h="342901">
                  <a:moveTo>
                    <a:pt x="228600" y="0"/>
                  </a:moveTo>
                  <a:lnTo>
                    <a:pt x="228600" y="0"/>
                  </a:lnTo>
                  <a:lnTo>
                    <a:pt x="221858" y="0"/>
                  </a:lnTo>
                  <a:lnTo>
                    <a:pt x="204181" y="23597"/>
                  </a:lnTo>
                  <a:lnTo>
                    <a:pt x="185291" y="57760"/>
                  </a:lnTo>
                  <a:lnTo>
                    <a:pt x="160668" y="101871"/>
                  </a:lnTo>
                  <a:lnTo>
                    <a:pt x="145212" y="126475"/>
                  </a:lnTo>
                  <a:lnTo>
                    <a:pt x="128558" y="152050"/>
                  </a:lnTo>
                  <a:lnTo>
                    <a:pt x="111811" y="178272"/>
                  </a:lnTo>
                  <a:lnTo>
                    <a:pt x="95002" y="204926"/>
                  </a:lnTo>
                  <a:lnTo>
                    <a:pt x="78151" y="231867"/>
                  </a:lnTo>
                  <a:lnTo>
                    <a:pt x="46258" y="278735"/>
                  </a:lnTo>
                  <a:lnTo>
                    <a:pt x="0" y="3429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5939"/>
            <p:cNvSpPr/>
            <p:nvPr>
              <p:custDataLst>
                <p:tags r:id="rId98"/>
              </p:custDataLst>
            </p:nvPr>
          </p:nvSpPr>
          <p:spPr>
            <a:xfrm>
              <a:off x="4041579" y="4657099"/>
              <a:ext cx="263722" cy="219702"/>
            </a:xfrm>
            <a:custGeom>
              <a:avLst/>
              <a:gdLst/>
              <a:ahLst/>
              <a:cxnLst/>
              <a:rect l="0" t="0" r="0" b="0"/>
              <a:pathLst>
                <a:path w="263722" h="219702">
                  <a:moveTo>
                    <a:pt x="3371" y="29201"/>
                  </a:moveTo>
                  <a:lnTo>
                    <a:pt x="3371" y="29201"/>
                  </a:lnTo>
                  <a:lnTo>
                    <a:pt x="0" y="19088"/>
                  </a:lnTo>
                  <a:lnTo>
                    <a:pt x="227" y="10360"/>
                  </a:lnTo>
                  <a:lnTo>
                    <a:pt x="2750" y="0"/>
                  </a:lnTo>
                  <a:lnTo>
                    <a:pt x="23413" y="1577"/>
                  </a:lnTo>
                  <a:lnTo>
                    <a:pt x="63088" y="19997"/>
                  </a:lnTo>
                  <a:lnTo>
                    <a:pt x="107221" y="51167"/>
                  </a:lnTo>
                  <a:lnTo>
                    <a:pt x="151577" y="93958"/>
                  </a:lnTo>
                  <a:lnTo>
                    <a:pt x="192629" y="135642"/>
                  </a:lnTo>
                  <a:lnTo>
                    <a:pt x="233581" y="181877"/>
                  </a:lnTo>
                  <a:lnTo>
                    <a:pt x="263721" y="21970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6" name="SMARTInkShape-Group1271"/>
          <p:cNvGrpSpPr/>
          <p:nvPr/>
        </p:nvGrpSpPr>
        <p:grpSpPr>
          <a:xfrm>
            <a:off x="3371850" y="4081383"/>
            <a:ext cx="3009901" cy="1690768"/>
            <a:chOff x="3371850" y="4081383"/>
            <a:chExt cx="3009901" cy="1690768"/>
          </a:xfrm>
        </p:grpSpPr>
        <p:sp>
          <p:nvSpPr>
            <p:cNvPr id="233" name="SMARTInkShape-5940"/>
            <p:cNvSpPr/>
            <p:nvPr>
              <p:custDataLst>
                <p:tags r:id="rId84"/>
              </p:custDataLst>
            </p:nvPr>
          </p:nvSpPr>
          <p:spPr>
            <a:xfrm>
              <a:off x="6184900" y="4433722"/>
              <a:ext cx="102406" cy="87479"/>
            </a:xfrm>
            <a:custGeom>
              <a:avLst/>
              <a:gdLst/>
              <a:ahLst/>
              <a:cxnLst/>
              <a:rect l="0" t="0" r="0" b="0"/>
              <a:pathLst>
                <a:path w="102406" h="87479">
                  <a:moveTo>
                    <a:pt x="6350" y="17628"/>
                  </a:moveTo>
                  <a:lnTo>
                    <a:pt x="6350" y="17628"/>
                  </a:lnTo>
                  <a:lnTo>
                    <a:pt x="883" y="17628"/>
                  </a:lnTo>
                  <a:lnTo>
                    <a:pt x="3632" y="17628"/>
                  </a:lnTo>
                  <a:lnTo>
                    <a:pt x="7024" y="19510"/>
                  </a:lnTo>
                  <a:lnTo>
                    <a:pt x="8916" y="20999"/>
                  </a:lnTo>
                  <a:lnTo>
                    <a:pt x="18543" y="20772"/>
                  </a:lnTo>
                  <a:lnTo>
                    <a:pt x="64013" y="14141"/>
                  </a:lnTo>
                  <a:lnTo>
                    <a:pt x="101749" y="0"/>
                  </a:lnTo>
                  <a:lnTo>
                    <a:pt x="102405" y="937"/>
                  </a:lnTo>
                  <a:lnTo>
                    <a:pt x="99370" y="5742"/>
                  </a:lnTo>
                  <a:lnTo>
                    <a:pt x="61255" y="38178"/>
                  </a:lnTo>
                  <a:lnTo>
                    <a:pt x="13815" y="76386"/>
                  </a:lnTo>
                  <a:lnTo>
                    <a:pt x="0" y="8747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5941"/>
            <p:cNvSpPr/>
            <p:nvPr>
              <p:custDataLst>
                <p:tags r:id="rId85"/>
              </p:custDataLst>
            </p:nvPr>
          </p:nvSpPr>
          <p:spPr>
            <a:xfrm>
              <a:off x="6235700" y="4313810"/>
              <a:ext cx="15719" cy="194691"/>
            </a:xfrm>
            <a:custGeom>
              <a:avLst/>
              <a:gdLst/>
              <a:ahLst/>
              <a:cxnLst/>
              <a:rect l="0" t="0" r="0" b="0"/>
              <a:pathLst>
                <a:path w="15719" h="194691">
                  <a:moveTo>
                    <a:pt x="0" y="29590"/>
                  </a:moveTo>
                  <a:lnTo>
                    <a:pt x="0" y="29590"/>
                  </a:lnTo>
                  <a:lnTo>
                    <a:pt x="0" y="15284"/>
                  </a:lnTo>
                  <a:lnTo>
                    <a:pt x="5467" y="22"/>
                  </a:lnTo>
                  <a:lnTo>
                    <a:pt x="6467" y="0"/>
                  </a:lnTo>
                  <a:lnTo>
                    <a:pt x="9460" y="1858"/>
                  </a:lnTo>
                  <a:lnTo>
                    <a:pt x="14155" y="47209"/>
                  </a:lnTo>
                  <a:lnTo>
                    <a:pt x="15718" y="90079"/>
                  </a:lnTo>
                  <a:lnTo>
                    <a:pt x="13595" y="132885"/>
                  </a:lnTo>
                  <a:lnTo>
                    <a:pt x="12112" y="178293"/>
                  </a:lnTo>
                  <a:lnTo>
                    <a:pt x="6350" y="1946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5942"/>
            <p:cNvSpPr/>
            <p:nvPr>
              <p:custDataLst>
                <p:tags r:id="rId86"/>
              </p:custDataLst>
            </p:nvPr>
          </p:nvSpPr>
          <p:spPr>
            <a:xfrm>
              <a:off x="3702050" y="5372864"/>
              <a:ext cx="90129" cy="119887"/>
            </a:xfrm>
            <a:custGeom>
              <a:avLst/>
              <a:gdLst/>
              <a:ahLst/>
              <a:cxnLst/>
              <a:rect l="0" t="0" r="0" b="0"/>
              <a:pathLst>
                <a:path w="90129" h="119887">
                  <a:moveTo>
                    <a:pt x="0" y="11936"/>
                  </a:moveTo>
                  <a:lnTo>
                    <a:pt x="0" y="11936"/>
                  </a:lnTo>
                  <a:lnTo>
                    <a:pt x="0" y="8565"/>
                  </a:lnTo>
                  <a:lnTo>
                    <a:pt x="3763" y="5029"/>
                  </a:lnTo>
                  <a:lnTo>
                    <a:pt x="6742" y="3097"/>
                  </a:lnTo>
                  <a:lnTo>
                    <a:pt x="32507" y="0"/>
                  </a:lnTo>
                  <a:lnTo>
                    <a:pt x="74349" y="2707"/>
                  </a:lnTo>
                  <a:lnTo>
                    <a:pt x="79904" y="6489"/>
                  </a:lnTo>
                  <a:lnTo>
                    <a:pt x="87959" y="18217"/>
                  </a:lnTo>
                  <a:lnTo>
                    <a:pt x="90128" y="32837"/>
                  </a:lnTo>
                  <a:lnTo>
                    <a:pt x="87329" y="49447"/>
                  </a:lnTo>
                  <a:lnTo>
                    <a:pt x="73853" y="77222"/>
                  </a:lnTo>
                  <a:lnTo>
                    <a:pt x="44450" y="11988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5943"/>
            <p:cNvSpPr/>
            <p:nvPr>
              <p:custDataLst>
                <p:tags r:id="rId87"/>
              </p:custDataLst>
            </p:nvPr>
          </p:nvSpPr>
          <p:spPr>
            <a:xfrm>
              <a:off x="3587750" y="5422900"/>
              <a:ext cx="152401" cy="12701"/>
            </a:xfrm>
            <a:custGeom>
              <a:avLst/>
              <a:gdLst/>
              <a:ahLst/>
              <a:cxnLst/>
              <a:rect l="0" t="0" r="0" b="0"/>
              <a:pathLst>
                <a:path w="152401" h="12701">
                  <a:moveTo>
                    <a:pt x="0" y="12700"/>
                  </a:moveTo>
                  <a:lnTo>
                    <a:pt x="0" y="12700"/>
                  </a:lnTo>
                  <a:lnTo>
                    <a:pt x="22604" y="7674"/>
                  </a:lnTo>
                  <a:lnTo>
                    <a:pt x="63731" y="6612"/>
                  </a:lnTo>
                  <a:lnTo>
                    <a:pt x="105040" y="3056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5944"/>
            <p:cNvSpPr/>
            <p:nvPr>
              <p:custDataLst>
                <p:tags r:id="rId88"/>
              </p:custDataLst>
            </p:nvPr>
          </p:nvSpPr>
          <p:spPr>
            <a:xfrm>
              <a:off x="3432868" y="5346700"/>
              <a:ext cx="237433" cy="25401"/>
            </a:xfrm>
            <a:custGeom>
              <a:avLst/>
              <a:gdLst/>
              <a:ahLst/>
              <a:cxnLst/>
              <a:rect l="0" t="0" r="0" b="0"/>
              <a:pathLst>
                <a:path w="237433" h="25401">
                  <a:moveTo>
                    <a:pt x="15182" y="25400"/>
                  </a:moveTo>
                  <a:lnTo>
                    <a:pt x="15182" y="25400"/>
                  </a:lnTo>
                  <a:lnTo>
                    <a:pt x="5748" y="16672"/>
                  </a:lnTo>
                  <a:lnTo>
                    <a:pt x="0" y="13877"/>
                  </a:lnTo>
                  <a:lnTo>
                    <a:pt x="122" y="13484"/>
                  </a:lnTo>
                  <a:lnTo>
                    <a:pt x="909" y="13223"/>
                  </a:lnTo>
                  <a:lnTo>
                    <a:pt x="47810" y="9375"/>
                  </a:lnTo>
                  <a:lnTo>
                    <a:pt x="80248" y="5812"/>
                  </a:lnTo>
                  <a:lnTo>
                    <a:pt x="117478" y="2583"/>
                  </a:lnTo>
                  <a:lnTo>
                    <a:pt x="155191" y="1148"/>
                  </a:lnTo>
                  <a:lnTo>
                    <a:pt x="189356" y="510"/>
                  </a:lnTo>
                  <a:lnTo>
                    <a:pt x="23743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5945"/>
            <p:cNvSpPr/>
            <p:nvPr>
              <p:custDataLst>
                <p:tags r:id="rId89"/>
              </p:custDataLst>
            </p:nvPr>
          </p:nvSpPr>
          <p:spPr>
            <a:xfrm>
              <a:off x="6331237" y="4081383"/>
              <a:ext cx="50514" cy="1690768"/>
            </a:xfrm>
            <a:custGeom>
              <a:avLst/>
              <a:gdLst/>
              <a:ahLst/>
              <a:cxnLst/>
              <a:rect l="0" t="0" r="0" b="0"/>
              <a:pathLst>
                <a:path w="50514" h="1690768">
                  <a:moveTo>
                    <a:pt x="37813" y="33417"/>
                  </a:moveTo>
                  <a:lnTo>
                    <a:pt x="37813" y="33417"/>
                  </a:lnTo>
                  <a:lnTo>
                    <a:pt x="21221" y="5301"/>
                  </a:lnTo>
                  <a:lnTo>
                    <a:pt x="16798" y="225"/>
                  </a:lnTo>
                  <a:lnTo>
                    <a:pt x="15336" y="0"/>
                  </a:lnTo>
                  <a:lnTo>
                    <a:pt x="14362" y="1261"/>
                  </a:lnTo>
                  <a:lnTo>
                    <a:pt x="8306" y="41072"/>
                  </a:lnTo>
                  <a:lnTo>
                    <a:pt x="7059" y="77507"/>
                  </a:lnTo>
                  <a:lnTo>
                    <a:pt x="6022" y="100204"/>
                  </a:lnTo>
                  <a:lnTo>
                    <a:pt x="4624" y="125214"/>
                  </a:lnTo>
                  <a:lnTo>
                    <a:pt x="2986" y="151765"/>
                  </a:lnTo>
                  <a:lnTo>
                    <a:pt x="1894" y="184282"/>
                  </a:lnTo>
                  <a:lnTo>
                    <a:pt x="1168" y="220777"/>
                  </a:lnTo>
                  <a:lnTo>
                    <a:pt x="682" y="259924"/>
                  </a:lnTo>
                  <a:lnTo>
                    <a:pt x="359" y="301544"/>
                  </a:lnTo>
                  <a:lnTo>
                    <a:pt x="144" y="344812"/>
                  </a:lnTo>
                  <a:lnTo>
                    <a:pt x="0" y="389181"/>
                  </a:lnTo>
                  <a:lnTo>
                    <a:pt x="1315" y="434282"/>
                  </a:lnTo>
                  <a:lnTo>
                    <a:pt x="3603" y="479872"/>
                  </a:lnTo>
                  <a:lnTo>
                    <a:pt x="6539" y="525787"/>
                  </a:lnTo>
                  <a:lnTo>
                    <a:pt x="9909" y="573330"/>
                  </a:lnTo>
                  <a:lnTo>
                    <a:pt x="13566" y="621959"/>
                  </a:lnTo>
                  <a:lnTo>
                    <a:pt x="17415" y="671311"/>
                  </a:lnTo>
                  <a:lnTo>
                    <a:pt x="18570" y="721147"/>
                  </a:lnTo>
                  <a:lnTo>
                    <a:pt x="17929" y="771303"/>
                  </a:lnTo>
                  <a:lnTo>
                    <a:pt x="16090" y="821675"/>
                  </a:lnTo>
                  <a:lnTo>
                    <a:pt x="13453" y="872188"/>
                  </a:lnTo>
                  <a:lnTo>
                    <a:pt x="10284" y="922798"/>
                  </a:lnTo>
                  <a:lnTo>
                    <a:pt x="6759" y="973470"/>
                  </a:lnTo>
                  <a:lnTo>
                    <a:pt x="4412" y="1025597"/>
                  </a:lnTo>
                  <a:lnTo>
                    <a:pt x="2845" y="1078694"/>
                  </a:lnTo>
                  <a:lnTo>
                    <a:pt x="1801" y="1132434"/>
                  </a:lnTo>
                  <a:lnTo>
                    <a:pt x="1811" y="1183078"/>
                  </a:lnTo>
                  <a:lnTo>
                    <a:pt x="2522" y="1231658"/>
                  </a:lnTo>
                  <a:lnTo>
                    <a:pt x="3702" y="1278862"/>
                  </a:lnTo>
                  <a:lnTo>
                    <a:pt x="5195" y="1321619"/>
                  </a:lnTo>
                  <a:lnTo>
                    <a:pt x="6896" y="1361413"/>
                  </a:lnTo>
                  <a:lnTo>
                    <a:pt x="8734" y="1399231"/>
                  </a:lnTo>
                  <a:lnTo>
                    <a:pt x="11373" y="1434319"/>
                  </a:lnTo>
                  <a:lnTo>
                    <a:pt x="14542" y="1467591"/>
                  </a:lnTo>
                  <a:lnTo>
                    <a:pt x="18067" y="1499650"/>
                  </a:lnTo>
                  <a:lnTo>
                    <a:pt x="21826" y="1527372"/>
                  </a:lnTo>
                  <a:lnTo>
                    <a:pt x="25744" y="1552204"/>
                  </a:lnTo>
                  <a:lnTo>
                    <a:pt x="33154" y="1594610"/>
                  </a:lnTo>
                  <a:lnTo>
                    <a:pt x="41293" y="1640875"/>
                  </a:lnTo>
                  <a:lnTo>
                    <a:pt x="50513" y="16907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5946"/>
            <p:cNvSpPr/>
            <p:nvPr>
              <p:custDataLst>
                <p:tags r:id="rId90"/>
              </p:custDataLst>
            </p:nvPr>
          </p:nvSpPr>
          <p:spPr>
            <a:xfrm>
              <a:off x="5952643" y="4210050"/>
              <a:ext cx="371958" cy="63501"/>
            </a:xfrm>
            <a:custGeom>
              <a:avLst/>
              <a:gdLst/>
              <a:ahLst/>
              <a:cxnLst/>
              <a:rect l="0" t="0" r="0" b="0"/>
              <a:pathLst>
                <a:path w="371958" h="63501">
                  <a:moveTo>
                    <a:pt x="3657" y="63500"/>
                  </a:moveTo>
                  <a:lnTo>
                    <a:pt x="3657" y="63500"/>
                  </a:lnTo>
                  <a:lnTo>
                    <a:pt x="286" y="56758"/>
                  </a:lnTo>
                  <a:lnTo>
                    <a:pt x="0" y="54772"/>
                  </a:lnTo>
                  <a:lnTo>
                    <a:pt x="512" y="53448"/>
                  </a:lnTo>
                  <a:lnTo>
                    <a:pt x="1561" y="52565"/>
                  </a:lnTo>
                  <a:lnTo>
                    <a:pt x="42259" y="45374"/>
                  </a:lnTo>
                  <a:lnTo>
                    <a:pt x="82196" y="38745"/>
                  </a:lnTo>
                  <a:lnTo>
                    <a:pt x="106111" y="35003"/>
                  </a:lnTo>
                  <a:lnTo>
                    <a:pt x="131933" y="31096"/>
                  </a:lnTo>
                  <a:lnTo>
                    <a:pt x="159024" y="27081"/>
                  </a:lnTo>
                  <a:lnTo>
                    <a:pt x="186962" y="22993"/>
                  </a:lnTo>
                  <a:lnTo>
                    <a:pt x="215466" y="18856"/>
                  </a:lnTo>
                  <a:lnTo>
                    <a:pt x="244347" y="14687"/>
                  </a:lnTo>
                  <a:lnTo>
                    <a:pt x="271360" y="11203"/>
                  </a:lnTo>
                  <a:lnTo>
                    <a:pt x="297132" y="8174"/>
                  </a:lnTo>
                  <a:lnTo>
                    <a:pt x="338702" y="3633"/>
                  </a:lnTo>
                  <a:lnTo>
                    <a:pt x="37195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5947"/>
            <p:cNvSpPr/>
            <p:nvPr>
              <p:custDataLst>
                <p:tags r:id="rId91"/>
              </p:custDataLst>
            </p:nvPr>
          </p:nvSpPr>
          <p:spPr>
            <a:xfrm>
              <a:off x="6089650" y="4241800"/>
              <a:ext cx="38101" cy="285751"/>
            </a:xfrm>
            <a:custGeom>
              <a:avLst/>
              <a:gdLst/>
              <a:ahLst/>
              <a:cxnLst/>
              <a:rect l="0" t="0" r="0" b="0"/>
              <a:pathLst>
                <a:path w="38101" h="285751">
                  <a:moveTo>
                    <a:pt x="0" y="0"/>
                  </a:moveTo>
                  <a:lnTo>
                    <a:pt x="0" y="0"/>
                  </a:lnTo>
                  <a:lnTo>
                    <a:pt x="3371" y="6742"/>
                  </a:lnTo>
                  <a:lnTo>
                    <a:pt x="6466" y="48421"/>
                  </a:lnTo>
                  <a:lnTo>
                    <a:pt x="9460" y="80787"/>
                  </a:lnTo>
                  <a:lnTo>
                    <a:pt x="15022" y="123865"/>
                  </a:lnTo>
                  <a:lnTo>
                    <a:pt x="21492" y="170762"/>
                  </a:lnTo>
                  <a:lnTo>
                    <a:pt x="26722" y="212772"/>
                  </a:lnTo>
                  <a:lnTo>
                    <a:pt x="33631" y="258639"/>
                  </a:lnTo>
                  <a:lnTo>
                    <a:pt x="38100" y="285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5948"/>
            <p:cNvSpPr/>
            <p:nvPr>
              <p:custDataLst>
                <p:tags r:id="rId92"/>
              </p:custDataLst>
            </p:nvPr>
          </p:nvSpPr>
          <p:spPr>
            <a:xfrm>
              <a:off x="3530600" y="5341233"/>
              <a:ext cx="12701" cy="176918"/>
            </a:xfrm>
            <a:custGeom>
              <a:avLst/>
              <a:gdLst/>
              <a:ahLst/>
              <a:cxnLst/>
              <a:rect l="0" t="0" r="0" b="0"/>
              <a:pathLst>
                <a:path w="12701" h="17691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3371" y="6120"/>
                  </a:lnTo>
                  <a:lnTo>
                    <a:pt x="7839" y="53130"/>
                  </a:lnTo>
                  <a:lnTo>
                    <a:pt x="11259" y="99787"/>
                  </a:lnTo>
                  <a:lnTo>
                    <a:pt x="12273" y="141128"/>
                  </a:lnTo>
                  <a:lnTo>
                    <a:pt x="12700" y="1769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5949"/>
            <p:cNvSpPr/>
            <p:nvPr>
              <p:custDataLst>
                <p:tags r:id="rId93"/>
              </p:custDataLst>
            </p:nvPr>
          </p:nvSpPr>
          <p:spPr>
            <a:xfrm>
              <a:off x="3371850" y="5528165"/>
              <a:ext cx="2952751" cy="48478"/>
            </a:xfrm>
            <a:custGeom>
              <a:avLst/>
              <a:gdLst/>
              <a:ahLst/>
              <a:cxnLst/>
              <a:rect l="0" t="0" r="0" b="0"/>
              <a:pathLst>
                <a:path w="2952751" h="48478">
                  <a:moveTo>
                    <a:pt x="0" y="21735"/>
                  </a:moveTo>
                  <a:lnTo>
                    <a:pt x="0" y="21735"/>
                  </a:lnTo>
                  <a:lnTo>
                    <a:pt x="45482" y="22440"/>
                  </a:lnTo>
                  <a:lnTo>
                    <a:pt x="88183" y="25106"/>
                  </a:lnTo>
                  <a:lnTo>
                    <a:pt x="118055" y="25393"/>
                  </a:lnTo>
                  <a:lnTo>
                    <a:pt x="152787" y="24880"/>
                  </a:lnTo>
                  <a:lnTo>
                    <a:pt x="190758" y="23831"/>
                  </a:lnTo>
                  <a:lnTo>
                    <a:pt x="235827" y="21721"/>
                  </a:lnTo>
                  <a:lnTo>
                    <a:pt x="285629" y="18903"/>
                  </a:lnTo>
                  <a:lnTo>
                    <a:pt x="338586" y="15614"/>
                  </a:lnTo>
                  <a:lnTo>
                    <a:pt x="398585" y="12715"/>
                  </a:lnTo>
                  <a:lnTo>
                    <a:pt x="463279" y="10078"/>
                  </a:lnTo>
                  <a:lnTo>
                    <a:pt x="531102" y="7613"/>
                  </a:lnTo>
                  <a:lnTo>
                    <a:pt x="605952" y="5265"/>
                  </a:lnTo>
                  <a:lnTo>
                    <a:pt x="685485" y="2993"/>
                  </a:lnTo>
                  <a:lnTo>
                    <a:pt x="768140" y="774"/>
                  </a:lnTo>
                  <a:lnTo>
                    <a:pt x="859932" y="0"/>
                  </a:lnTo>
                  <a:lnTo>
                    <a:pt x="957816" y="189"/>
                  </a:lnTo>
                  <a:lnTo>
                    <a:pt x="1059761" y="1021"/>
                  </a:lnTo>
                  <a:lnTo>
                    <a:pt x="1165825" y="2987"/>
                  </a:lnTo>
                  <a:lnTo>
                    <a:pt x="1274633" y="5708"/>
                  </a:lnTo>
                  <a:lnTo>
                    <a:pt x="1385272" y="8933"/>
                  </a:lnTo>
                  <a:lnTo>
                    <a:pt x="1497131" y="11790"/>
                  </a:lnTo>
                  <a:lnTo>
                    <a:pt x="1609804" y="14399"/>
                  </a:lnTo>
                  <a:lnTo>
                    <a:pt x="1723019" y="16844"/>
                  </a:lnTo>
                  <a:lnTo>
                    <a:pt x="1838007" y="19886"/>
                  </a:lnTo>
                  <a:lnTo>
                    <a:pt x="1954176" y="23324"/>
                  </a:lnTo>
                  <a:lnTo>
                    <a:pt x="2071134" y="27028"/>
                  </a:lnTo>
                  <a:lnTo>
                    <a:pt x="2182268" y="30908"/>
                  </a:lnTo>
                  <a:lnTo>
                    <a:pt x="2289518" y="34906"/>
                  </a:lnTo>
                  <a:lnTo>
                    <a:pt x="2394178" y="38982"/>
                  </a:lnTo>
                  <a:lnTo>
                    <a:pt x="2488647" y="42405"/>
                  </a:lnTo>
                  <a:lnTo>
                    <a:pt x="2576319" y="45393"/>
                  </a:lnTo>
                  <a:lnTo>
                    <a:pt x="2659464" y="48090"/>
                  </a:lnTo>
                  <a:lnTo>
                    <a:pt x="2729004" y="48477"/>
                  </a:lnTo>
                  <a:lnTo>
                    <a:pt x="2789475" y="47324"/>
                  </a:lnTo>
                  <a:lnTo>
                    <a:pt x="2843900" y="45144"/>
                  </a:lnTo>
                  <a:lnTo>
                    <a:pt x="2880182" y="43691"/>
                  </a:lnTo>
                  <a:lnTo>
                    <a:pt x="2952750" y="407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5950"/>
            <p:cNvSpPr/>
            <p:nvPr>
              <p:custDataLst>
                <p:tags r:id="rId94"/>
              </p:custDataLst>
            </p:nvPr>
          </p:nvSpPr>
          <p:spPr>
            <a:xfrm>
              <a:off x="3905250" y="5391150"/>
              <a:ext cx="19051" cy="222251"/>
            </a:xfrm>
            <a:custGeom>
              <a:avLst/>
              <a:gdLst/>
              <a:ahLst/>
              <a:cxnLst/>
              <a:rect l="0" t="0" r="0" b="0"/>
              <a:pathLst>
                <a:path w="19051" h="222251">
                  <a:moveTo>
                    <a:pt x="0" y="0"/>
                  </a:moveTo>
                  <a:lnTo>
                    <a:pt x="0" y="0"/>
                  </a:lnTo>
                  <a:lnTo>
                    <a:pt x="3371" y="42095"/>
                  </a:lnTo>
                  <a:lnTo>
                    <a:pt x="5467" y="87497"/>
                  </a:lnTo>
                  <a:lnTo>
                    <a:pt x="7839" y="122849"/>
                  </a:lnTo>
                  <a:lnTo>
                    <a:pt x="11245" y="158316"/>
                  </a:lnTo>
                  <a:lnTo>
                    <a:pt x="16424" y="201111"/>
                  </a:lnTo>
                  <a:lnTo>
                    <a:pt x="19050" y="222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5951"/>
            <p:cNvSpPr/>
            <p:nvPr>
              <p:custDataLst>
                <p:tags r:id="rId95"/>
              </p:custDataLst>
            </p:nvPr>
          </p:nvSpPr>
          <p:spPr>
            <a:xfrm>
              <a:off x="4650959" y="5270500"/>
              <a:ext cx="16292" cy="317501"/>
            </a:xfrm>
            <a:custGeom>
              <a:avLst/>
              <a:gdLst/>
              <a:ahLst/>
              <a:cxnLst/>
              <a:rect l="0" t="0" r="0" b="0"/>
              <a:pathLst>
                <a:path w="16292" h="317501">
                  <a:moveTo>
                    <a:pt x="16291" y="0"/>
                  </a:moveTo>
                  <a:lnTo>
                    <a:pt x="16291" y="0"/>
                  </a:lnTo>
                  <a:lnTo>
                    <a:pt x="4735" y="0"/>
                  </a:lnTo>
                  <a:lnTo>
                    <a:pt x="4353" y="705"/>
                  </a:lnTo>
                  <a:lnTo>
                    <a:pt x="0" y="28156"/>
                  </a:lnTo>
                  <a:lnTo>
                    <a:pt x="2213" y="66120"/>
                  </a:lnTo>
                  <a:lnTo>
                    <a:pt x="2979" y="99237"/>
                  </a:lnTo>
                  <a:lnTo>
                    <a:pt x="3319" y="135122"/>
                  </a:lnTo>
                  <a:lnTo>
                    <a:pt x="4175" y="172238"/>
                  </a:lnTo>
                  <a:lnTo>
                    <a:pt x="6907" y="209900"/>
                  </a:lnTo>
                  <a:lnTo>
                    <a:pt x="6711" y="244042"/>
                  </a:lnTo>
                  <a:lnTo>
                    <a:pt x="6397" y="285386"/>
                  </a:lnTo>
                  <a:lnTo>
                    <a:pt x="9941" y="317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5952"/>
            <p:cNvSpPr/>
            <p:nvPr>
              <p:custDataLst>
                <p:tags r:id="rId96"/>
              </p:custDataLst>
            </p:nvPr>
          </p:nvSpPr>
          <p:spPr>
            <a:xfrm>
              <a:off x="5346700" y="5201794"/>
              <a:ext cx="31105" cy="487807"/>
            </a:xfrm>
            <a:custGeom>
              <a:avLst/>
              <a:gdLst/>
              <a:ahLst/>
              <a:cxnLst/>
              <a:rect l="0" t="0" r="0" b="0"/>
              <a:pathLst>
                <a:path w="31105" h="487807">
                  <a:moveTo>
                    <a:pt x="25400" y="11556"/>
                  </a:moveTo>
                  <a:lnTo>
                    <a:pt x="25400" y="11556"/>
                  </a:lnTo>
                  <a:lnTo>
                    <a:pt x="22029" y="8185"/>
                  </a:lnTo>
                  <a:lnTo>
                    <a:pt x="21741" y="6487"/>
                  </a:lnTo>
                  <a:lnTo>
                    <a:pt x="22255" y="4649"/>
                  </a:lnTo>
                  <a:lnTo>
                    <a:pt x="24779" y="0"/>
                  </a:lnTo>
                  <a:lnTo>
                    <a:pt x="28586" y="9308"/>
                  </a:lnTo>
                  <a:lnTo>
                    <a:pt x="30419" y="50152"/>
                  </a:lnTo>
                  <a:lnTo>
                    <a:pt x="28101" y="87036"/>
                  </a:lnTo>
                  <a:lnTo>
                    <a:pt x="28482" y="133063"/>
                  </a:lnTo>
                  <a:lnTo>
                    <a:pt x="29571" y="158177"/>
                  </a:lnTo>
                  <a:lnTo>
                    <a:pt x="30297" y="184797"/>
                  </a:lnTo>
                  <a:lnTo>
                    <a:pt x="30781" y="212422"/>
                  </a:lnTo>
                  <a:lnTo>
                    <a:pt x="31104" y="240717"/>
                  </a:lnTo>
                  <a:lnTo>
                    <a:pt x="29202" y="270869"/>
                  </a:lnTo>
                  <a:lnTo>
                    <a:pt x="25819" y="302259"/>
                  </a:lnTo>
                  <a:lnTo>
                    <a:pt x="21446" y="334475"/>
                  </a:lnTo>
                  <a:lnTo>
                    <a:pt x="17825" y="362302"/>
                  </a:lnTo>
                  <a:lnTo>
                    <a:pt x="14705" y="387202"/>
                  </a:lnTo>
                  <a:lnTo>
                    <a:pt x="9358" y="428982"/>
                  </a:lnTo>
                  <a:lnTo>
                    <a:pt x="0" y="4878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1" name="SMARTInkShape-Group1272"/>
          <p:cNvGrpSpPr/>
          <p:nvPr/>
        </p:nvGrpSpPr>
        <p:grpSpPr>
          <a:xfrm>
            <a:off x="3200400" y="4667250"/>
            <a:ext cx="419101" cy="568940"/>
            <a:chOff x="3200400" y="4667250"/>
            <a:chExt cx="419101" cy="568940"/>
          </a:xfrm>
        </p:grpSpPr>
        <p:sp>
          <p:nvSpPr>
            <p:cNvPr id="247" name="SMARTInkShape-5953"/>
            <p:cNvSpPr/>
            <p:nvPr>
              <p:custDataLst>
                <p:tags r:id="rId80"/>
              </p:custDataLst>
            </p:nvPr>
          </p:nvSpPr>
          <p:spPr>
            <a:xfrm>
              <a:off x="3200400" y="4762500"/>
              <a:ext cx="114301" cy="57151"/>
            </a:xfrm>
            <a:custGeom>
              <a:avLst/>
              <a:gdLst/>
              <a:ahLst/>
              <a:cxnLst/>
              <a:rect l="0" t="0" r="0" b="0"/>
              <a:pathLst>
                <a:path w="114301" h="57151">
                  <a:moveTo>
                    <a:pt x="0" y="57150"/>
                  </a:moveTo>
                  <a:lnTo>
                    <a:pt x="0" y="57150"/>
                  </a:lnTo>
                  <a:lnTo>
                    <a:pt x="3371" y="53779"/>
                  </a:lnTo>
                  <a:lnTo>
                    <a:pt x="44258" y="38640"/>
                  </a:lnTo>
                  <a:lnTo>
                    <a:pt x="91841" y="12806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5954"/>
            <p:cNvSpPr/>
            <p:nvPr>
              <p:custDataLst>
                <p:tags r:id="rId81"/>
              </p:custDataLst>
            </p:nvPr>
          </p:nvSpPr>
          <p:spPr>
            <a:xfrm>
              <a:off x="3251200" y="4667250"/>
              <a:ext cx="107951" cy="57151"/>
            </a:xfrm>
            <a:custGeom>
              <a:avLst/>
              <a:gdLst/>
              <a:ahLst/>
              <a:cxnLst/>
              <a:rect l="0" t="0" r="0" b="0"/>
              <a:pathLst>
                <a:path w="107951" h="57151">
                  <a:moveTo>
                    <a:pt x="0" y="57150"/>
                  </a:moveTo>
                  <a:lnTo>
                    <a:pt x="0" y="57150"/>
                  </a:lnTo>
                  <a:lnTo>
                    <a:pt x="0" y="50408"/>
                  </a:lnTo>
                  <a:lnTo>
                    <a:pt x="1411" y="48422"/>
                  </a:lnTo>
                  <a:lnTo>
                    <a:pt x="3763" y="47098"/>
                  </a:lnTo>
                  <a:lnTo>
                    <a:pt x="10845" y="44216"/>
                  </a:lnTo>
                  <a:lnTo>
                    <a:pt x="52176" y="20186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5955"/>
            <p:cNvSpPr/>
            <p:nvPr>
              <p:custDataLst>
                <p:tags r:id="rId82"/>
              </p:custDataLst>
            </p:nvPr>
          </p:nvSpPr>
          <p:spPr>
            <a:xfrm>
              <a:off x="3244928" y="4718050"/>
              <a:ext cx="18973" cy="228601"/>
            </a:xfrm>
            <a:custGeom>
              <a:avLst/>
              <a:gdLst/>
              <a:ahLst/>
              <a:cxnLst/>
              <a:rect l="0" t="0" r="0" b="0"/>
              <a:pathLst>
                <a:path w="18973" h="228601">
                  <a:moveTo>
                    <a:pt x="6272" y="0"/>
                  </a:moveTo>
                  <a:lnTo>
                    <a:pt x="6272" y="0"/>
                  </a:lnTo>
                  <a:lnTo>
                    <a:pt x="805" y="0"/>
                  </a:lnTo>
                  <a:lnTo>
                    <a:pt x="96" y="33239"/>
                  </a:lnTo>
                  <a:lnTo>
                    <a:pt x="0" y="66515"/>
                  </a:lnTo>
                  <a:lnTo>
                    <a:pt x="1838" y="102939"/>
                  </a:lnTo>
                  <a:lnTo>
                    <a:pt x="5007" y="139590"/>
                  </a:lnTo>
                  <a:lnTo>
                    <a:pt x="8767" y="174694"/>
                  </a:lnTo>
                  <a:lnTo>
                    <a:pt x="18972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5956"/>
            <p:cNvSpPr/>
            <p:nvPr>
              <p:custDataLst>
                <p:tags r:id="rId83"/>
              </p:custDataLst>
            </p:nvPr>
          </p:nvSpPr>
          <p:spPr>
            <a:xfrm>
              <a:off x="3400582" y="5018686"/>
              <a:ext cx="218919" cy="217504"/>
            </a:xfrm>
            <a:custGeom>
              <a:avLst/>
              <a:gdLst/>
              <a:ahLst/>
              <a:cxnLst/>
              <a:rect l="0" t="0" r="0" b="0"/>
              <a:pathLst>
                <a:path w="218919" h="217504">
                  <a:moveTo>
                    <a:pt x="15718" y="80364"/>
                  </a:moveTo>
                  <a:lnTo>
                    <a:pt x="15718" y="80364"/>
                  </a:lnTo>
                  <a:lnTo>
                    <a:pt x="12347" y="83735"/>
                  </a:lnTo>
                  <a:lnTo>
                    <a:pt x="6258" y="128547"/>
                  </a:lnTo>
                  <a:lnTo>
                    <a:pt x="0" y="174940"/>
                  </a:lnTo>
                  <a:lnTo>
                    <a:pt x="2859" y="217503"/>
                  </a:lnTo>
                  <a:lnTo>
                    <a:pt x="6375" y="177744"/>
                  </a:lnTo>
                  <a:lnTo>
                    <a:pt x="8480" y="132502"/>
                  </a:lnTo>
                  <a:lnTo>
                    <a:pt x="10855" y="97185"/>
                  </a:lnTo>
                  <a:lnTo>
                    <a:pt x="14968" y="63146"/>
                  </a:lnTo>
                  <a:lnTo>
                    <a:pt x="27224" y="18193"/>
                  </a:lnTo>
                  <a:lnTo>
                    <a:pt x="29739" y="11400"/>
                  </a:lnTo>
                  <a:lnTo>
                    <a:pt x="32826" y="8283"/>
                  </a:lnTo>
                  <a:lnTo>
                    <a:pt x="36295" y="7615"/>
                  </a:lnTo>
                  <a:lnTo>
                    <a:pt x="40020" y="8582"/>
                  </a:lnTo>
                  <a:lnTo>
                    <a:pt x="47920" y="17181"/>
                  </a:lnTo>
                  <a:lnTo>
                    <a:pt x="82595" y="61331"/>
                  </a:lnTo>
                  <a:lnTo>
                    <a:pt x="91537" y="68378"/>
                  </a:lnTo>
                  <a:lnTo>
                    <a:pt x="95898" y="70256"/>
                  </a:lnTo>
                  <a:lnTo>
                    <a:pt x="100216" y="69392"/>
                  </a:lnTo>
                  <a:lnTo>
                    <a:pt x="108776" y="62788"/>
                  </a:lnTo>
                  <a:lnTo>
                    <a:pt x="137616" y="20298"/>
                  </a:lnTo>
                  <a:lnTo>
                    <a:pt x="152416" y="2202"/>
                  </a:lnTo>
                  <a:lnTo>
                    <a:pt x="156239" y="34"/>
                  </a:lnTo>
                  <a:lnTo>
                    <a:pt x="159493" y="0"/>
                  </a:lnTo>
                  <a:lnTo>
                    <a:pt x="162368" y="1388"/>
                  </a:lnTo>
                  <a:lnTo>
                    <a:pt x="176528" y="16825"/>
                  </a:lnTo>
                  <a:lnTo>
                    <a:pt x="198864" y="62534"/>
                  </a:lnTo>
                  <a:lnTo>
                    <a:pt x="208194" y="103930"/>
                  </a:lnTo>
                  <a:lnTo>
                    <a:pt x="213585" y="150557"/>
                  </a:lnTo>
                  <a:lnTo>
                    <a:pt x="218918" y="1756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2" name="SMARTInkShape-5957"/>
          <p:cNvSpPr/>
          <p:nvPr>
            <p:custDataLst>
              <p:tags r:id="rId3"/>
            </p:custDataLst>
          </p:nvPr>
        </p:nvSpPr>
        <p:spPr>
          <a:xfrm>
            <a:off x="5382431" y="4211194"/>
            <a:ext cx="218270" cy="195130"/>
          </a:xfrm>
          <a:custGeom>
            <a:avLst/>
            <a:gdLst/>
            <a:ahLst/>
            <a:cxnLst/>
            <a:rect l="0" t="0" r="0" b="0"/>
            <a:pathLst>
              <a:path w="218270" h="195130">
                <a:moveTo>
                  <a:pt x="116669" y="11556"/>
                </a:moveTo>
                <a:lnTo>
                  <a:pt x="116669" y="11556"/>
                </a:lnTo>
                <a:lnTo>
                  <a:pt x="123411" y="8185"/>
                </a:lnTo>
                <a:lnTo>
                  <a:pt x="125397" y="6487"/>
                </a:lnTo>
                <a:lnTo>
                  <a:pt x="127604" y="2718"/>
                </a:lnTo>
                <a:lnTo>
                  <a:pt x="126781" y="1430"/>
                </a:lnTo>
                <a:lnTo>
                  <a:pt x="122104" y="0"/>
                </a:lnTo>
                <a:lnTo>
                  <a:pt x="104796" y="2566"/>
                </a:lnTo>
                <a:lnTo>
                  <a:pt x="71680" y="21279"/>
                </a:lnTo>
                <a:lnTo>
                  <a:pt x="33959" y="55908"/>
                </a:lnTo>
                <a:lnTo>
                  <a:pt x="9455" y="100819"/>
                </a:lnTo>
                <a:lnTo>
                  <a:pt x="0" y="146503"/>
                </a:lnTo>
                <a:lnTo>
                  <a:pt x="1495" y="158671"/>
                </a:lnTo>
                <a:lnTo>
                  <a:pt x="10683" y="177835"/>
                </a:lnTo>
                <a:lnTo>
                  <a:pt x="35462" y="189646"/>
                </a:lnTo>
                <a:lnTo>
                  <a:pt x="70699" y="195129"/>
                </a:lnTo>
                <a:lnTo>
                  <a:pt x="112231" y="192862"/>
                </a:lnTo>
                <a:lnTo>
                  <a:pt x="154678" y="187151"/>
                </a:lnTo>
                <a:lnTo>
                  <a:pt x="218269" y="17665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SMARTInkShape-5958"/>
          <p:cNvSpPr/>
          <p:nvPr>
            <p:custDataLst>
              <p:tags r:id="rId4"/>
            </p:custDataLst>
          </p:nvPr>
        </p:nvSpPr>
        <p:spPr>
          <a:xfrm>
            <a:off x="4679950" y="4184781"/>
            <a:ext cx="165246" cy="234820"/>
          </a:xfrm>
          <a:custGeom>
            <a:avLst/>
            <a:gdLst/>
            <a:ahLst/>
            <a:cxnLst/>
            <a:rect l="0" t="0" r="0" b="0"/>
            <a:pathLst>
              <a:path w="165246" h="234820">
                <a:moveTo>
                  <a:pt x="31750" y="95119"/>
                </a:moveTo>
                <a:lnTo>
                  <a:pt x="31750" y="95119"/>
                </a:lnTo>
                <a:lnTo>
                  <a:pt x="31750" y="81923"/>
                </a:lnTo>
                <a:lnTo>
                  <a:pt x="35121" y="124485"/>
                </a:lnTo>
                <a:lnTo>
                  <a:pt x="40588" y="163165"/>
                </a:lnTo>
                <a:lnTo>
                  <a:pt x="48051" y="208226"/>
                </a:lnTo>
                <a:lnTo>
                  <a:pt x="50438" y="231038"/>
                </a:lnTo>
                <a:lnTo>
                  <a:pt x="49147" y="230182"/>
                </a:lnTo>
                <a:lnTo>
                  <a:pt x="43951" y="223586"/>
                </a:lnTo>
                <a:lnTo>
                  <a:pt x="39256" y="178298"/>
                </a:lnTo>
                <a:lnTo>
                  <a:pt x="38614" y="137732"/>
                </a:lnTo>
                <a:lnTo>
                  <a:pt x="43973" y="93361"/>
                </a:lnTo>
                <a:lnTo>
                  <a:pt x="52705" y="52710"/>
                </a:lnTo>
                <a:lnTo>
                  <a:pt x="65553" y="16075"/>
                </a:lnTo>
                <a:lnTo>
                  <a:pt x="74056" y="4014"/>
                </a:lnTo>
                <a:lnTo>
                  <a:pt x="79709" y="1221"/>
                </a:lnTo>
                <a:lnTo>
                  <a:pt x="93517" y="0"/>
                </a:lnTo>
                <a:lnTo>
                  <a:pt x="99033" y="2779"/>
                </a:lnTo>
                <a:lnTo>
                  <a:pt x="107045" y="13392"/>
                </a:lnTo>
                <a:lnTo>
                  <a:pt x="112150" y="35234"/>
                </a:lnTo>
                <a:lnTo>
                  <a:pt x="107109" y="81292"/>
                </a:lnTo>
                <a:lnTo>
                  <a:pt x="102688" y="109321"/>
                </a:lnTo>
                <a:lnTo>
                  <a:pt x="103031" y="113054"/>
                </a:lnTo>
                <a:lnTo>
                  <a:pt x="103965" y="115542"/>
                </a:lnTo>
                <a:lnTo>
                  <a:pt x="105293" y="117201"/>
                </a:lnTo>
                <a:lnTo>
                  <a:pt x="113905" y="122907"/>
                </a:lnTo>
                <a:lnTo>
                  <a:pt x="146572" y="133263"/>
                </a:lnTo>
                <a:lnTo>
                  <a:pt x="161884" y="147814"/>
                </a:lnTo>
                <a:lnTo>
                  <a:pt x="164367" y="153532"/>
                </a:lnTo>
                <a:lnTo>
                  <a:pt x="165245" y="165530"/>
                </a:lnTo>
                <a:lnTo>
                  <a:pt x="159520" y="177919"/>
                </a:lnTo>
                <a:lnTo>
                  <a:pt x="148509" y="190479"/>
                </a:lnTo>
                <a:lnTo>
                  <a:pt x="121065" y="208746"/>
                </a:lnTo>
                <a:lnTo>
                  <a:pt x="81575" y="223409"/>
                </a:lnTo>
                <a:lnTo>
                  <a:pt x="37968" y="234574"/>
                </a:lnTo>
                <a:lnTo>
                  <a:pt x="0" y="23481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6" name="SMARTInkShape-Group1275"/>
          <p:cNvGrpSpPr/>
          <p:nvPr/>
        </p:nvGrpSpPr>
        <p:grpSpPr>
          <a:xfrm>
            <a:off x="3987800" y="4194463"/>
            <a:ext cx="171451" cy="263238"/>
            <a:chOff x="3987800" y="4194463"/>
            <a:chExt cx="171451" cy="263238"/>
          </a:xfrm>
        </p:grpSpPr>
        <p:sp>
          <p:nvSpPr>
            <p:cNvPr id="254" name="SMARTInkShape-5959"/>
            <p:cNvSpPr/>
            <p:nvPr>
              <p:custDataLst>
                <p:tags r:id="rId78"/>
              </p:custDataLst>
            </p:nvPr>
          </p:nvSpPr>
          <p:spPr>
            <a:xfrm>
              <a:off x="3987800" y="4194463"/>
              <a:ext cx="171451" cy="263238"/>
            </a:xfrm>
            <a:custGeom>
              <a:avLst/>
              <a:gdLst/>
              <a:ahLst/>
              <a:cxnLst/>
              <a:rect l="0" t="0" r="0" b="0"/>
              <a:pathLst>
                <a:path w="171451" h="263238">
                  <a:moveTo>
                    <a:pt x="0" y="263237"/>
                  </a:moveTo>
                  <a:lnTo>
                    <a:pt x="0" y="263237"/>
                  </a:lnTo>
                  <a:lnTo>
                    <a:pt x="1411" y="242253"/>
                  </a:lnTo>
                  <a:lnTo>
                    <a:pt x="13815" y="197343"/>
                  </a:lnTo>
                  <a:lnTo>
                    <a:pt x="22368" y="161983"/>
                  </a:lnTo>
                  <a:lnTo>
                    <a:pt x="33224" y="118047"/>
                  </a:lnTo>
                  <a:lnTo>
                    <a:pt x="46987" y="74060"/>
                  </a:lnTo>
                  <a:lnTo>
                    <a:pt x="61099" y="35930"/>
                  </a:lnTo>
                  <a:lnTo>
                    <a:pt x="72075" y="11928"/>
                  </a:lnTo>
                  <a:lnTo>
                    <a:pt x="77684" y="5386"/>
                  </a:lnTo>
                  <a:lnTo>
                    <a:pt x="83539" y="1731"/>
                  </a:lnTo>
                  <a:lnTo>
                    <a:pt x="89559" y="0"/>
                  </a:lnTo>
                  <a:lnTo>
                    <a:pt x="94984" y="2373"/>
                  </a:lnTo>
                  <a:lnTo>
                    <a:pt x="104774" y="14418"/>
                  </a:lnTo>
                  <a:lnTo>
                    <a:pt x="118219" y="61259"/>
                  </a:lnTo>
                  <a:lnTo>
                    <a:pt x="126860" y="100561"/>
                  </a:lnTo>
                  <a:lnTo>
                    <a:pt x="136110" y="140137"/>
                  </a:lnTo>
                  <a:lnTo>
                    <a:pt x="147277" y="176540"/>
                  </a:lnTo>
                  <a:lnTo>
                    <a:pt x="162092" y="218656"/>
                  </a:lnTo>
                  <a:lnTo>
                    <a:pt x="171450" y="2441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5960"/>
            <p:cNvSpPr/>
            <p:nvPr>
              <p:custDataLst>
                <p:tags r:id="rId79"/>
              </p:custDataLst>
            </p:nvPr>
          </p:nvSpPr>
          <p:spPr>
            <a:xfrm>
              <a:off x="4009829" y="4318000"/>
              <a:ext cx="117672" cy="50801"/>
            </a:xfrm>
            <a:custGeom>
              <a:avLst/>
              <a:gdLst/>
              <a:ahLst/>
              <a:cxnLst/>
              <a:rect l="0" t="0" r="0" b="0"/>
              <a:pathLst>
                <a:path w="117672" h="50801">
                  <a:moveTo>
                    <a:pt x="3371" y="50800"/>
                  </a:moveTo>
                  <a:lnTo>
                    <a:pt x="3371" y="50800"/>
                  </a:lnTo>
                  <a:lnTo>
                    <a:pt x="0" y="44058"/>
                  </a:lnTo>
                  <a:lnTo>
                    <a:pt x="418" y="40661"/>
                  </a:lnTo>
                  <a:lnTo>
                    <a:pt x="4646" y="33123"/>
                  </a:lnTo>
                  <a:lnTo>
                    <a:pt x="31814" y="20946"/>
                  </a:lnTo>
                  <a:lnTo>
                    <a:pt x="63049" y="12602"/>
                  </a:lnTo>
                  <a:lnTo>
                    <a:pt x="1176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7" name="SMARTInkShape-5961"/>
          <p:cNvSpPr/>
          <p:nvPr>
            <p:custDataLst>
              <p:tags r:id="rId5"/>
            </p:custDataLst>
          </p:nvPr>
        </p:nvSpPr>
        <p:spPr>
          <a:xfrm>
            <a:off x="5835650" y="4102100"/>
            <a:ext cx="42862" cy="1612901"/>
          </a:xfrm>
          <a:custGeom>
            <a:avLst/>
            <a:gdLst/>
            <a:ahLst/>
            <a:cxnLst/>
            <a:rect l="0" t="0" r="0" b="0"/>
            <a:pathLst>
              <a:path w="42862" h="1612901">
                <a:moveTo>
                  <a:pt x="0" y="0"/>
                </a:moveTo>
                <a:lnTo>
                  <a:pt x="0" y="0"/>
                </a:lnTo>
                <a:lnTo>
                  <a:pt x="1881" y="47071"/>
                </a:lnTo>
                <a:lnTo>
                  <a:pt x="5069" y="78776"/>
                </a:lnTo>
                <a:lnTo>
                  <a:pt x="8839" y="121090"/>
                </a:lnTo>
                <a:lnTo>
                  <a:pt x="11536" y="148460"/>
                </a:lnTo>
                <a:lnTo>
                  <a:pt x="14748" y="179406"/>
                </a:lnTo>
                <a:lnTo>
                  <a:pt x="18298" y="212737"/>
                </a:lnTo>
                <a:lnTo>
                  <a:pt x="22076" y="251186"/>
                </a:lnTo>
                <a:lnTo>
                  <a:pt x="26006" y="293046"/>
                </a:lnTo>
                <a:lnTo>
                  <a:pt x="30037" y="337181"/>
                </a:lnTo>
                <a:lnTo>
                  <a:pt x="33430" y="386360"/>
                </a:lnTo>
                <a:lnTo>
                  <a:pt x="36398" y="438902"/>
                </a:lnTo>
                <a:lnTo>
                  <a:pt x="39082" y="493683"/>
                </a:lnTo>
                <a:lnTo>
                  <a:pt x="40870" y="552078"/>
                </a:lnTo>
                <a:lnTo>
                  <a:pt x="42064" y="612880"/>
                </a:lnTo>
                <a:lnTo>
                  <a:pt x="42861" y="675286"/>
                </a:lnTo>
                <a:lnTo>
                  <a:pt x="42683" y="738058"/>
                </a:lnTo>
                <a:lnTo>
                  <a:pt x="41861" y="801072"/>
                </a:lnTo>
                <a:lnTo>
                  <a:pt x="40608" y="864248"/>
                </a:lnTo>
                <a:lnTo>
                  <a:pt x="39066" y="926119"/>
                </a:lnTo>
                <a:lnTo>
                  <a:pt x="37333" y="987125"/>
                </a:lnTo>
                <a:lnTo>
                  <a:pt x="35472" y="1047550"/>
                </a:lnTo>
                <a:lnTo>
                  <a:pt x="32820" y="1106178"/>
                </a:lnTo>
                <a:lnTo>
                  <a:pt x="29640" y="1163608"/>
                </a:lnTo>
                <a:lnTo>
                  <a:pt x="26111" y="1220238"/>
                </a:lnTo>
                <a:lnTo>
                  <a:pt x="23757" y="1272103"/>
                </a:lnTo>
                <a:lnTo>
                  <a:pt x="22189" y="1320791"/>
                </a:lnTo>
                <a:lnTo>
                  <a:pt x="21142" y="1367361"/>
                </a:lnTo>
                <a:lnTo>
                  <a:pt x="20444" y="1408991"/>
                </a:lnTo>
                <a:lnTo>
                  <a:pt x="19979" y="1447327"/>
                </a:lnTo>
                <a:lnTo>
                  <a:pt x="19669" y="1483468"/>
                </a:lnTo>
                <a:lnTo>
                  <a:pt x="19464" y="1513912"/>
                </a:lnTo>
                <a:lnTo>
                  <a:pt x="19325" y="1540558"/>
                </a:lnTo>
                <a:lnTo>
                  <a:pt x="19172" y="1580748"/>
                </a:lnTo>
                <a:lnTo>
                  <a:pt x="19050" y="16129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5" name="SMARTInkShape-Group1277"/>
          <p:cNvGrpSpPr/>
          <p:nvPr/>
        </p:nvGrpSpPr>
        <p:grpSpPr>
          <a:xfrm>
            <a:off x="2997200" y="4184650"/>
            <a:ext cx="4330701" cy="1263651"/>
            <a:chOff x="2997200" y="4184650"/>
            <a:chExt cx="4330701" cy="1263651"/>
          </a:xfrm>
        </p:grpSpPr>
        <p:sp>
          <p:nvSpPr>
            <p:cNvPr id="258" name="SMARTInkShape-5962"/>
            <p:cNvSpPr/>
            <p:nvPr>
              <p:custDataLst>
                <p:tags r:id="rId71"/>
              </p:custDataLst>
            </p:nvPr>
          </p:nvSpPr>
          <p:spPr>
            <a:xfrm>
              <a:off x="3727450" y="4206392"/>
              <a:ext cx="201269" cy="1241909"/>
            </a:xfrm>
            <a:custGeom>
              <a:avLst/>
              <a:gdLst/>
              <a:ahLst/>
              <a:cxnLst/>
              <a:rect l="0" t="0" r="0" b="0"/>
              <a:pathLst>
                <a:path w="201269" h="1241909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705" y="0"/>
                  </a:lnTo>
                  <a:lnTo>
                    <a:pt x="3371" y="1562"/>
                  </a:lnTo>
                  <a:lnTo>
                    <a:pt x="12209" y="9779"/>
                  </a:lnTo>
                  <a:lnTo>
                    <a:pt x="23765" y="34635"/>
                  </a:lnTo>
                  <a:lnTo>
                    <a:pt x="31964" y="66344"/>
                  </a:lnTo>
                  <a:lnTo>
                    <a:pt x="41017" y="109835"/>
                  </a:lnTo>
                  <a:lnTo>
                    <a:pt x="46395" y="137237"/>
                  </a:lnTo>
                  <a:lnTo>
                    <a:pt x="52096" y="166794"/>
                  </a:lnTo>
                  <a:lnTo>
                    <a:pt x="59425" y="204138"/>
                  </a:lnTo>
                  <a:lnTo>
                    <a:pt x="67839" y="246671"/>
                  </a:lnTo>
                  <a:lnTo>
                    <a:pt x="76976" y="292667"/>
                  </a:lnTo>
                  <a:lnTo>
                    <a:pt x="86595" y="344497"/>
                  </a:lnTo>
                  <a:lnTo>
                    <a:pt x="96535" y="400218"/>
                  </a:lnTo>
                  <a:lnTo>
                    <a:pt x="106690" y="458531"/>
                  </a:lnTo>
                  <a:lnTo>
                    <a:pt x="116282" y="518573"/>
                  </a:lnTo>
                  <a:lnTo>
                    <a:pt x="125500" y="579768"/>
                  </a:lnTo>
                  <a:lnTo>
                    <a:pt x="134465" y="641731"/>
                  </a:lnTo>
                  <a:lnTo>
                    <a:pt x="143972" y="700679"/>
                  </a:lnTo>
                  <a:lnTo>
                    <a:pt x="153837" y="757617"/>
                  </a:lnTo>
                  <a:lnTo>
                    <a:pt x="163941" y="813214"/>
                  </a:lnTo>
                  <a:lnTo>
                    <a:pt x="172088" y="863685"/>
                  </a:lnTo>
                  <a:lnTo>
                    <a:pt x="178931" y="910736"/>
                  </a:lnTo>
                  <a:lnTo>
                    <a:pt x="184904" y="955510"/>
                  </a:lnTo>
                  <a:lnTo>
                    <a:pt x="189591" y="996649"/>
                  </a:lnTo>
                  <a:lnTo>
                    <a:pt x="193422" y="1035363"/>
                  </a:lnTo>
                  <a:lnTo>
                    <a:pt x="196681" y="1072461"/>
                  </a:lnTo>
                  <a:lnTo>
                    <a:pt x="198854" y="1104955"/>
                  </a:lnTo>
                  <a:lnTo>
                    <a:pt x="200303" y="1134378"/>
                  </a:lnTo>
                  <a:lnTo>
                    <a:pt x="201268" y="1161755"/>
                  </a:lnTo>
                  <a:lnTo>
                    <a:pt x="200460" y="1199699"/>
                  </a:lnTo>
                  <a:lnTo>
                    <a:pt x="196850" y="1241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5963"/>
            <p:cNvSpPr/>
            <p:nvPr>
              <p:custDataLst>
                <p:tags r:id="rId72"/>
              </p:custDataLst>
            </p:nvPr>
          </p:nvSpPr>
          <p:spPr>
            <a:xfrm>
              <a:off x="2997200" y="4503105"/>
              <a:ext cx="4330701" cy="113346"/>
            </a:xfrm>
            <a:custGeom>
              <a:avLst/>
              <a:gdLst/>
              <a:ahLst/>
              <a:cxnLst/>
              <a:rect l="0" t="0" r="0" b="0"/>
              <a:pathLst>
                <a:path w="4330701" h="113346">
                  <a:moveTo>
                    <a:pt x="0" y="113345"/>
                  </a:moveTo>
                  <a:lnTo>
                    <a:pt x="0" y="113345"/>
                  </a:lnTo>
                  <a:lnTo>
                    <a:pt x="42063" y="113345"/>
                  </a:lnTo>
                  <a:lnTo>
                    <a:pt x="79373" y="112639"/>
                  </a:lnTo>
                  <a:lnTo>
                    <a:pt x="105126" y="111463"/>
                  </a:lnTo>
                  <a:lnTo>
                    <a:pt x="133584" y="109974"/>
                  </a:lnTo>
                  <a:lnTo>
                    <a:pt x="169489" y="106864"/>
                  </a:lnTo>
                  <a:lnTo>
                    <a:pt x="210360" y="102675"/>
                  </a:lnTo>
                  <a:lnTo>
                    <a:pt x="254540" y="97765"/>
                  </a:lnTo>
                  <a:lnTo>
                    <a:pt x="307982" y="91669"/>
                  </a:lnTo>
                  <a:lnTo>
                    <a:pt x="367598" y="84784"/>
                  </a:lnTo>
                  <a:lnTo>
                    <a:pt x="431333" y="77370"/>
                  </a:lnTo>
                  <a:lnTo>
                    <a:pt x="506983" y="68900"/>
                  </a:lnTo>
                  <a:lnTo>
                    <a:pt x="590578" y="59727"/>
                  </a:lnTo>
                  <a:lnTo>
                    <a:pt x="679469" y="50083"/>
                  </a:lnTo>
                  <a:lnTo>
                    <a:pt x="775418" y="41537"/>
                  </a:lnTo>
                  <a:lnTo>
                    <a:pt x="876073" y="33723"/>
                  </a:lnTo>
                  <a:lnTo>
                    <a:pt x="979865" y="26397"/>
                  </a:lnTo>
                  <a:lnTo>
                    <a:pt x="1092099" y="19396"/>
                  </a:lnTo>
                  <a:lnTo>
                    <a:pt x="1209961" y="12612"/>
                  </a:lnTo>
                  <a:lnTo>
                    <a:pt x="1331573" y="5973"/>
                  </a:lnTo>
                  <a:lnTo>
                    <a:pt x="1460627" y="2253"/>
                  </a:lnTo>
                  <a:lnTo>
                    <a:pt x="1594639" y="478"/>
                  </a:lnTo>
                  <a:lnTo>
                    <a:pt x="1731961" y="0"/>
                  </a:lnTo>
                  <a:lnTo>
                    <a:pt x="1872190" y="387"/>
                  </a:lnTo>
                  <a:lnTo>
                    <a:pt x="2014360" y="1351"/>
                  </a:lnTo>
                  <a:lnTo>
                    <a:pt x="2157823" y="2699"/>
                  </a:lnTo>
                  <a:lnTo>
                    <a:pt x="2300737" y="5009"/>
                  </a:lnTo>
                  <a:lnTo>
                    <a:pt x="2443286" y="7960"/>
                  </a:lnTo>
                  <a:lnTo>
                    <a:pt x="2585591" y="11338"/>
                  </a:lnTo>
                  <a:lnTo>
                    <a:pt x="2729850" y="16413"/>
                  </a:lnTo>
                  <a:lnTo>
                    <a:pt x="2875411" y="22618"/>
                  </a:lnTo>
                  <a:lnTo>
                    <a:pt x="3021842" y="29577"/>
                  </a:lnTo>
                  <a:lnTo>
                    <a:pt x="3160382" y="36333"/>
                  </a:lnTo>
                  <a:lnTo>
                    <a:pt x="3293666" y="42954"/>
                  </a:lnTo>
                  <a:lnTo>
                    <a:pt x="3423442" y="49484"/>
                  </a:lnTo>
                  <a:lnTo>
                    <a:pt x="3543123" y="55249"/>
                  </a:lnTo>
                  <a:lnTo>
                    <a:pt x="3656071" y="60503"/>
                  </a:lnTo>
                  <a:lnTo>
                    <a:pt x="3764531" y="65417"/>
                  </a:lnTo>
                  <a:lnTo>
                    <a:pt x="3861532" y="70103"/>
                  </a:lnTo>
                  <a:lnTo>
                    <a:pt x="3950893" y="74640"/>
                  </a:lnTo>
                  <a:lnTo>
                    <a:pt x="4035161" y="79075"/>
                  </a:lnTo>
                  <a:lnTo>
                    <a:pt x="4105453" y="82031"/>
                  </a:lnTo>
                  <a:lnTo>
                    <a:pt x="4166423" y="84002"/>
                  </a:lnTo>
                  <a:lnTo>
                    <a:pt x="4221183" y="85316"/>
                  </a:lnTo>
                  <a:lnTo>
                    <a:pt x="4257689" y="86193"/>
                  </a:lnTo>
                  <a:lnTo>
                    <a:pt x="4330700" y="879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5964"/>
            <p:cNvSpPr/>
            <p:nvPr>
              <p:custDataLst>
                <p:tags r:id="rId73"/>
              </p:custDataLst>
            </p:nvPr>
          </p:nvSpPr>
          <p:spPr>
            <a:xfrm>
              <a:off x="4470400" y="4222750"/>
              <a:ext cx="190501" cy="1035051"/>
            </a:xfrm>
            <a:custGeom>
              <a:avLst/>
              <a:gdLst/>
              <a:ahLst/>
              <a:cxnLst/>
              <a:rect l="0" t="0" r="0" b="0"/>
              <a:pathLst>
                <a:path w="190501" h="1035051">
                  <a:moveTo>
                    <a:pt x="0" y="0"/>
                  </a:moveTo>
                  <a:lnTo>
                    <a:pt x="0" y="0"/>
                  </a:lnTo>
                  <a:lnTo>
                    <a:pt x="3371" y="34532"/>
                  </a:lnTo>
                  <a:lnTo>
                    <a:pt x="8788" y="67794"/>
                  </a:lnTo>
                  <a:lnTo>
                    <a:pt x="16606" y="113386"/>
                  </a:lnTo>
                  <a:lnTo>
                    <a:pt x="21654" y="143323"/>
                  </a:lnTo>
                  <a:lnTo>
                    <a:pt x="27136" y="175983"/>
                  </a:lnTo>
                  <a:lnTo>
                    <a:pt x="32908" y="213277"/>
                  </a:lnTo>
                  <a:lnTo>
                    <a:pt x="38871" y="253662"/>
                  </a:lnTo>
                  <a:lnTo>
                    <a:pt x="44964" y="296108"/>
                  </a:lnTo>
                  <a:lnTo>
                    <a:pt x="51848" y="339928"/>
                  </a:lnTo>
                  <a:lnTo>
                    <a:pt x="59260" y="384663"/>
                  </a:lnTo>
                  <a:lnTo>
                    <a:pt x="67023" y="430009"/>
                  </a:lnTo>
                  <a:lnTo>
                    <a:pt x="75021" y="475761"/>
                  </a:lnTo>
                  <a:lnTo>
                    <a:pt x="83175" y="521784"/>
                  </a:lnTo>
                  <a:lnTo>
                    <a:pt x="91433" y="567990"/>
                  </a:lnTo>
                  <a:lnTo>
                    <a:pt x="99056" y="612199"/>
                  </a:lnTo>
                  <a:lnTo>
                    <a:pt x="106254" y="655077"/>
                  </a:lnTo>
                  <a:lnTo>
                    <a:pt x="113169" y="697068"/>
                  </a:lnTo>
                  <a:lnTo>
                    <a:pt x="119896" y="735645"/>
                  </a:lnTo>
                  <a:lnTo>
                    <a:pt x="126497" y="771947"/>
                  </a:lnTo>
                  <a:lnTo>
                    <a:pt x="133015" y="806731"/>
                  </a:lnTo>
                  <a:lnTo>
                    <a:pt x="138771" y="839093"/>
                  </a:lnTo>
                  <a:lnTo>
                    <a:pt x="144020" y="869840"/>
                  </a:lnTo>
                  <a:lnTo>
                    <a:pt x="148930" y="899510"/>
                  </a:lnTo>
                  <a:lnTo>
                    <a:pt x="154320" y="924935"/>
                  </a:lnTo>
                  <a:lnTo>
                    <a:pt x="165953" y="968236"/>
                  </a:lnTo>
                  <a:lnTo>
                    <a:pt x="181032" y="1010863"/>
                  </a:lnTo>
                  <a:lnTo>
                    <a:pt x="190500" y="1035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5965"/>
            <p:cNvSpPr/>
            <p:nvPr>
              <p:custDataLst>
                <p:tags r:id="rId74"/>
              </p:custDataLst>
            </p:nvPr>
          </p:nvSpPr>
          <p:spPr>
            <a:xfrm>
              <a:off x="5221727" y="4184650"/>
              <a:ext cx="163074" cy="1073151"/>
            </a:xfrm>
            <a:custGeom>
              <a:avLst/>
              <a:gdLst/>
              <a:ahLst/>
              <a:cxnLst/>
              <a:rect l="0" t="0" r="0" b="0"/>
              <a:pathLst>
                <a:path w="163074" h="1073151">
                  <a:moveTo>
                    <a:pt x="17023" y="0"/>
                  </a:moveTo>
                  <a:lnTo>
                    <a:pt x="17023" y="0"/>
                  </a:lnTo>
                  <a:lnTo>
                    <a:pt x="2533" y="46160"/>
                  </a:lnTo>
                  <a:lnTo>
                    <a:pt x="0" y="79312"/>
                  </a:lnTo>
                  <a:lnTo>
                    <a:pt x="736" y="101558"/>
                  </a:lnTo>
                  <a:lnTo>
                    <a:pt x="2637" y="126972"/>
                  </a:lnTo>
                  <a:lnTo>
                    <a:pt x="5316" y="154498"/>
                  </a:lnTo>
                  <a:lnTo>
                    <a:pt x="8512" y="185548"/>
                  </a:lnTo>
                  <a:lnTo>
                    <a:pt x="12055" y="218949"/>
                  </a:lnTo>
                  <a:lnTo>
                    <a:pt x="15828" y="253916"/>
                  </a:lnTo>
                  <a:lnTo>
                    <a:pt x="20459" y="293455"/>
                  </a:lnTo>
                  <a:lnTo>
                    <a:pt x="25664" y="336042"/>
                  </a:lnTo>
                  <a:lnTo>
                    <a:pt x="31250" y="380661"/>
                  </a:lnTo>
                  <a:lnTo>
                    <a:pt x="37797" y="425224"/>
                  </a:lnTo>
                  <a:lnTo>
                    <a:pt x="44983" y="469749"/>
                  </a:lnTo>
                  <a:lnTo>
                    <a:pt x="52596" y="514249"/>
                  </a:lnTo>
                  <a:lnTo>
                    <a:pt x="61200" y="556616"/>
                  </a:lnTo>
                  <a:lnTo>
                    <a:pt x="70463" y="597561"/>
                  </a:lnTo>
                  <a:lnTo>
                    <a:pt x="80166" y="637557"/>
                  </a:lnTo>
                  <a:lnTo>
                    <a:pt x="89457" y="676922"/>
                  </a:lnTo>
                  <a:lnTo>
                    <a:pt x="98474" y="715864"/>
                  </a:lnTo>
                  <a:lnTo>
                    <a:pt x="107307" y="754526"/>
                  </a:lnTo>
                  <a:lnTo>
                    <a:pt x="114607" y="792295"/>
                  </a:lnTo>
                  <a:lnTo>
                    <a:pt x="120884" y="829470"/>
                  </a:lnTo>
                  <a:lnTo>
                    <a:pt x="126481" y="866246"/>
                  </a:lnTo>
                  <a:lnTo>
                    <a:pt x="131622" y="899230"/>
                  </a:lnTo>
                  <a:lnTo>
                    <a:pt x="136461" y="929687"/>
                  </a:lnTo>
                  <a:lnTo>
                    <a:pt x="141098" y="958458"/>
                  </a:lnTo>
                  <a:lnTo>
                    <a:pt x="145601" y="983988"/>
                  </a:lnTo>
                  <a:lnTo>
                    <a:pt x="154367" y="1029289"/>
                  </a:lnTo>
                  <a:lnTo>
                    <a:pt x="163073" y="1073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5966"/>
            <p:cNvSpPr/>
            <p:nvPr>
              <p:custDataLst>
                <p:tags r:id="rId75"/>
              </p:custDataLst>
            </p:nvPr>
          </p:nvSpPr>
          <p:spPr>
            <a:xfrm>
              <a:off x="3289300" y="4909101"/>
              <a:ext cx="3092451" cy="62950"/>
            </a:xfrm>
            <a:custGeom>
              <a:avLst/>
              <a:gdLst/>
              <a:ahLst/>
              <a:cxnLst/>
              <a:rect l="0" t="0" r="0" b="0"/>
              <a:pathLst>
                <a:path w="3092451" h="62950">
                  <a:moveTo>
                    <a:pt x="0" y="56599"/>
                  </a:moveTo>
                  <a:lnTo>
                    <a:pt x="0" y="56599"/>
                  </a:lnTo>
                  <a:lnTo>
                    <a:pt x="39999" y="56599"/>
                  </a:lnTo>
                  <a:lnTo>
                    <a:pt x="75633" y="56599"/>
                  </a:lnTo>
                  <a:lnTo>
                    <a:pt x="96988" y="56599"/>
                  </a:lnTo>
                  <a:lnTo>
                    <a:pt x="123925" y="55188"/>
                  </a:lnTo>
                  <a:lnTo>
                    <a:pt x="154584" y="52836"/>
                  </a:lnTo>
                  <a:lnTo>
                    <a:pt x="187723" y="49857"/>
                  </a:lnTo>
                  <a:lnTo>
                    <a:pt x="226748" y="47165"/>
                  </a:lnTo>
                  <a:lnTo>
                    <a:pt x="269699" y="44665"/>
                  </a:lnTo>
                  <a:lnTo>
                    <a:pt x="315266" y="42293"/>
                  </a:lnTo>
                  <a:lnTo>
                    <a:pt x="367516" y="39301"/>
                  </a:lnTo>
                  <a:lnTo>
                    <a:pt x="424222" y="35895"/>
                  </a:lnTo>
                  <a:lnTo>
                    <a:pt x="483898" y="32213"/>
                  </a:lnTo>
                  <a:lnTo>
                    <a:pt x="551199" y="27641"/>
                  </a:lnTo>
                  <a:lnTo>
                    <a:pt x="623582" y="22477"/>
                  </a:lnTo>
                  <a:lnTo>
                    <a:pt x="699355" y="16918"/>
                  </a:lnTo>
                  <a:lnTo>
                    <a:pt x="781620" y="12506"/>
                  </a:lnTo>
                  <a:lnTo>
                    <a:pt x="868213" y="8859"/>
                  </a:lnTo>
                  <a:lnTo>
                    <a:pt x="957692" y="5722"/>
                  </a:lnTo>
                  <a:lnTo>
                    <a:pt x="1054739" y="3631"/>
                  </a:lnTo>
                  <a:lnTo>
                    <a:pt x="1156832" y="2238"/>
                  </a:lnTo>
                  <a:lnTo>
                    <a:pt x="1262288" y="1308"/>
                  </a:lnTo>
                  <a:lnTo>
                    <a:pt x="1370692" y="688"/>
                  </a:lnTo>
                  <a:lnTo>
                    <a:pt x="1481061" y="275"/>
                  </a:lnTo>
                  <a:lnTo>
                    <a:pt x="1592741" y="0"/>
                  </a:lnTo>
                  <a:lnTo>
                    <a:pt x="1704588" y="523"/>
                  </a:lnTo>
                  <a:lnTo>
                    <a:pt x="1816548" y="1575"/>
                  </a:lnTo>
                  <a:lnTo>
                    <a:pt x="1928582" y="2983"/>
                  </a:lnTo>
                  <a:lnTo>
                    <a:pt x="2038548" y="4627"/>
                  </a:lnTo>
                  <a:lnTo>
                    <a:pt x="2147138" y="6429"/>
                  </a:lnTo>
                  <a:lnTo>
                    <a:pt x="2254808" y="8336"/>
                  </a:lnTo>
                  <a:lnTo>
                    <a:pt x="2357633" y="11723"/>
                  </a:lnTo>
                  <a:lnTo>
                    <a:pt x="2457228" y="16098"/>
                  </a:lnTo>
                  <a:lnTo>
                    <a:pt x="2554668" y="21133"/>
                  </a:lnTo>
                  <a:lnTo>
                    <a:pt x="2642913" y="25899"/>
                  </a:lnTo>
                  <a:lnTo>
                    <a:pt x="2725024" y="30488"/>
                  </a:lnTo>
                  <a:lnTo>
                    <a:pt x="2803049" y="34958"/>
                  </a:lnTo>
                  <a:lnTo>
                    <a:pt x="2869882" y="40055"/>
                  </a:lnTo>
                  <a:lnTo>
                    <a:pt x="2929255" y="45570"/>
                  </a:lnTo>
                  <a:lnTo>
                    <a:pt x="2983654" y="51363"/>
                  </a:lnTo>
                  <a:lnTo>
                    <a:pt x="3019920" y="55224"/>
                  </a:lnTo>
                  <a:lnTo>
                    <a:pt x="3092450" y="629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5967"/>
            <p:cNvSpPr/>
            <p:nvPr>
              <p:custDataLst>
                <p:tags r:id="rId76"/>
              </p:custDataLst>
            </p:nvPr>
          </p:nvSpPr>
          <p:spPr>
            <a:xfrm>
              <a:off x="3512433" y="5234792"/>
              <a:ext cx="3040768" cy="86509"/>
            </a:xfrm>
            <a:custGeom>
              <a:avLst/>
              <a:gdLst/>
              <a:ahLst/>
              <a:cxnLst/>
              <a:rect l="0" t="0" r="0" b="0"/>
              <a:pathLst>
                <a:path w="3040768" h="86509">
                  <a:moveTo>
                    <a:pt x="5467" y="86508"/>
                  </a:moveTo>
                  <a:lnTo>
                    <a:pt x="5467" y="86508"/>
                  </a:lnTo>
                  <a:lnTo>
                    <a:pt x="0" y="81041"/>
                  </a:lnTo>
                  <a:lnTo>
                    <a:pt x="411" y="80746"/>
                  </a:lnTo>
                  <a:lnTo>
                    <a:pt x="41856" y="80180"/>
                  </a:lnTo>
                  <a:lnTo>
                    <a:pt x="72205" y="80168"/>
                  </a:lnTo>
                  <a:lnTo>
                    <a:pt x="115562" y="80163"/>
                  </a:lnTo>
                  <a:lnTo>
                    <a:pt x="145891" y="80161"/>
                  </a:lnTo>
                  <a:lnTo>
                    <a:pt x="179516" y="80160"/>
                  </a:lnTo>
                  <a:lnTo>
                    <a:pt x="220983" y="78748"/>
                  </a:lnTo>
                  <a:lnTo>
                    <a:pt x="267678" y="76397"/>
                  </a:lnTo>
                  <a:lnTo>
                    <a:pt x="317858" y="73417"/>
                  </a:lnTo>
                  <a:lnTo>
                    <a:pt x="376005" y="70019"/>
                  </a:lnTo>
                  <a:lnTo>
                    <a:pt x="439464" y="66343"/>
                  </a:lnTo>
                  <a:lnTo>
                    <a:pt x="506465" y="62482"/>
                  </a:lnTo>
                  <a:lnTo>
                    <a:pt x="583588" y="57792"/>
                  </a:lnTo>
                  <a:lnTo>
                    <a:pt x="667459" y="52546"/>
                  </a:lnTo>
                  <a:lnTo>
                    <a:pt x="755828" y="46933"/>
                  </a:lnTo>
                  <a:lnTo>
                    <a:pt x="850019" y="41780"/>
                  </a:lnTo>
                  <a:lnTo>
                    <a:pt x="948090" y="36934"/>
                  </a:lnTo>
                  <a:lnTo>
                    <a:pt x="1048749" y="32292"/>
                  </a:lnTo>
                  <a:lnTo>
                    <a:pt x="1155366" y="27786"/>
                  </a:lnTo>
                  <a:lnTo>
                    <a:pt x="1265956" y="23371"/>
                  </a:lnTo>
                  <a:lnTo>
                    <a:pt x="1379193" y="19017"/>
                  </a:lnTo>
                  <a:lnTo>
                    <a:pt x="1494196" y="14703"/>
                  </a:lnTo>
                  <a:lnTo>
                    <a:pt x="1610374" y="10416"/>
                  </a:lnTo>
                  <a:lnTo>
                    <a:pt x="1727339" y="6147"/>
                  </a:lnTo>
                  <a:lnTo>
                    <a:pt x="1845532" y="3300"/>
                  </a:lnTo>
                  <a:lnTo>
                    <a:pt x="1964544" y="1402"/>
                  </a:lnTo>
                  <a:lnTo>
                    <a:pt x="2084101" y="138"/>
                  </a:lnTo>
                  <a:lnTo>
                    <a:pt x="2197673" y="0"/>
                  </a:lnTo>
                  <a:lnTo>
                    <a:pt x="2307254" y="614"/>
                  </a:lnTo>
                  <a:lnTo>
                    <a:pt x="2414174" y="1728"/>
                  </a:lnTo>
                  <a:lnTo>
                    <a:pt x="2512267" y="2471"/>
                  </a:lnTo>
                  <a:lnTo>
                    <a:pt x="2604473" y="2967"/>
                  </a:lnTo>
                  <a:lnTo>
                    <a:pt x="2692755" y="3297"/>
                  </a:lnTo>
                  <a:lnTo>
                    <a:pt x="2770658" y="4223"/>
                  </a:lnTo>
                  <a:lnTo>
                    <a:pt x="2841645" y="5546"/>
                  </a:lnTo>
                  <a:lnTo>
                    <a:pt x="2908019" y="7133"/>
                  </a:lnTo>
                  <a:lnTo>
                    <a:pt x="2952268" y="8191"/>
                  </a:lnTo>
                  <a:lnTo>
                    <a:pt x="3040767" y="10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5968"/>
            <p:cNvSpPr/>
            <p:nvPr>
              <p:custDataLst>
                <p:tags r:id="rId77"/>
              </p:custDataLst>
            </p:nvPr>
          </p:nvSpPr>
          <p:spPr>
            <a:xfrm>
              <a:off x="4616450" y="5200650"/>
              <a:ext cx="42422" cy="171451"/>
            </a:xfrm>
            <a:custGeom>
              <a:avLst/>
              <a:gdLst/>
              <a:ahLst/>
              <a:cxnLst/>
              <a:rect l="0" t="0" r="0" b="0"/>
              <a:pathLst>
                <a:path w="42422" h="171451">
                  <a:moveTo>
                    <a:pt x="0" y="0"/>
                  </a:moveTo>
                  <a:lnTo>
                    <a:pt x="0" y="0"/>
                  </a:lnTo>
                  <a:lnTo>
                    <a:pt x="23765" y="27136"/>
                  </a:lnTo>
                  <a:lnTo>
                    <a:pt x="35242" y="57624"/>
                  </a:lnTo>
                  <a:lnTo>
                    <a:pt x="42421" y="102948"/>
                  </a:lnTo>
                  <a:lnTo>
                    <a:pt x="40678" y="149296"/>
                  </a:lnTo>
                  <a:lnTo>
                    <a:pt x="3810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1" name="SMARTInkShape-Group1278"/>
          <p:cNvGrpSpPr/>
          <p:nvPr/>
        </p:nvGrpSpPr>
        <p:grpSpPr>
          <a:xfrm>
            <a:off x="1066051" y="655014"/>
            <a:ext cx="762984" cy="499718"/>
            <a:chOff x="1066051" y="655014"/>
            <a:chExt cx="762984" cy="499718"/>
          </a:xfrm>
        </p:grpSpPr>
        <p:sp>
          <p:nvSpPr>
            <p:cNvPr id="266" name="SMARTInkShape-5969"/>
            <p:cNvSpPr/>
            <p:nvPr>
              <p:custDataLst>
                <p:tags r:id="rId66"/>
              </p:custDataLst>
            </p:nvPr>
          </p:nvSpPr>
          <p:spPr>
            <a:xfrm>
              <a:off x="1489180" y="838200"/>
              <a:ext cx="91971" cy="108004"/>
            </a:xfrm>
            <a:custGeom>
              <a:avLst/>
              <a:gdLst/>
              <a:ahLst/>
              <a:cxnLst/>
              <a:rect l="0" t="0" r="0" b="0"/>
              <a:pathLst>
                <a:path w="91971" h="108004">
                  <a:moveTo>
                    <a:pt x="9420" y="25400"/>
                  </a:moveTo>
                  <a:lnTo>
                    <a:pt x="9420" y="25400"/>
                  </a:lnTo>
                  <a:lnTo>
                    <a:pt x="4350" y="19625"/>
                  </a:lnTo>
                  <a:lnTo>
                    <a:pt x="581" y="13191"/>
                  </a:lnTo>
                  <a:lnTo>
                    <a:pt x="0" y="10910"/>
                  </a:lnTo>
                  <a:lnTo>
                    <a:pt x="318" y="9390"/>
                  </a:lnTo>
                  <a:lnTo>
                    <a:pt x="1235" y="8377"/>
                  </a:lnTo>
                  <a:lnTo>
                    <a:pt x="9268" y="3579"/>
                  </a:lnTo>
                  <a:lnTo>
                    <a:pt x="18525" y="3472"/>
                  </a:lnTo>
                  <a:lnTo>
                    <a:pt x="23957" y="4432"/>
                  </a:lnTo>
                  <a:lnTo>
                    <a:pt x="35636" y="14905"/>
                  </a:lnTo>
                  <a:lnTo>
                    <a:pt x="57010" y="50373"/>
                  </a:lnTo>
                  <a:lnTo>
                    <a:pt x="63737" y="77563"/>
                  </a:lnTo>
                  <a:lnTo>
                    <a:pt x="62360" y="96751"/>
                  </a:lnTo>
                  <a:lnTo>
                    <a:pt x="57483" y="108003"/>
                  </a:lnTo>
                  <a:lnTo>
                    <a:pt x="54868" y="107985"/>
                  </a:lnTo>
                  <a:lnTo>
                    <a:pt x="48199" y="102321"/>
                  </a:lnTo>
                  <a:lnTo>
                    <a:pt x="44294" y="87104"/>
                  </a:lnTo>
                  <a:lnTo>
                    <a:pt x="43969" y="66935"/>
                  </a:lnTo>
                  <a:lnTo>
                    <a:pt x="48529" y="46212"/>
                  </a:lnTo>
                  <a:lnTo>
                    <a:pt x="62400" y="21453"/>
                  </a:lnTo>
                  <a:lnTo>
                    <a:pt x="73889" y="11181"/>
                  </a:lnTo>
                  <a:lnTo>
                    <a:pt x="919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5970"/>
            <p:cNvSpPr/>
            <p:nvPr>
              <p:custDataLst>
                <p:tags r:id="rId67"/>
              </p:custDataLst>
            </p:nvPr>
          </p:nvSpPr>
          <p:spPr>
            <a:xfrm>
              <a:off x="1390007" y="835283"/>
              <a:ext cx="102244" cy="319449"/>
            </a:xfrm>
            <a:custGeom>
              <a:avLst/>
              <a:gdLst/>
              <a:ahLst/>
              <a:cxnLst/>
              <a:rect l="0" t="0" r="0" b="0"/>
              <a:pathLst>
                <a:path w="102244" h="319449">
                  <a:moveTo>
                    <a:pt x="102243" y="34667"/>
                  </a:moveTo>
                  <a:lnTo>
                    <a:pt x="102243" y="34667"/>
                  </a:lnTo>
                  <a:lnTo>
                    <a:pt x="81195" y="8152"/>
                  </a:lnTo>
                  <a:lnTo>
                    <a:pt x="67724" y="1716"/>
                  </a:lnTo>
                  <a:lnTo>
                    <a:pt x="60180" y="0"/>
                  </a:lnTo>
                  <a:lnTo>
                    <a:pt x="32708" y="4326"/>
                  </a:lnTo>
                  <a:lnTo>
                    <a:pt x="18187" y="14597"/>
                  </a:lnTo>
                  <a:lnTo>
                    <a:pt x="7735" y="28569"/>
                  </a:lnTo>
                  <a:lnTo>
                    <a:pt x="737" y="44186"/>
                  </a:lnTo>
                  <a:lnTo>
                    <a:pt x="0" y="51597"/>
                  </a:lnTo>
                  <a:lnTo>
                    <a:pt x="2944" y="65475"/>
                  </a:lnTo>
                  <a:lnTo>
                    <a:pt x="7116" y="70728"/>
                  </a:lnTo>
                  <a:lnTo>
                    <a:pt x="19277" y="78446"/>
                  </a:lnTo>
                  <a:lnTo>
                    <a:pt x="32208" y="80465"/>
                  </a:lnTo>
                  <a:lnTo>
                    <a:pt x="45011" y="78305"/>
                  </a:lnTo>
                  <a:lnTo>
                    <a:pt x="57756" y="72641"/>
                  </a:lnTo>
                  <a:lnTo>
                    <a:pt x="66714" y="63539"/>
                  </a:lnTo>
                  <a:lnTo>
                    <a:pt x="72341" y="53143"/>
                  </a:lnTo>
                  <a:lnTo>
                    <a:pt x="76250" y="37379"/>
                  </a:lnTo>
                  <a:lnTo>
                    <a:pt x="73296" y="45583"/>
                  </a:lnTo>
                  <a:lnTo>
                    <a:pt x="71752" y="74505"/>
                  </a:lnTo>
                  <a:lnTo>
                    <a:pt x="76432" y="111774"/>
                  </a:lnTo>
                  <a:lnTo>
                    <a:pt x="86442" y="154802"/>
                  </a:lnTo>
                  <a:lnTo>
                    <a:pt x="94280" y="186603"/>
                  </a:lnTo>
                  <a:lnTo>
                    <a:pt x="98704" y="219551"/>
                  </a:lnTo>
                  <a:lnTo>
                    <a:pt x="99313" y="264190"/>
                  </a:lnTo>
                  <a:lnTo>
                    <a:pt x="95296" y="286961"/>
                  </a:lnTo>
                  <a:lnTo>
                    <a:pt x="86455" y="304136"/>
                  </a:lnTo>
                  <a:lnTo>
                    <a:pt x="75471" y="315063"/>
                  </a:lnTo>
                  <a:lnTo>
                    <a:pt x="69578" y="318964"/>
                  </a:lnTo>
                  <a:lnTo>
                    <a:pt x="63533" y="319448"/>
                  </a:lnTo>
                  <a:lnTo>
                    <a:pt x="51172" y="314342"/>
                  </a:lnTo>
                  <a:lnTo>
                    <a:pt x="40504" y="301254"/>
                  </a:lnTo>
                  <a:lnTo>
                    <a:pt x="35684" y="292825"/>
                  </a:lnTo>
                  <a:lnTo>
                    <a:pt x="32271" y="253994"/>
                  </a:lnTo>
                  <a:lnTo>
                    <a:pt x="32393" y="225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5971"/>
            <p:cNvSpPr/>
            <p:nvPr>
              <p:custDataLst>
                <p:tags r:id="rId68"/>
              </p:custDataLst>
            </p:nvPr>
          </p:nvSpPr>
          <p:spPr>
            <a:xfrm>
              <a:off x="1600200" y="803388"/>
              <a:ext cx="228835" cy="149113"/>
            </a:xfrm>
            <a:custGeom>
              <a:avLst/>
              <a:gdLst/>
              <a:ahLst/>
              <a:cxnLst/>
              <a:rect l="0" t="0" r="0" b="0"/>
              <a:pathLst>
                <a:path w="228835" h="149113">
                  <a:moveTo>
                    <a:pt x="0" y="60212"/>
                  </a:moveTo>
                  <a:lnTo>
                    <a:pt x="0" y="60212"/>
                  </a:lnTo>
                  <a:lnTo>
                    <a:pt x="0" y="69050"/>
                  </a:lnTo>
                  <a:lnTo>
                    <a:pt x="1411" y="70338"/>
                  </a:lnTo>
                  <a:lnTo>
                    <a:pt x="6742" y="71768"/>
                  </a:lnTo>
                  <a:lnTo>
                    <a:pt x="13815" y="70522"/>
                  </a:lnTo>
                  <a:lnTo>
                    <a:pt x="21662" y="66911"/>
                  </a:lnTo>
                  <a:lnTo>
                    <a:pt x="42399" y="49117"/>
                  </a:lnTo>
                  <a:lnTo>
                    <a:pt x="47066" y="40935"/>
                  </a:lnTo>
                  <a:lnTo>
                    <a:pt x="48311" y="36777"/>
                  </a:lnTo>
                  <a:lnTo>
                    <a:pt x="48435" y="33300"/>
                  </a:lnTo>
                  <a:lnTo>
                    <a:pt x="46691" y="27555"/>
                  </a:lnTo>
                  <a:lnTo>
                    <a:pt x="44533" y="26446"/>
                  </a:lnTo>
                  <a:lnTo>
                    <a:pt x="38372" y="27096"/>
                  </a:lnTo>
                  <a:lnTo>
                    <a:pt x="26970" y="34799"/>
                  </a:lnTo>
                  <a:lnTo>
                    <a:pt x="14655" y="52761"/>
                  </a:lnTo>
                  <a:lnTo>
                    <a:pt x="5440" y="75957"/>
                  </a:lnTo>
                  <a:lnTo>
                    <a:pt x="4983" y="100704"/>
                  </a:lnTo>
                  <a:lnTo>
                    <a:pt x="11149" y="127869"/>
                  </a:lnTo>
                  <a:lnTo>
                    <a:pt x="15068" y="135672"/>
                  </a:lnTo>
                  <a:lnTo>
                    <a:pt x="19218" y="138036"/>
                  </a:lnTo>
                  <a:lnTo>
                    <a:pt x="31354" y="140661"/>
                  </a:lnTo>
                  <a:lnTo>
                    <a:pt x="44274" y="138065"/>
                  </a:lnTo>
                  <a:lnTo>
                    <a:pt x="57777" y="130797"/>
                  </a:lnTo>
                  <a:lnTo>
                    <a:pt x="94357" y="98548"/>
                  </a:lnTo>
                  <a:lnTo>
                    <a:pt x="107293" y="75961"/>
                  </a:lnTo>
                  <a:lnTo>
                    <a:pt x="115595" y="54765"/>
                  </a:lnTo>
                  <a:lnTo>
                    <a:pt x="116522" y="43445"/>
                  </a:lnTo>
                  <a:lnTo>
                    <a:pt x="115781" y="38451"/>
                  </a:lnTo>
                  <a:lnTo>
                    <a:pt x="113876" y="35121"/>
                  </a:lnTo>
                  <a:lnTo>
                    <a:pt x="111195" y="32901"/>
                  </a:lnTo>
                  <a:lnTo>
                    <a:pt x="107997" y="31422"/>
                  </a:lnTo>
                  <a:lnTo>
                    <a:pt x="98799" y="31659"/>
                  </a:lnTo>
                  <a:lnTo>
                    <a:pt x="93382" y="32710"/>
                  </a:lnTo>
                  <a:lnTo>
                    <a:pt x="83601" y="39522"/>
                  </a:lnTo>
                  <a:lnTo>
                    <a:pt x="79018" y="44302"/>
                  </a:lnTo>
                  <a:lnTo>
                    <a:pt x="73925" y="55258"/>
                  </a:lnTo>
                  <a:lnTo>
                    <a:pt x="72367" y="67182"/>
                  </a:lnTo>
                  <a:lnTo>
                    <a:pt x="74026" y="79538"/>
                  </a:lnTo>
                  <a:lnTo>
                    <a:pt x="78997" y="90203"/>
                  </a:lnTo>
                  <a:lnTo>
                    <a:pt x="82298" y="95023"/>
                  </a:lnTo>
                  <a:lnTo>
                    <a:pt x="87321" y="98236"/>
                  </a:lnTo>
                  <a:lnTo>
                    <a:pt x="108579" y="102758"/>
                  </a:lnTo>
                  <a:lnTo>
                    <a:pt x="127045" y="103816"/>
                  </a:lnTo>
                  <a:lnTo>
                    <a:pt x="145129" y="98641"/>
                  </a:lnTo>
                  <a:lnTo>
                    <a:pt x="183106" y="78073"/>
                  </a:lnTo>
                  <a:lnTo>
                    <a:pt x="196151" y="62270"/>
                  </a:lnTo>
                  <a:lnTo>
                    <a:pt x="203595" y="44194"/>
                  </a:lnTo>
                  <a:lnTo>
                    <a:pt x="206903" y="26752"/>
                  </a:lnTo>
                  <a:lnTo>
                    <a:pt x="204611" y="13356"/>
                  </a:lnTo>
                  <a:lnTo>
                    <a:pt x="202024" y="7808"/>
                  </a:lnTo>
                  <a:lnTo>
                    <a:pt x="198888" y="4109"/>
                  </a:lnTo>
                  <a:lnTo>
                    <a:pt x="191641" y="0"/>
                  </a:lnTo>
                  <a:lnTo>
                    <a:pt x="183716" y="55"/>
                  </a:lnTo>
                  <a:lnTo>
                    <a:pt x="179627" y="1057"/>
                  </a:lnTo>
                  <a:lnTo>
                    <a:pt x="176902" y="3842"/>
                  </a:lnTo>
                  <a:lnTo>
                    <a:pt x="173873" y="12581"/>
                  </a:lnTo>
                  <a:lnTo>
                    <a:pt x="176290" y="23520"/>
                  </a:lnTo>
                  <a:lnTo>
                    <a:pt x="204182" y="67243"/>
                  </a:lnTo>
                  <a:lnTo>
                    <a:pt x="225423" y="97192"/>
                  </a:lnTo>
                  <a:lnTo>
                    <a:pt x="228834" y="110514"/>
                  </a:lnTo>
                  <a:lnTo>
                    <a:pt x="228756" y="117030"/>
                  </a:lnTo>
                  <a:lnTo>
                    <a:pt x="221143" y="129915"/>
                  </a:lnTo>
                  <a:lnTo>
                    <a:pt x="203200" y="1491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5972"/>
            <p:cNvSpPr/>
            <p:nvPr>
              <p:custDataLst>
                <p:tags r:id="rId69"/>
              </p:custDataLst>
            </p:nvPr>
          </p:nvSpPr>
          <p:spPr>
            <a:xfrm>
              <a:off x="1066051" y="655014"/>
              <a:ext cx="153150" cy="350739"/>
            </a:xfrm>
            <a:custGeom>
              <a:avLst/>
              <a:gdLst/>
              <a:ahLst/>
              <a:cxnLst/>
              <a:rect l="0" t="0" r="0" b="0"/>
              <a:pathLst>
                <a:path w="153150" h="350739">
                  <a:moveTo>
                    <a:pt x="83299" y="253036"/>
                  </a:moveTo>
                  <a:lnTo>
                    <a:pt x="83299" y="253036"/>
                  </a:lnTo>
                  <a:lnTo>
                    <a:pt x="86670" y="249665"/>
                  </a:lnTo>
                  <a:lnTo>
                    <a:pt x="88325" y="246128"/>
                  </a:lnTo>
                  <a:lnTo>
                    <a:pt x="88766" y="244198"/>
                  </a:lnTo>
                  <a:lnTo>
                    <a:pt x="86016" y="234738"/>
                  </a:lnTo>
                  <a:lnTo>
                    <a:pt x="80733" y="222998"/>
                  </a:lnTo>
                  <a:lnTo>
                    <a:pt x="77355" y="220311"/>
                  </a:lnTo>
                  <a:lnTo>
                    <a:pt x="63193" y="216529"/>
                  </a:lnTo>
                  <a:lnTo>
                    <a:pt x="54137" y="215644"/>
                  </a:lnTo>
                  <a:lnTo>
                    <a:pt x="43527" y="222776"/>
                  </a:lnTo>
                  <a:lnTo>
                    <a:pt x="16098" y="257093"/>
                  </a:lnTo>
                  <a:lnTo>
                    <a:pt x="1926" y="292338"/>
                  </a:lnTo>
                  <a:lnTo>
                    <a:pt x="0" y="322850"/>
                  </a:lnTo>
                  <a:lnTo>
                    <a:pt x="7942" y="339098"/>
                  </a:lnTo>
                  <a:lnTo>
                    <a:pt x="14011" y="346394"/>
                  </a:lnTo>
                  <a:lnTo>
                    <a:pt x="20879" y="349847"/>
                  </a:lnTo>
                  <a:lnTo>
                    <a:pt x="28280" y="350738"/>
                  </a:lnTo>
                  <a:lnTo>
                    <a:pt x="36036" y="349920"/>
                  </a:lnTo>
                  <a:lnTo>
                    <a:pt x="52180" y="341487"/>
                  </a:lnTo>
                  <a:lnTo>
                    <a:pt x="79018" y="315227"/>
                  </a:lnTo>
                  <a:lnTo>
                    <a:pt x="97624" y="287732"/>
                  </a:lnTo>
                  <a:lnTo>
                    <a:pt x="112949" y="251993"/>
                  </a:lnTo>
                  <a:lnTo>
                    <a:pt x="121171" y="205065"/>
                  </a:lnTo>
                  <a:lnTo>
                    <a:pt x="123364" y="178722"/>
                  </a:lnTo>
                  <a:lnTo>
                    <a:pt x="124120" y="151282"/>
                  </a:lnTo>
                  <a:lnTo>
                    <a:pt x="123919" y="123111"/>
                  </a:lnTo>
                  <a:lnTo>
                    <a:pt x="123079" y="94453"/>
                  </a:lnTo>
                  <a:lnTo>
                    <a:pt x="118383" y="51321"/>
                  </a:lnTo>
                  <a:lnTo>
                    <a:pt x="110886" y="21568"/>
                  </a:lnTo>
                  <a:lnTo>
                    <a:pt x="100499" y="5993"/>
                  </a:lnTo>
                  <a:lnTo>
                    <a:pt x="94060" y="2263"/>
                  </a:lnTo>
                  <a:lnTo>
                    <a:pt x="79380" y="0"/>
                  </a:lnTo>
                  <a:lnTo>
                    <a:pt x="73631" y="3206"/>
                  </a:lnTo>
                  <a:lnTo>
                    <a:pt x="65361" y="16176"/>
                  </a:lnTo>
                  <a:lnTo>
                    <a:pt x="60110" y="56796"/>
                  </a:lnTo>
                  <a:lnTo>
                    <a:pt x="64526" y="92911"/>
                  </a:lnTo>
                  <a:lnTo>
                    <a:pt x="72839" y="132480"/>
                  </a:lnTo>
                  <a:lnTo>
                    <a:pt x="81237" y="173585"/>
                  </a:lnTo>
                  <a:lnTo>
                    <a:pt x="91555" y="213491"/>
                  </a:lnTo>
                  <a:lnTo>
                    <a:pt x="102490" y="250277"/>
                  </a:lnTo>
                  <a:lnTo>
                    <a:pt x="117286" y="293376"/>
                  </a:lnTo>
                  <a:lnTo>
                    <a:pt x="134056" y="321825"/>
                  </a:lnTo>
                  <a:lnTo>
                    <a:pt x="153149" y="3355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5973"/>
            <p:cNvSpPr/>
            <p:nvPr>
              <p:custDataLst>
                <p:tags r:id="rId70"/>
              </p:custDataLst>
            </p:nvPr>
          </p:nvSpPr>
          <p:spPr>
            <a:xfrm>
              <a:off x="1268605" y="842661"/>
              <a:ext cx="166496" cy="117565"/>
            </a:xfrm>
            <a:custGeom>
              <a:avLst/>
              <a:gdLst/>
              <a:ahLst/>
              <a:cxnLst/>
              <a:rect l="0" t="0" r="0" b="0"/>
              <a:pathLst>
                <a:path w="166496" h="117565">
                  <a:moveTo>
                    <a:pt x="14095" y="46339"/>
                  </a:moveTo>
                  <a:lnTo>
                    <a:pt x="14095" y="46339"/>
                  </a:lnTo>
                  <a:lnTo>
                    <a:pt x="10724" y="46339"/>
                  </a:lnTo>
                  <a:lnTo>
                    <a:pt x="7187" y="50102"/>
                  </a:lnTo>
                  <a:lnTo>
                    <a:pt x="2539" y="57274"/>
                  </a:lnTo>
                  <a:lnTo>
                    <a:pt x="3569" y="58568"/>
                  </a:lnTo>
                  <a:lnTo>
                    <a:pt x="8476" y="61887"/>
                  </a:lnTo>
                  <a:lnTo>
                    <a:pt x="19172" y="64351"/>
                  </a:lnTo>
                  <a:lnTo>
                    <a:pt x="38020" y="58340"/>
                  </a:lnTo>
                  <a:lnTo>
                    <a:pt x="49658" y="49556"/>
                  </a:lnTo>
                  <a:lnTo>
                    <a:pt x="58829" y="38596"/>
                  </a:lnTo>
                  <a:lnTo>
                    <a:pt x="65256" y="26670"/>
                  </a:lnTo>
                  <a:lnTo>
                    <a:pt x="66702" y="16195"/>
                  </a:lnTo>
                  <a:lnTo>
                    <a:pt x="66099" y="11426"/>
                  </a:lnTo>
                  <a:lnTo>
                    <a:pt x="63581" y="7542"/>
                  </a:lnTo>
                  <a:lnTo>
                    <a:pt x="55139" y="1344"/>
                  </a:lnTo>
                  <a:lnTo>
                    <a:pt x="42450" y="0"/>
                  </a:lnTo>
                  <a:lnTo>
                    <a:pt x="35115" y="630"/>
                  </a:lnTo>
                  <a:lnTo>
                    <a:pt x="21320" y="8855"/>
                  </a:lnTo>
                  <a:lnTo>
                    <a:pt x="9545" y="21918"/>
                  </a:lnTo>
                  <a:lnTo>
                    <a:pt x="1960" y="37132"/>
                  </a:lnTo>
                  <a:lnTo>
                    <a:pt x="0" y="55182"/>
                  </a:lnTo>
                  <a:lnTo>
                    <a:pt x="2892" y="74258"/>
                  </a:lnTo>
                  <a:lnTo>
                    <a:pt x="11232" y="92144"/>
                  </a:lnTo>
                  <a:lnTo>
                    <a:pt x="25758" y="103856"/>
                  </a:lnTo>
                  <a:lnTo>
                    <a:pt x="67199" y="117124"/>
                  </a:lnTo>
                  <a:lnTo>
                    <a:pt x="103678" y="117564"/>
                  </a:lnTo>
                  <a:lnTo>
                    <a:pt x="149697" y="103368"/>
                  </a:lnTo>
                  <a:lnTo>
                    <a:pt x="166495" y="971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2" name="SMARTInkShape-5974"/>
          <p:cNvSpPr/>
          <p:nvPr>
            <p:custDataLst>
              <p:tags r:id="rId6"/>
            </p:custDataLst>
          </p:nvPr>
        </p:nvSpPr>
        <p:spPr>
          <a:xfrm>
            <a:off x="2196068" y="624788"/>
            <a:ext cx="286783" cy="490512"/>
          </a:xfrm>
          <a:custGeom>
            <a:avLst/>
            <a:gdLst/>
            <a:ahLst/>
            <a:cxnLst/>
            <a:rect l="0" t="0" r="0" b="0"/>
            <a:pathLst>
              <a:path w="286783" h="490512">
                <a:moveTo>
                  <a:pt x="58182" y="213412"/>
                </a:moveTo>
                <a:lnTo>
                  <a:pt x="58182" y="213412"/>
                </a:lnTo>
                <a:lnTo>
                  <a:pt x="53156" y="201478"/>
                </a:lnTo>
                <a:lnTo>
                  <a:pt x="52715" y="199106"/>
                </a:lnTo>
                <a:lnTo>
                  <a:pt x="48461" y="194589"/>
                </a:lnTo>
                <a:lnTo>
                  <a:pt x="45352" y="192397"/>
                </a:lnTo>
                <a:lnTo>
                  <a:pt x="41162" y="192346"/>
                </a:lnTo>
                <a:lnTo>
                  <a:pt x="30862" y="196053"/>
                </a:lnTo>
                <a:lnTo>
                  <a:pt x="13163" y="216187"/>
                </a:lnTo>
                <a:lnTo>
                  <a:pt x="1255" y="247866"/>
                </a:lnTo>
                <a:lnTo>
                  <a:pt x="0" y="277321"/>
                </a:lnTo>
                <a:lnTo>
                  <a:pt x="6218" y="291440"/>
                </a:lnTo>
                <a:lnTo>
                  <a:pt x="10839" y="297181"/>
                </a:lnTo>
                <a:lnTo>
                  <a:pt x="18154" y="299597"/>
                </a:lnTo>
                <a:lnTo>
                  <a:pt x="37569" y="298518"/>
                </a:lnTo>
                <a:lnTo>
                  <a:pt x="68929" y="283235"/>
                </a:lnTo>
                <a:lnTo>
                  <a:pt x="90451" y="260833"/>
                </a:lnTo>
                <a:lnTo>
                  <a:pt x="102394" y="239692"/>
                </a:lnTo>
                <a:lnTo>
                  <a:pt x="104172" y="224622"/>
                </a:lnTo>
                <a:lnTo>
                  <a:pt x="107904" y="177807"/>
                </a:lnTo>
                <a:lnTo>
                  <a:pt x="113523" y="142420"/>
                </a:lnTo>
                <a:lnTo>
                  <a:pt x="120362" y="105829"/>
                </a:lnTo>
                <a:lnTo>
                  <a:pt x="133076" y="61503"/>
                </a:lnTo>
                <a:lnTo>
                  <a:pt x="149157" y="15346"/>
                </a:lnTo>
                <a:lnTo>
                  <a:pt x="158243" y="0"/>
                </a:lnTo>
                <a:lnTo>
                  <a:pt x="159326" y="15104"/>
                </a:lnTo>
                <a:lnTo>
                  <a:pt x="152905" y="55406"/>
                </a:lnTo>
                <a:lnTo>
                  <a:pt x="145907" y="93328"/>
                </a:lnTo>
                <a:lnTo>
                  <a:pt x="138799" y="138169"/>
                </a:lnTo>
                <a:lnTo>
                  <a:pt x="135915" y="163956"/>
                </a:lnTo>
                <a:lnTo>
                  <a:pt x="133287" y="191024"/>
                </a:lnTo>
                <a:lnTo>
                  <a:pt x="130830" y="218948"/>
                </a:lnTo>
                <a:lnTo>
                  <a:pt x="128486" y="247442"/>
                </a:lnTo>
                <a:lnTo>
                  <a:pt x="126218" y="276315"/>
                </a:lnTo>
                <a:lnTo>
                  <a:pt x="124000" y="304031"/>
                </a:lnTo>
                <a:lnTo>
                  <a:pt x="121817" y="330974"/>
                </a:lnTo>
                <a:lnTo>
                  <a:pt x="119655" y="357404"/>
                </a:lnTo>
                <a:lnTo>
                  <a:pt x="121016" y="401821"/>
                </a:lnTo>
                <a:lnTo>
                  <a:pt x="126325" y="438260"/>
                </a:lnTo>
                <a:lnTo>
                  <a:pt x="137953" y="475786"/>
                </a:lnTo>
                <a:lnTo>
                  <a:pt x="148669" y="488302"/>
                </a:lnTo>
                <a:lnTo>
                  <a:pt x="155195" y="490511"/>
                </a:lnTo>
                <a:lnTo>
                  <a:pt x="169973" y="489202"/>
                </a:lnTo>
                <a:lnTo>
                  <a:pt x="176454" y="484055"/>
                </a:lnTo>
                <a:lnTo>
                  <a:pt x="187418" y="467048"/>
                </a:lnTo>
                <a:lnTo>
                  <a:pt x="198152" y="426931"/>
                </a:lnTo>
                <a:lnTo>
                  <a:pt x="199649" y="393681"/>
                </a:lnTo>
                <a:lnTo>
                  <a:pt x="194642" y="348670"/>
                </a:lnTo>
                <a:lnTo>
                  <a:pt x="187975" y="329971"/>
                </a:lnTo>
                <a:lnTo>
                  <a:pt x="180309" y="321660"/>
                </a:lnTo>
                <a:lnTo>
                  <a:pt x="172197" y="317967"/>
                </a:lnTo>
                <a:lnTo>
                  <a:pt x="166006" y="316325"/>
                </a:lnTo>
                <a:lnTo>
                  <a:pt x="165342" y="315887"/>
                </a:lnTo>
                <a:lnTo>
                  <a:pt x="165605" y="315596"/>
                </a:lnTo>
                <a:lnTo>
                  <a:pt x="206244" y="306300"/>
                </a:lnTo>
                <a:lnTo>
                  <a:pt x="247397" y="293381"/>
                </a:lnTo>
                <a:lnTo>
                  <a:pt x="286782" y="27691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3" name="SMARTInkShape-Group1280"/>
          <p:cNvGrpSpPr/>
          <p:nvPr/>
        </p:nvGrpSpPr>
        <p:grpSpPr>
          <a:xfrm>
            <a:off x="1003300" y="606084"/>
            <a:ext cx="2755901" cy="721067"/>
            <a:chOff x="1003300" y="606084"/>
            <a:chExt cx="2755901" cy="721067"/>
          </a:xfrm>
        </p:grpSpPr>
        <p:sp>
          <p:nvSpPr>
            <p:cNvPr id="273" name="SMARTInkShape-5975"/>
            <p:cNvSpPr/>
            <p:nvPr>
              <p:custDataLst>
                <p:tags r:id="rId56"/>
              </p:custDataLst>
            </p:nvPr>
          </p:nvSpPr>
          <p:spPr>
            <a:xfrm>
              <a:off x="3741915" y="889000"/>
              <a:ext cx="10936" cy="19051"/>
            </a:xfrm>
            <a:custGeom>
              <a:avLst/>
              <a:gdLst/>
              <a:ahLst/>
              <a:cxnLst/>
              <a:rect l="0" t="0" r="0" b="0"/>
              <a:pathLst>
                <a:path w="10936" h="19051">
                  <a:moveTo>
                    <a:pt x="10935" y="19050"/>
                  </a:moveTo>
                  <a:lnTo>
                    <a:pt x="10935" y="19050"/>
                  </a:lnTo>
                  <a:lnTo>
                    <a:pt x="0" y="8115"/>
                  </a:lnTo>
                  <a:lnTo>
                    <a:pt x="117" y="6821"/>
                  </a:lnTo>
                  <a:lnTo>
                    <a:pt x="45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5976"/>
            <p:cNvSpPr/>
            <p:nvPr>
              <p:custDataLst>
                <p:tags r:id="rId57"/>
              </p:custDataLst>
            </p:nvPr>
          </p:nvSpPr>
          <p:spPr>
            <a:xfrm>
              <a:off x="3746500" y="749300"/>
              <a:ext cx="12701" cy="25401"/>
            </a:xfrm>
            <a:custGeom>
              <a:avLst/>
              <a:gdLst/>
              <a:ahLst/>
              <a:cxnLst/>
              <a:rect l="0" t="0" r="0" b="0"/>
              <a:pathLst>
                <a:path w="12701" h="25401">
                  <a:moveTo>
                    <a:pt x="12700" y="0"/>
                  </a:moveTo>
                  <a:lnTo>
                    <a:pt x="12700" y="0"/>
                  </a:lnTo>
                  <a:lnTo>
                    <a:pt x="9329" y="0"/>
                  </a:lnTo>
                  <a:lnTo>
                    <a:pt x="5793" y="7526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5977"/>
            <p:cNvSpPr/>
            <p:nvPr>
              <p:custDataLst>
                <p:tags r:id="rId58"/>
              </p:custDataLst>
            </p:nvPr>
          </p:nvSpPr>
          <p:spPr>
            <a:xfrm>
              <a:off x="1320800" y="1060450"/>
              <a:ext cx="2209801" cy="266701"/>
            </a:xfrm>
            <a:custGeom>
              <a:avLst/>
              <a:gdLst/>
              <a:ahLst/>
              <a:cxnLst/>
              <a:rect l="0" t="0" r="0" b="0"/>
              <a:pathLst>
                <a:path w="2209801" h="266701">
                  <a:moveTo>
                    <a:pt x="0" y="266700"/>
                  </a:moveTo>
                  <a:lnTo>
                    <a:pt x="0" y="266700"/>
                  </a:lnTo>
                  <a:lnTo>
                    <a:pt x="19311" y="260219"/>
                  </a:lnTo>
                  <a:lnTo>
                    <a:pt x="61499" y="251120"/>
                  </a:lnTo>
                  <a:lnTo>
                    <a:pt x="93916" y="245730"/>
                  </a:lnTo>
                  <a:lnTo>
                    <a:pt x="132461" y="240020"/>
                  </a:lnTo>
                  <a:lnTo>
                    <a:pt x="175091" y="234097"/>
                  </a:lnTo>
                  <a:lnTo>
                    <a:pt x="225383" y="227326"/>
                  </a:lnTo>
                  <a:lnTo>
                    <a:pt x="280783" y="219989"/>
                  </a:lnTo>
                  <a:lnTo>
                    <a:pt x="339589" y="212276"/>
                  </a:lnTo>
                  <a:lnTo>
                    <a:pt x="405603" y="204312"/>
                  </a:lnTo>
                  <a:lnTo>
                    <a:pt x="476425" y="196180"/>
                  </a:lnTo>
                  <a:lnTo>
                    <a:pt x="550450" y="187937"/>
                  </a:lnTo>
                  <a:lnTo>
                    <a:pt x="626611" y="181030"/>
                  </a:lnTo>
                  <a:lnTo>
                    <a:pt x="704196" y="175015"/>
                  </a:lnTo>
                  <a:lnTo>
                    <a:pt x="782731" y="169593"/>
                  </a:lnTo>
                  <a:lnTo>
                    <a:pt x="863309" y="163862"/>
                  </a:lnTo>
                  <a:lnTo>
                    <a:pt x="945251" y="157925"/>
                  </a:lnTo>
                  <a:lnTo>
                    <a:pt x="1028100" y="151850"/>
                  </a:lnTo>
                  <a:lnTo>
                    <a:pt x="1110145" y="145683"/>
                  </a:lnTo>
                  <a:lnTo>
                    <a:pt x="1191652" y="139455"/>
                  </a:lnTo>
                  <a:lnTo>
                    <a:pt x="1272801" y="133187"/>
                  </a:lnTo>
                  <a:lnTo>
                    <a:pt x="1349479" y="127597"/>
                  </a:lnTo>
                  <a:lnTo>
                    <a:pt x="1423175" y="122459"/>
                  </a:lnTo>
                  <a:lnTo>
                    <a:pt x="1494883" y="117623"/>
                  </a:lnTo>
                  <a:lnTo>
                    <a:pt x="1561033" y="112282"/>
                  </a:lnTo>
                  <a:lnTo>
                    <a:pt x="1623478" y="106605"/>
                  </a:lnTo>
                  <a:lnTo>
                    <a:pt x="1683452" y="100703"/>
                  </a:lnTo>
                  <a:lnTo>
                    <a:pt x="1738957" y="94652"/>
                  </a:lnTo>
                  <a:lnTo>
                    <a:pt x="1791482" y="88501"/>
                  </a:lnTo>
                  <a:lnTo>
                    <a:pt x="1842022" y="82284"/>
                  </a:lnTo>
                  <a:lnTo>
                    <a:pt x="1887709" y="76023"/>
                  </a:lnTo>
                  <a:lnTo>
                    <a:pt x="1930162" y="69732"/>
                  </a:lnTo>
                  <a:lnTo>
                    <a:pt x="1970457" y="63421"/>
                  </a:lnTo>
                  <a:lnTo>
                    <a:pt x="2005083" y="57097"/>
                  </a:lnTo>
                  <a:lnTo>
                    <a:pt x="2035927" y="50765"/>
                  </a:lnTo>
                  <a:lnTo>
                    <a:pt x="2064252" y="44427"/>
                  </a:lnTo>
                  <a:lnTo>
                    <a:pt x="2110775" y="31739"/>
                  </a:lnTo>
                  <a:lnTo>
                    <a:pt x="2148855" y="19751"/>
                  </a:lnTo>
                  <a:lnTo>
                    <a:pt x="2189861" y="6479"/>
                  </a:lnTo>
                  <a:lnTo>
                    <a:pt x="2209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5978"/>
            <p:cNvSpPr/>
            <p:nvPr>
              <p:custDataLst>
                <p:tags r:id="rId59"/>
              </p:custDataLst>
            </p:nvPr>
          </p:nvSpPr>
          <p:spPr>
            <a:xfrm>
              <a:off x="1003300" y="1009650"/>
              <a:ext cx="2298701" cy="202318"/>
            </a:xfrm>
            <a:custGeom>
              <a:avLst/>
              <a:gdLst/>
              <a:ahLst/>
              <a:cxnLst/>
              <a:rect l="0" t="0" r="0" b="0"/>
              <a:pathLst>
                <a:path w="2298701" h="202318">
                  <a:moveTo>
                    <a:pt x="0" y="196850"/>
                  </a:moveTo>
                  <a:lnTo>
                    <a:pt x="0" y="196850"/>
                  </a:lnTo>
                  <a:lnTo>
                    <a:pt x="6742" y="200221"/>
                  </a:lnTo>
                  <a:lnTo>
                    <a:pt x="48015" y="202317"/>
                  </a:lnTo>
                  <a:lnTo>
                    <a:pt x="72227" y="201200"/>
                  </a:lnTo>
                  <a:lnTo>
                    <a:pt x="101068" y="199045"/>
                  </a:lnTo>
                  <a:lnTo>
                    <a:pt x="132995" y="196196"/>
                  </a:lnTo>
                  <a:lnTo>
                    <a:pt x="174036" y="191475"/>
                  </a:lnTo>
                  <a:lnTo>
                    <a:pt x="221152" y="185506"/>
                  </a:lnTo>
                  <a:lnTo>
                    <a:pt x="272318" y="178704"/>
                  </a:lnTo>
                  <a:lnTo>
                    <a:pt x="333240" y="170642"/>
                  </a:lnTo>
                  <a:lnTo>
                    <a:pt x="400665" y="161739"/>
                  </a:lnTo>
                  <a:lnTo>
                    <a:pt x="472427" y="152276"/>
                  </a:lnTo>
                  <a:lnTo>
                    <a:pt x="553429" y="141734"/>
                  </a:lnTo>
                  <a:lnTo>
                    <a:pt x="640592" y="130473"/>
                  </a:lnTo>
                  <a:lnTo>
                    <a:pt x="731861" y="118732"/>
                  </a:lnTo>
                  <a:lnTo>
                    <a:pt x="826574" y="107377"/>
                  </a:lnTo>
                  <a:lnTo>
                    <a:pt x="923583" y="96279"/>
                  </a:lnTo>
                  <a:lnTo>
                    <a:pt x="1022122" y="85353"/>
                  </a:lnTo>
                  <a:lnTo>
                    <a:pt x="1121681" y="75952"/>
                  </a:lnTo>
                  <a:lnTo>
                    <a:pt x="1221921" y="67568"/>
                  </a:lnTo>
                  <a:lnTo>
                    <a:pt x="1322614" y="59862"/>
                  </a:lnTo>
                  <a:lnTo>
                    <a:pt x="1422904" y="52608"/>
                  </a:lnTo>
                  <a:lnTo>
                    <a:pt x="1522924" y="45655"/>
                  </a:lnTo>
                  <a:lnTo>
                    <a:pt x="1622766" y="38904"/>
                  </a:lnTo>
                  <a:lnTo>
                    <a:pt x="1715433" y="32991"/>
                  </a:lnTo>
                  <a:lnTo>
                    <a:pt x="1803317" y="27639"/>
                  </a:lnTo>
                  <a:lnTo>
                    <a:pt x="1888011" y="22659"/>
                  </a:lnTo>
                  <a:lnTo>
                    <a:pt x="1962113" y="18634"/>
                  </a:lnTo>
                  <a:lnTo>
                    <a:pt x="2029153" y="15245"/>
                  </a:lnTo>
                  <a:lnTo>
                    <a:pt x="2091486" y="12280"/>
                  </a:lnTo>
                  <a:lnTo>
                    <a:pt x="2142213" y="9598"/>
                  </a:lnTo>
                  <a:lnTo>
                    <a:pt x="2185203" y="7104"/>
                  </a:lnTo>
                  <a:lnTo>
                    <a:pt x="2223035" y="4736"/>
                  </a:lnTo>
                  <a:lnTo>
                    <a:pt x="2298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5979"/>
            <p:cNvSpPr/>
            <p:nvPr>
              <p:custDataLst>
                <p:tags r:id="rId60"/>
              </p:custDataLst>
            </p:nvPr>
          </p:nvSpPr>
          <p:spPr>
            <a:xfrm>
              <a:off x="3108815" y="606084"/>
              <a:ext cx="230326" cy="257221"/>
            </a:xfrm>
            <a:custGeom>
              <a:avLst/>
              <a:gdLst/>
              <a:ahLst/>
              <a:cxnLst/>
              <a:rect l="0" t="0" r="0" b="0"/>
              <a:pathLst>
                <a:path w="230326" h="257221">
                  <a:moveTo>
                    <a:pt x="53485" y="162266"/>
                  </a:moveTo>
                  <a:lnTo>
                    <a:pt x="53485" y="162266"/>
                  </a:lnTo>
                  <a:lnTo>
                    <a:pt x="26970" y="174475"/>
                  </a:lnTo>
                  <a:lnTo>
                    <a:pt x="8705" y="192773"/>
                  </a:lnTo>
                  <a:lnTo>
                    <a:pt x="1832" y="208045"/>
                  </a:lnTo>
                  <a:lnTo>
                    <a:pt x="0" y="216069"/>
                  </a:lnTo>
                  <a:lnTo>
                    <a:pt x="189" y="222829"/>
                  </a:lnTo>
                  <a:lnTo>
                    <a:pt x="4163" y="234103"/>
                  </a:lnTo>
                  <a:lnTo>
                    <a:pt x="14396" y="241936"/>
                  </a:lnTo>
                  <a:lnTo>
                    <a:pt x="28351" y="247064"/>
                  </a:lnTo>
                  <a:lnTo>
                    <a:pt x="43961" y="249343"/>
                  </a:lnTo>
                  <a:lnTo>
                    <a:pt x="75357" y="240513"/>
                  </a:lnTo>
                  <a:lnTo>
                    <a:pt x="122482" y="217860"/>
                  </a:lnTo>
                  <a:lnTo>
                    <a:pt x="162490" y="185458"/>
                  </a:lnTo>
                  <a:lnTo>
                    <a:pt x="164960" y="181255"/>
                  </a:lnTo>
                  <a:lnTo>
                    <a:pt x="165196" y="177747"/>
                  </a:lnTo>
                  <a:lnTo>
                    <a:pt x="163943" y="174704"/>
                  </a:lnTo>
                  <a:lnTo>
                    <a:pt x="160284" y="173380"/>
                  </a:lnTo>
                  <a:lnTo>
                    <a:pt x="148694" y="173791"/>
                  </a:lnTo>
                  <a:lnTo>
                    <a:pt x="136017" y="180088"/>
                  </a:lnTo>
                  <a:lnTo>
                    <a:pt x="124032" y="190648"/>
                  </a:lnTo>
                  <a:lnTo>
                    <a:pt x="106722" y="218542"/>
                  </a:lnTo>
                  <a:lnTo>
                    <a:pt x="103793" y="225183"/>
                  </a:lnTo>
                  <a:lnTo>
                    <a:pt x="103252" y="231727"/>
                  </a:lnTo>
                  <a:lnTo>
                    <a:pt x="106413" y="244643"/>
                  </a:lnTo>
                  <a:lnTo>
                    <a:pt x="114403" y="253676"/>
                  </a:lnTo>
                  <a:lnTo>
                    <a:pt x="119497" y="257073"/>
                  </a:lnTo>
                  <a:lnTo>
                    <a:pt x="125715" y="257220"/>
                  </a:lnTo>
                  <a:lnTo>
                    <a:pt x="140150" y="251740"/>
                  </a:lnTo>
                  <a:lnTo>
                    <a:pt x="164144" y="233384"/>
                  </a:lnTo>
                  <a:lnTo>
                    <a:pt x="189127" y="199958"/>
                  </a:lnTo>
                  <a:lnTo>
                    <a:pt x="205963" y="165377"/>
                  </a:lnTo>
                  <a:lnTo>
                    <a:pt x="220736" y="124138"/>
                  </a:lnTo>
                  <a:lnTo>
                    <a:pt x="229654" y="79939"/>
                  </a:lnTo>
                  <a:lnTo>
                    <a:pt x="230325" y="43832"/>
                  </a:lnTo>
                  <a:lnTo>
                    <a:pt x="225214" y="17201"/>
                  </a:lnTo>
                  <a:lnTo>
                    <a:pt x="215887" y="3013"/>
                  </a:lnTo>
                  <a:lnTo>
                    <a:pt x="210436" y="358"/>
                  </a:lnTo>
                  <a:lnTo>
                    <a:pt x="204686" y="0"/>
                  </a:lnTo>
                  <a:lnTo>
                    <a:pt x="198735" y="1172"/>
                  </a:lnTo>
                  <a:lnTo>
                    <a:pt x="193358" y="5481"/>
                  </a:lnTo>
                  <a:lnTo>
                    <a:pt x="178341" y="30517"/>
                  </a:lnTo>
                  <a:lnTo>
                    <a:pt x="162916" y="73449"/>
                  </a:lnTo>
                  <a:lnTo>
                    <a:pt x="158565" y="107975"/>
                  </a:lnTo>
                  <a:lnTo>
                    <a:pt x="162276" y="140724"/>
                  </a:lnTo>
                  <a:lnTo>
                    <a:pt x="176266" y="181283"/>
                  </a:lnTo>
                  <a:lnTo>
                    <a:pt x="188488" y="200351"/>
                  </a:lnTo>
                  <a:lnTo>
                    <a:pt x="218585" y="2257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5980"/>
            <p:cNvSpPr/>
            <p:nvPr>
              <p:custDataLst>
                <p:tags r:id="rId61"/>
              </p:custDataLst>
            </p:nvPr>
          </p:nvSpPr>
          <p:spPr>
            <a:xfrm>
              <a:off x="3355660" y="762000"/>
              <a:ext cx="70233" cy="83930"/>
            </a:xfrm>
            <a:custGeom>
              <a:avLst/>
              <a:gdLst/>
              <a:ahLst/>
              <a:cxnLst/>
              <a:rect l="0" t="0" r="0" b="0"/>
              <a:pathLst>
                <a:path w="70233" h="83930">
                  <a:moveTo>
                    <a:pt x="54290" y="6350"/>
                  </a:moveTo>
                  <a:lnTo>
                    <a:pt x="54290" y="6350"/>
                  </a:lnTo>
                  <a:lnTo>
                    <a:pt x="40806" y="6350"/>
                  </a:lnTo>
                  <a:lnTo>
                    <a:pt x="22308" y="13092"/>
                  </a:lnTo>
                  <a:lnTo>
                    <a:pt x="6792" y="27398"/>
                  </a:lnTo>
                  <a:lnTo>
                    <a:pt x="1429" y="40869"/>
                  </a:lnTo>
                  <a:lnTo>
                    <a:pt x="0" y="48413"/>
                  </a:lnTo>
                  <a:lnTo>
                    <a:pt x="1163" y="55559"/>
                  </a:lnTo>
                  <a:lnTo>
                    <a:pt x="8100" y="69143"/>
                  </a:lnTo>
                  <a:lnTo>
                    <a:pt x="18239" y="78473"/>
                  </a:lnTo>
                  <a:lnTo>
                    <a:pt x="23906" y="81948"/>
                  </a:lnTo>
                  <a:lnTo>
                    <a:pt x="37728" y="83929"/>
                  </a:lnTo>
                  <a:lnTo>
                    <a:pt x="45366" y="83469"/>
                  </a:lnTo>
                  <a:lnTo>
                    <a:pt x="57614" y="77314"/>
                  </a:lnTo>
                  <a:lnTo>
                    <a:pt x="62856" y="72709"/>
                  </a:lnTo>
                  <a:lnTo>
                    <a:pt x="68680" y="61949"/>
                  </a:lnTo>
                  <a:lnTo>
                    <a:pt x="70232" y="56116"/>
                  </a:lnTo>
                  <a:lnTo>
                    <a:pt x="68197" y="42109"/>
                  </a:lnTo>
                  <a:lnTo>
                    <a:pt x="61303" y="9141"/>
                  </a:lnTo>
                  <a:lnTo>
                    <a:pt x="606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5981"/>
            <p:cNvSpPr/>
            <p:nvPr>
              <p:custDataLst>
                <p:tags r:id="rId62"/>
              </p:custDataLst>
            </p:nvPr>
          </p:nvSpPr>
          <p:spPr>
            <a:xfrm>
              <a:off x="3473450" y="729721"/>
              <a:ext cx="149798" cy="114830"/>
            </a:xfrm>
            <a:custGeom>
              <a:avLst/>
              <a:gdLst/>
              <a:ahLst/>
              <a:cxnLst/>
              <a:rect l="0" t="0" r="0" b="0"/>
              <a:pathLst>
                <a:path w="149798" h="114830">
                  <a:moveTo>
                    <a:pt x="0" y="25929"/>
                  </a:moveTo>
                  <a:lnTo>
                    <a:pt x="0" y="25929"/>
                  </a:lnTo>
                  <a:lnTo>
                    <a:pt x="0" y="29300"/>
                  </a:lnTo>
                  <a:lnTo>
                    <a:pt x="5026" y="51346"/>
                  </a:lnTo>
                  <a:lnTo>
                    <a:pt x="6234" y="98368"/>
                  </a:lnTo>
                  <a:lnTo>
                    <a:pt x="6327" y="111577"/>
                  </a:lnTo>
                  <a:lnTo>
                    <a:pt x="7746" y="110545"/>
                  </a:lnTo>
                  <a:lnTo>
                    <a:pt x="24025" y="84658"/>
                  </a:lnTo>
                  <a:lnTo>
                    <a:pt x="44727" y="39124"/>
                  </a:lnTo>
                  <a:lnTo>
                    <a:pt x="61255" y="4102"/>
                  </a:lnTo>
                  <a:lnTo>
                    <a:pt x="64120" y="794"/>
                  </a:lnTo>
                  <a:lnTo>
                    <a:pt x="66735" y="0"/>
                  </a:lnTo>
                  <a:lnTo>
                    <a:pt x="69185" y="882"/>
                  </a:lnTo>
                  <a:lnTo>
                    <a:pt x="71523" y="2881"/>
                  </a:lnTo>
                  <a:lnTo>
                    <a:pt x="74121" y="14510"/>
                  </a:lnTo>
                  <a:lnTo>
                    <a:pt x="75926" y="55025"/>
                  </a:lnTo>
                  <a:lnTo>
                    <a:pt x="76164" y="78967"/>
                  </a:lnTo>
                  <a:lnTo>
                    <a:pt x="76176" y="78926"/>
                  </a:lnTo>
                  <a:lnTo>
                    <a:pt x="76189" y="75119"/>
                  </a:lnTo>
                  <a:lnTo>
                    <a:pt x="87042" y="51037"/>
                  </a:lnTo>
                  <a:lnTo>
                    <a:pt x="108838" y="22866"/>
                  </a:lnTo>
                  <a:lnTo>
                    <a:pt x="120339" y="13984"/>
                  </a:lnTo>
                  <a:lnTo>
                    <a:pt x="130154" y="10037"/>
                  </a:lnTo>
                  <a:lnTo>
                    <a:pt x="134747" y="10395"/>
                  </a:lnTo>
                  <a:lnTo>
                    <a:pt x="143613" y="14557"/>
                  </a:lnTo>
                  <a:lnTo>
                    <a:pt x="146542" y="19759"/>
                  </a:lnTo>
                  <a:lnTo>
                    <a:pt x="149797" y="34946"/>
                  </a:lnTo>
                  <a:lnTo>
                    <a:pt x="148258" y="63330"/>
                  </a:lnTo>
                  <a:lnTo>
                    <a:pt x="133350" y="1148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5982"/>
            <p:cNvSpPr/>
            <p:nvPr>
              <p:custDataLst>
                <p:tags r:id="rId63"/>
              </p:custDataLst>
            </p:nvPr>
          </p:nvSpPr>
          <p:spPr>
            <a:xfrm>
              <a:off x="2769423" y="614697"/>
              <a:ext cx="94428" cy="306990"/>
            </a:xfrm>
            <a:custGeom>
              <a:avLst/>
              <a:gdLst/>
              <a:ahLst/>
              <a:cxnLst/>
              <a:rect l="0" t="0" r="0" b="0"/>
              <a:pathLst>
                <a:path w="94428" h="306990">
                  <a:moveTo>
                    <a:pt x="94427" y="33003"/>
                  </a:moveTo>
                  <a:lnTo>
                    <a:pt x="94427" y="33003"/>
                  </a:lnTo>
                  <a:lnTo>
                    <a:pt x="85589" y="9859"/>
                  </a:lnTo>
                  <a:lnTo>
                    <a:pt x="77799" y="3196"/>
                  </a:lnTo>
                  <a:lnTo>
                    <a:pt x="72758" y="432"/>
                  </a:lnTo>
                  <a:lnTo>
                    <a:pt x="67281" y="0"/>
                  </a:lnTo>
                  <a:lnTo>
                    <a:pt x="55551" y="3283"/>
                  </a:lnTo>
                  <a:lnTo>
                    <a:pt x="45164" y="15090"/>
                  </a:lnTo>
                  <a:lnTo>
                    <a:pt x="26997" y="58157"/>
                  </a:lnTo>
                  <a:lnTo>
                    <a:pt x="24006" y="89338"/>
                  </a:lnTo>
                  <a:lnTo>
                    <a:pt x="25029" y="124363"/>
                  </a:lnTo>
                  <a:lnTo>
                    <a:pt x="27835" y="161096"/>
                  </a:lnTo>
                  <a:lnTo>
                    <a:pt x="35197" y="196707"/>
                  </a:lnTo>
                  <a:lnTo>
                    <a:pt x="44819" y="229938"/>
                  </a:lnTo>
                  <a:lnTo>
                    <a:pt x="57464" y="271036"/>
                  </a:lnTo>
                  <a:lnTo>
                    <a:pt x="64582" y="298892"/>
                  </a:lnTo>
                  <a:lnTo>
                    <a:pt x="64652" y="303396"/>
                  </a:lnTo>
                  <a:lnTo>
                    <a:pt x="63994" y="306398"/>
                  </a:lnTo>
                  <a:lnTo>
                    <a:pt x="61439" y="306989"/>
                  </a:lnTo>
                  <a:lnTo>
                    <a:pt x="52954" y="303882"/>
                  </a:lnTo>
                  <a:lnTo>
                    <a:pt x="44009" y="294034"/>
                  </a:lnTo>
                  <a:lnTo>
                    <a:pt x="5425" y="247649"/>
                  </a:lnTo>
                  <a:lnTo>
                    <a:pt x="0" y="232475"/>
                  </a:lnTo>
                  <a:lnTo>
                    <a:pt x="1137" y="230896"/>
                  </a:lnTo>
                  <a:lnTo>
                    <a:pt x="25957" y="214811"/>
                  </a:lnTo>
                  <a:lnTo>
                    <a:pt x="81727" y="1981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5983"/>
            <p:cNvSpPr/>
            <p:nvPr>
              <p:custDataLst>
                <p:tags r:id="rId64"/>
              </p:custDataLst>
            </p:nvPr>
          </p:nvSpPr>
          <p:spPr>
            <a:xfrm>
              <a:off x="2863850" y="800100"/>
              <a:ext cx="107951" cy="85357"/>
            </a:xfrm>
            <a:custGeom>
              <a:avLst/>
              <a:gdLst/>
              <a:ahLst/>
              <a:cxnLst/>
              <a:rect l="0" t="0" r="0" b="0"/>
              <a:pathLst>
                <a:path w="107951" h="85357">
                  <a:moveTo>
                    <a:pt x="0" y="0"/>
                  </a:moveTo>
                  <a:lnTo>
                    <a:pt x="0" y="0"/>
                  </a:lnTo>
                  <a:lnTo>
                    <a:pt x="24419" y="0"/>
                  </a:lnTo>
                  <a:lnTo>
                    <a:pt x="39546" y="5644"/>
                  </a:lnTo>
                  <a:lnTo>
                    <a:pt x="68881" y="26515"/>
                  </a:lnTo>
                  <a:lnTo>
                    <a:pt x="78357" y="42358"/>
                  </a:lnTo>
                  <a:lnTo>
                    <a:pt x="83508" y="59748"/>
                  </a:lnTo>
                  <a:lnTo>
                    <a:pt x="83446" y="74533"/>
                  </a:lnTo>
                  <a:lnTo>
                    <a:pt x="81067" y="82514"/>
                  </a:lnTo>
                  <a:lnTo>
                    <a:pt x="79444" y="84643"/>
                  </a:lnTo>
                  <a:lnTo>
                    <a:pt x="77657" y="85356"/>
                  </a:lnTo>
                  <a:lnTo>
                    <a:pt x="75760" y="85126"/>
                  </a:lnTo>
                  <a:lnTo>
                    <a:pt x="73790" y="84268"/>
                  </a:lnTo>
                  <a:lnTo>
                    <a:pt x="71601" y="75788"/>
                  </a:lnTo>
                  <a:lnTo>
                    <a:pt x="71018" y="69575"/>
                  </a:lnTo>
                  <a:lnTo>
                    <a:pt x="80309" y="43976"/>
                  </a:lnTo>
                  <a:lnTo>
                    <a:pt x="1079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5984"/>
            <p:cNvSpPr/>
            <p:nvPr>
              <p:custDataLst>
                <p:tags r:id="rId65"/>
              </p:custDataLst>
            </p:nvPr>
          </p:nvSpPr>
          <p:spPr>
            <a:xfrm>
              <a:off x="3014336" y="770280"/>
              <a:ext cx="122565" cy="94604"/>
            </a:xfrm>
            <a:custGeom>
              <a:avLst/>
              <a:gdLst/>
              <a:ahLst/>
              <a:cxnLst/>
              <a:rect l="0" t="0" r="0" b="0"/>
              <a:pathLst>
                <a:path w="122565" h="94604">
                  <a:moveTo>
                    <a:pt x="1914" y="55220"/>
                  </a:moveTo>
                  <a:lnTo>
                    <a:pt x="1914" y="55220"/>
                  </a:lnTo>
                  <a:lnTo>
                    <a:pt x="19591" y="46382"/>
                  </a:lnTo>
                  <a:lnTo>
                    <a:pt x="25763" y="38592"/>
                  </a:lnTo>
                  <a:lnTo>
                    <a:pt x="37996" y="7838"/>
                  </a:lnTo>
                  <a:lnTo>
                    <a:pt x="38669" y="4582"/>
                  </a:lnTo>
                  <a:lnTo>
                    <a:pt x="38412" y="2411"/>
                  </a:lnTo>
                  <a:lnTo>
                    <a:pt x="37535" y="964"/>
                  </a:lnTo>
                  <a:lnTo>
                    <a:pt x="36244" y="0"/>
                  </a:lnTo>
                  <a:lnTo>
                    <a:pt x="29166" y="4572"/>
                  </a:lnTo>
                  <a:lnTo>
                    <a:pt x="19670" y="14365"/>
                  </a:lnTo>
                  <a:lnTo>
                    <a:pt x="3958" y="43648"/>
                  </a:lnTo>
                  <a:lnTo>
                    <a:pt x="0" y="59249"/>
                  </a:lnTo>
                  <a:lnTo>
                    <a:pt x="593" y="73239"/>
                  </a:lnTo>
                  <a:lnTo>
                    <a:pt x="5090" y="82749"/>
                  </a:lnTo>
                  <a:lnTo>
                    <a:pt x="12498" y="89327"/>
                  </a:lnTo>
                  <a:lnTo>
                    <a:pt x="22846" y="94603"/>
                  </a:lnTo>
                  <a:lnTo>
                    <a:pt x="38263" y="93655"/>
                  </a:lnTo>
                  <a:lnTo>
                    <a:pt x="73535" y="81548"/>
                  </a:lnTo>
                  <a:lnTo>
                    <a:pt x="122564" y="488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7" name="SMARTInkShape-Group1281"/>
          <p:cNvGrpSpPr/>
          <p:nvPr/>
        </p:nvGrpSpPr>
        <p:grpSpPr>
          <a:xfrm>
            <a:off x="3481508" y="1631161"/>
            <a:ext cx="442793" cy="432590"/>
            <a:chOff x="3481508" y="1631161"/>
            <a:chExt cx="442793" cy="432590"/>
          </a:xfrm>
        </p:grpSpPr>
        <p:sp>
          <p:nvSpPr>
            <p:cNvPr id="284" name="SMARTInkShape-5985"/>
            <p:cNvSpPr/>
            <p:nvPr>
              <p:custDataLst>
                <p:tags r:id="rId53"/>
              </p:custDataLst>
            </p:nvPr>
          </p:nvSpPr>
          <p:spPr>
            <a:xfrm>
              <a:off x="3793598" y="1873250"/>
              <a:ext cx="111653" cy="31751"/>
            </a:xfrm>
            <a:custGeom>
              <a:avLst/>
              <a:gdLst/>
              <a:ahLst/>
              <a:cxnLst/>
              <a:rect l="0" t="0" r="0" b="0"/>
              <a:pathLst>
                <a:path w="111653" h="31751">
                  <a:moveTo>
                    <a:pt x="16402" y="31750"/>
                  </a:moveTo>
                  <a:lnTo>
                    <a:pt x="16402" y="31750"/>
                  </a:lnTo>
                  <a:lnTo>
                    <a:pt x="0" y="26283"/>
                  </a:lnTo>
                  <a:lnTo>
                    <a:pt x="1234" y="25283"/>
                  </a:lnTo>
                  <a:lnTo>
                    <a:pt x="37583" y="13268"/>
                  </a:lnTo>
                  <a:lnTo>
                    <a:pt x="80925" y="5029"/>
                  </a:lnTo>
                  <a:lnTo>
                    <a:pt x="1116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5986"/>
            <p:cNvSpPr/>
            <p:nvPr>
              <p:custDataLst>
                <p:tags r:id="rId54"/>
              </p:custDataLst>
            </p:nvPr>
          </p:nvSpPr>
          <p:spPr>
            <a:xfrm>
              <a:off x="3838580" y="1631161"/>
              <a:ext cx="85721" cy="414133"/>
            </a:xfrm>
            <a:custGeom>
              <a:avLst/>
              <a:gdLst/>
              <a:ahLst/>
              <a:cxnLst/>
              <a:rect l="0" t="0" r="0" b="0"/>
              <a:pathLst>
                <a:path w="85721" h="414133">
                  <a:moveTo>
                    <a:pt x="85720" y="32539"/>
                  </a:moveTo>
                  <a:lnTo>
                    <a:pt x="85720" y="32539"/>
                  </a:lnTo>
                  <a:lnTo>
                    <a:pt x="75581" y="10013"/>
                  </a:lnTo>
                  <a:lnTo>
                    <a:pt x="68043" y="1831"/>
                  </a:lnTo>
                  <a:lnTo>
                    <a:pt x="62647" y="73"/>
                  </a:lnTo>
                  <a:lnTo>
                    <a:pt x="49125" y="0"/>
                  </a:lnTo>
                  <a:lnTo>
                    <a:pt x="33707" y="7964"/>
                  </a:lnTo>
                  <a:lnTo>
                    <a:pt x="25645" y="14039"/>
                  </a:lnTo>
                  <a:lnTo>
                    <a:pt x="12923" y="35841"/>
                  </a:lnTo>
                  <a:lnTo>
                    <a:pt x="3977" y="67168"/>
                  </a:lnTo>
                  <a:lnTo>
                    <a:pt x="0" y="109313"/>
                  </a:lnTo>
                  <a:lnTo>
                    <a:pt x="115" y="156266"/>
                  </a:lnTo>
                  <a:lnTo>
                    <a:pt x="1133" y="180641"/>
                  </a:lnTo>
                  <a:lnTo>
                    <a:pt x="3223" y="205357"/>
                  </a:lnTo>
                  <a:lnTo>
                    <a:pt x="6028" y="230301"/>
                  </a:lnTo>
                  <a:lnTo>
                    <a:pt x="9308" y="255397"/>
                  </a:lnTo>
                  <a:lnTo>
                    <a:pt x="14835" y="300215"/>
                  </a:lnTo>
                  <a:lnTo>
                    <a:pt x="20349" y="339889"/>
                  </a:lnTo>
                  <a:lnTo>
                    <a:pt x="30681" y="387170"/>
                  </a:lnTo>
                  <a:lnTo>
                    <a:pt x="37113" y="412311"/>
                  </a:lnTo>
                  <a:lnTo>
                    <a:pt x="37088" y="414132"/>
                  </a:lnTo>
                  <a:lnTo>
                    <a:pt x="34920" y="4135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5987"/>
            <p:cNvSpPr/>
            <p:nvPr>
              <p:custDataLst>
                <p:tags r:id="rId55"/>
              </p:custDataLst>
            </p:nvPr>
          </p:nvSpPr>
          <p:spPr>
            <a:xfrm>
              <a:off x="3481508" y="1662131"/>
              <a:ext cx="226893" cy="401620"/>
            </a:xfrm>
            <a:custGeom>
              <a:avLst/>
              <a:gdLst/>
              <a:ahLst/>
              <a:cxnLst/>
              <a:rect l="0" t="0" r="0" b="0"/>
              <a:pathLst>
                <a:path w="226893" h="401620">
                  <a:moveTo>
                    <a:pt x="125292" y="217469"/>
                  </a:moveTo>
                  <a:lnTo>
                    <a:pt x="125292" y="217469"/>
                  </a:lnTo>
                  <a:lnTo>
                    <a:pt x="116454" y="208630"/>
                  </a:lnTo>
                  <a:lnTo>
                    <a:pt x="103623" y="202542"/>
                  </a:lnTo>
                  <a:lnTo>
                    <a:pt x="90496" y="202133"/>
                  </a:lnTo>
                  <a:lnTo>
                    <a:pt x="83045" y="203012"/>
                  </a:lnTo>
                  <a:lnTo>
                    <a:pt x="55703" y="221103"/>
                  </a:lnTo>
                  <a:lnTo>
                    <a:pt x="21888" y="258919"/>
                  </a:lnTo>
                  <a:lnTo>
                    <a:pt x="6898" y="291630"/>
                  </a:lnTo>
                  <a:lnTo>
                    <a:pt x="0" y="325218"/>
                  </a:lnTo>
                  <a:lnTo>
                    <a:pt x="1638" y="354258"/>
                  </a:lnTo>
                  <a:lnTo>
                    <a:pt x="14596" y="377512"/>
                  </a:lnTo>
                  <a:lnTo>
                    <a:pt x="23978" y="387664"/>
                  </a:lnTo>
                  <a:lnTo>
                    <a:pt x="35172" y="393727"/>
                  </a:lnTo>
                  <a:lnTo>
                    <a:pt x="60779" y="398582"/>
                  </a:lnTo>
                  <a:lnTo>
                    <a:pt x="90505" y="390862"/>
                  </a:lnTo>
                  <a:lnTo>
                    <a:pt x="106333" y="383864"/>
                  </a:lnTo>
                  <a:lnTo>
                    <a:pt x="133329" y="359156"/>
                  </a:lnTo>
                  <a:lnTo>
                    <a:pt x="154969" y="324891"/>
                  </a:lnTo>
                  <a:lnTo>
                    <a:pt x="169291" y="281440"/>
                  </a:lnTo>
                  <a:lnTo>
                    <a:pt x="173675" y="254472"/>
                  </a:lnTo>
                  <a:lnTo>
                    <a:pt x="176597" y="224499"/>
                  </a:lnTo>
                  <a:lnTo>
                    <a:pt x="178545" y="192522"/>
                  </a:lnTo>
                  <a:lnTo>
                    <a:pt x="179844" y="161326"/>
                  </a:lnTo>
                  <a:lnTo>
                    <a:pt x="180710" y="130652"/>
                  </a:lnTo>
                  <a:lnTo>
                    <a:pt x="181287" y="100324"/>
                  </a:lnTo>
                  <a:lnTo>
                    <a:pt x="178166" y="55338"/>
                  </a:lnTo>
                  <a:lnTo>
                    <a:pt x="171369" y="24055"/>
                  </a:lnTo>
                  <a:lnTo>
                    <a:pt x="161293" y="5448"/>
                  </a:lnTo>
                  <a:lnTo>
                    <a:pt x="155642" y="1333"/>
                  </a:lnTo>
                  <a:lnTo>
                    <a:pt x="149759" y="0"/>
                  </a:lnTo>
                  <a:lnTo>
                    <a:pt x="143720" y="523"/>
                  </a:lnTo>
                  <a:lnTo>
                    <a:pt x="138988" y="5105"/>
                  </a:lnTo>
                  <a:lnTo>
                    <a:pt x="131850" y="21485"/>
                  </a:lnTo>
                  <a:lnTo>
                    <a:pt x="127235" y="67991"/>
                  </a:lnTo>
                  <a:lnTo>
                    <a:pt x="129918" y="111994"/>
                  </a:lnTo>
                  <a:lnTo>
                    <a:pt x="132610" y="136569"/>
                  </a:lnTo>
                  <a:lnTo>
                    <a:pt x="135109" y="162125"/>
                  </a:lnTo>
                  <a:lnTo>
                    <a:pt x="137481" y="188334"/>
                  </a:lnTo>
                  <a:lnTo>
                    <a:pt x="139768" y="214979"/>
                  </a:lnTo>
                  <a:lnTo>
                    <a:pt x="142704" y="239798"/>
                  </a:lnTo>
                  <a:lnTo>
                    <a:pt x="149728" y="286189"/>
                  </a:lnTo>
                  <a:lnTo>
                    <a:pt x="159436" y="324681"/>
                  </a:lnTo>
                  <a:lnTo>
                    <a:pt x="178683" y="368475"/>
                  </a:lnTo>
                  <a:lnTo>
                    <a:pt x="194177" y="386888"/>
                  </a:lnTo>
                  <a:lnTo>
                    <a:pt x="226892" y="4016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0" name="SMARTInkShape-Group1282"/>
          <p:cNvGrpSpPr/>
          <p:nvPr/>
        </p:nvGrpSpPr>
        <p:grpSpPr>
          <a:xfrm>
            <a:off x="4213029" y="1879600"/>
            <a:ext cx="200222" cy="98622"/>
            <a:chOff x="4213029" y="1879600"/>
            <a:chExt cx="200222" cy="98622"/>
          </a:xfrm>
        </p:grpSpPr>
        <p:sp>
          <p:nvSpPr>
            <p:cNvPr id="288" name="SMARTInkShape-5988"/>
            <p:cNvSpPr/>
            <p:nvPr>
              <p:custDataLst>
                <p:tags r:id="rId51"/>
              </p:custDataLst>
            </p:nvPr>
          </p:nvSpPr>
          <p:spPr>
            <a:xfrm>
              <a:off x="4219379" y="1949450"/>
              <a:ext cx="193872" cy="28772"/>
            </a:xfrm>
            <a:custGeom>
              <a:avLst/>
              <a:gdLst/>
              <a:ahLst/>
              <a:cxnLst/>
              <a:rect l="0" t="0" r="0" b="0"/>
              <a:pathLst>
                <a:path w="193872" h="28772">
                  <a:moveTo>
                    <a:pt x="3371" y="25400"/>
                  </a:moveTo>
                  <a:lnTo>
                    <a:pt x="3371" y="25400"/>
                  </a:lnTo>
                  <a:lnTo>
                    <a:pt x="0" y="25400"/>
                  </a:lnTo>
                  <a:lnTo>
                    <a:pt x="418" y="26106"/>
                  </a:lnTo>
                  <a:lnTo>
                    <a:pt x="4646" y="28771"/>
                  </a:lnTo>
                  <a:lnTo>
                    <a:pt x="47026" y="25386"/>
                  </a:lnTo>
                  <a:lnTo>
                    <a:pt x="84628" y="19279"/>
                  </a:lnTo>
                  <a:lnTo>
                    <a:pt x="127210" y="11861"/>
                  </a:lnTo>
                  <a:lnTo>
                    <a:pt x="1938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5989"/>
            <p:cNvSpPr/>
            <p:nvPr>
              <p:custDataLst>
                <p:tags r:id="rId52"/>
              </p:custDataLst>
            </p:nvPr>
          </p:nvSpPr>
          <p:spPr>
            <a:xfrm>
              <a:off x="4213029" y="1879600"/>
              <a:ext cx="136722" cy="17645"/>
            </a:xfrm>
            <a:custGeom>
              <a:avLst/>
              <a:gdLst/>
              <a:ahLst/>
              <a:cxnLst/>
              <a:rect l="0" t="0" r="0" b="0"/>
              <a:pathLst>
                <a:path w="136722" h="17645">
                  <a:moveTo>
                    <a:pt x="3371" y="0"/>
                  </a:moveTo>
                  <a:lnTo>
                    <a:pt x="3371" y="0"/>
                  </a:lnTo>
                  <a:lnTo>
                    <a:pt x="0" y="6742"/>
                  </a:lnTo>
                  <a:lnTo>
                    <a:pt x="418" y="9434"/>
                  </a:lnTo>
                  <a:lnTo>
                    <a:pt x="2108" y="11933"/>
                  </a:lnTo>
                  <a:lnTo>
                    <a:pt x="4646" y="14306"/>
                  </a:lnTo>
                  <a:lnTo>
                    <a:pt x="25072" y="17644"/>
                  </a:lnTo>
                  <a:lnTo>
                    <a:pt x="60209" y="11891"/>
                  </a:lnTo>
                  <a:lnTo>
                    <a:pt x="105271" y="7992"/>
                  </a:lnTo>
                  <a:lnTo>
                    <a:pt x="136721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0" name="SMARTInkShape-Group1283"/>
          <p:cNvGrpSpPr/>
          <p:nvPr/>
        </p:nvGrpSpPr>
        <p:grpSpPr>
          <a:xfrm>
            <a:off x="4857256" y="1692962"/>
            <a:ext cx="1124445" cy="354723"/>
            <a:chOff x="4857256" y="1692962"/>
            <a:chExt cx="1124445" cy="354723"/>
          </a:xfrm>
        </p:grpSpPr>
        <p:sp>
          <p:nvSpPr>
            <p:cNvPr id="291" name="SMARTInkShape-5990"/>
            <p:cNvSpPr/>
            <p:nvPr>
              <p:custDataLst>
                <p:tags r:id="rId42"/>
              </p:custDataLst>
            </p:nvPr>
          </p:nvSpPr>
          <p:spPr>
            <a:xfrm>
              <a:off x="4857256" y="1692962"/>
              <a:ext cx="152895" cy="354723"/>
            </a:xfrm>
            <a:custGeom>
              <a:avLst/>
              <a:gdLst/>
              <a:ahLst/>
              <a:cxnLst/>
              <a:rect l="0" t="0" r="0" b="0"/>
              <a:pathLst>
                <a:path w="152895" h="354723">
                  <a:moveTo>
                    <a:pt x="140194" y="8838"/>
                  </a:moveTo>
                  <a:lnTo>
                    <a:pt x="140194" y="8838"/>
                  </a:lnTo>
                  <a:lnTo>
                    <a:pt x="134419" y="3768"/>
                  </a:lnTo>
                  <a:lnTo>
                    <a:pt x="127985" y="0"/>
                  </a:lnTo>
                  <a:lnTo>
                    <a:pt x="116658" y="1617"/>
                  </a:lnTo>
                  <a:lnTo>
                    <a:pt x="109687" y="4024"/>
                  </a:lnTo>
                  <a:lnTo>
                    <a:pt x="83020" y="24266"/>
                  </a:lnTo>
                  <a:lnTo>
                    <a:pt x="59280" y="54030"/>
                  </a:lnTo>
                  <a:lnTo>
                    <a:pt x="34382" y="93835"/>
                  </a:lnTo>
                  <a:lnTo>
                    <a:pt x="13909" y="139747"/>
                  </a:lnTo>
                  <a:lnTo>
                    <a:pt x="7321" y="163844"/>
                  </a:lnTo>
                  <a:lnTo>
                    <a:pt x="2928" y="188375"/>
                  </a:lnTo>
                  <a:lnTo>
                    <a:pt x="0" y="213196"/>
                  </a:lnTo>
                  <a:lnTo>
                    <a:pt x="510" y="259590"/>
                  </a:lnTo>
                  <a:lnTo>
                    <a:pt x="2621" y="281839"/>
                  </a:lnTo>
                  <a:lnTo>
                    <a:pt x="18138" y="314087"/>
                  </a:lnTo>
                  <a:lnTo>
                    <a:pt x="42202" y="336415"/>
                  </a:lnTo>
                  <a:lnTo>
                    <a:pt x="71713" y="351043"/>
                  </a:lnTo>
                  <a:lnTo>
                    <a:pt x="103643" y="354722"/>
                  </a:lnTo>
                  <a:lnTo>
                    <a:pt x="152894" y="3517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5991"/>
            <p:cNvSpPr/>
            <p:nvPr>
              <p:custDataLst>
                <p:tags r:id="rId43"/>
              </p:custDataLst>
            </p:nvPr>
          </p:nvSpPr>
          <p:spPr>
            <a:xfrm>
              <a:off x="5422900" y="1798194"/>
              <a:ext cx="171451" cy="164059"/>
            </a:xfrm>
            <a:custGeom>
              <a:avLst/>
              <a:gdLst/>
              <a:ahLst/>
              <a:cxnLst/>
              <a:rect l="0" t="0" r="0" b="0"/>
              <a:pathLst>
                <a:path w="171451" h="164059">
                  <a:moveTo>
                    <a:pt x="0" y="11556"/>
                  </a:moveTo>
                  <a:lnTo>
                    <a:pt x="0" y="11556"/>
                  </a:lnTo>
                  <a:lnTo>
                    <a:pt x="0" y="8185"/>
                  </a:lnTo>
                  <a:lnTo>
                    <a:pt x="1882" y="4648"/>
                  </a:lnTo>
                  <a:lnTo>
                    <a:pt x="3371" y="2718"/>
                  </a:lnTo>
                  <a:lnTo>
                    <a:pt x="10670" y="572"/>
                  </a:lnTo>
                  <a:lnTo>
                    <a:pt x="15580" y="0"/>
                  </a:lnTo>
                  <a:lnTo>
                    <a:pt x="39346" y="5937"/>
                  </a:lnTo>
                  <a:lnTo>
                    <a:pt x="65358" y="26746"/>
                  </a:lnTo>
                  <a:lnTo>
                    <a:pt x="87569" y="65367"/>
                  </a:lnTo>
                  <a:lnTo>
                    <a:pt x="93482" y="92622"/>
                  </a:lnTo>
                  <a:lnTo>
                    <a:pt x="90963" y="129885"/>
                  </a:lnTo>
                  <a:lnTo>
                    <a:pt x="84172" y="149519"/>
                  </a:lnTo>
                  <a:lnTo>
                    <a:pt x="74099" y="160597"/>
                  </a:lnTo>
                  <a:lnTo>
                    <a:pt x="69154" y="163128"/>
                  </a:lnTo>
                  <a:lnTo>
                    <a:pt x="59898" y="164058"/>
                  </a:lnTo>
                  <a:lnTo>
                    <a:pt x="56866" y="161202"/>
                  </a:lnTo>
                  <a:lnTo>
                    <a:pt x="53496" y="150502"/>
                  </a:lnTo>
                  <a:lnTo>
                    <a:pt x="61712" y="118499"/>
                  </a:lnTo>
                  <a:lnTo>
                    <a:pt x="84293" y="81108"/>
                  </a:lnTo>
                  <a:lnTo>
                    <a:pt x="131550" y="38439"/>
                  </a:lnTo>
                  <a:lnTo>
                    <a:pt x="171450" y="179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5992"/>
            <p:cNvSpPr/>
            <p:nvPr>
              <p:custDataLst>
                <p:tags r:id="rId44"/>
              </p:custDataLst>
            </p:nvPr>
          </p:nvSpPr>
          <p:spPr>
            <a:xfrm>
              <a:off x="5597279" y="1832398"/>
              <a:ext cx="70163" cy="122969"/>
            </a:xfrm>
            <a:custGeom>
              <a:avLst/>
              <a:gdLst/>
              <a:ahLst/>
              <a:cxnLst/>
              <a:rect l="0" t="0" r="0" b="0"/>
              <a:pathLst>
                <a:path w="70163" h="122969">
                  <a:moveTo>
                    <a:pt x="60571" y="9102"/>
                  </a:moveTo>
                  <a:lnTo>
                    <a:pt x="60571" y="9102"/>
                  </a:lnTo>
                  <a:lnTo>
                    <a:pt x="54796" y="4032"/>
                  </a:lnTo>
                  <a:lnTo>
                    <a:pt x="48362" y="263"/>
                  </a:lnTo>
                  <a:lnTo>
                    <a:pt x="38917" y="0"/>
                  </a:lnTo>
                  <a:lnTo>
                    <a:pt x="33435" y="917"/>
                  </a:lnTo>
                  <a:lnTo>
                    <a:pt x="15607" y="12321"/>
                  </a:lnTo>
                  <a:lnTo>
                    <a:pt x="6956" y="26995"/>
                  </a:lnTo>
                  <a:lnTo>
                    <a:pt x="0" y="56972"/>
                  </a:lnTo>
                  <a:lnTo>
                    <a:pt x="489" y="79061"/>
                  </a:lnTo>
                  <a:lnTo>
                    <a:pt x="7763" y="98286"/>
                  </a:lnTo>
                  <a:lnTo>
                    <a:pt x="23757" y="118234"/>
                  </a:lnTo>
                  <a:lnTo>
                    <a:pt x="30384" y="121368"/>
                  </a:lnTo>
                  <a:lnTo>
                    <a:pt x="45273" y="122968"/>
                  </a:lnTo>
                  <a:lnTo>
                    <a:pt x="51784" y="120291"/>
                  </a:lnTo>
                  <a:lnTo>
                    <a:pt x="62780" y="109789"/>
                  </a:lnTo>
                  <a:lnTo>
                    <a:pt x="68608" y="95715"/>
                  </a:lnTo>
                  <a:lnTo>
                    <a:pt x="70162" y="88011"/>
                  </a:lnTo>
                  <a:lnTo>
                    <a:pt x="65608" y="60313"/>
                  </a:lnTo>
                  <a:lnTo>
                    <a:pt x="55321" y="39876"/>
                  </a:lnTo>
                  <a:lnTo>
                    <a:pt x="49300" y="33363"/>
                  </a:lnTo>
                  <a:lnTo>
                    <a:pt x="46707" y="31626"/>
                  </a:lnTo>
                  <a:lnTo>
                    <a:pt x="44978" y="31173"/>
                  </a:lnTo>
                  <a:lnTo>
                    <a:pt x="43826" y="31577"/>
                  </a:lnTo>
                  <a:lnTo>
                    <a:pt x="41521" y="345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5993"/>
            <p:cNvSpPr/>
            <p:nvPr>
              <p:custDataLst>
                <p:tags r:id="rId45"/>
              </p:custDataLst>
            </p:nvPr>
          </p:nvSpPr>
          <p:spPr>
            <a:xfrm>
              <a:off x="5025829" y="1828800"/>
              <a:ext cx="276422" cy="25401"/>
            </a:xfrm>
            <a:custGeom>
              <a:avLst/>
              <a:gdLst/>
              <a:ahLst/>
              <a:cxnLst/>
              <a:rect l="0" t="0" r="0" b="0"/>
              <a:pathLst>
                <a:path w="276422" h="25401">
                  <a:moveTo>
                    <a:pt x="3371" y="25400"/>
                  </a:moveTo>
                  <a:lnTo>
                    <a:pt x="3371" y="25400"/>
                  </a:lnTo>
                  <a:lnTo>
                    <a:pt x="0" y="25400"/>
                  </a:lnTo>
                  <a:lnTo>
                    <a:pt x="36332" y="23518"/>
                  </a:lnTo>
                  <a:lnTo>
                    <a:pt x="73054" y="19625"/>
                  </a:lnTo>
                  <a:lnTo>
                    <a:pt x="119949" y="13190"/>
                  </a:lnTo>
                  <a:lnTo>
                    <a:pt x="165720" y="7509"/>
                  </a:lnTo>
                  <a:lnTo>
                    <a:pt x="207465" y="3337"/>
                  </a:lnTo>
                  <a:lnTo>
                    <a:pt x="253794" y="989"/>
                  </a:lnTo>
                  <a:lnTo>
                    <a:pt x="2764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5994"/>
            <p:cNvSpPr/>
            <p:nvPr>
              <p:custDataLst>
                <p:tags r:id="rId46"/>
              </p:custDataLst>
            </p:nvPr>
          </p:nvSpPr>
          <p:spPr>
            <a:xfrm>
              <a:off x="5715000" y="1842383"/>
              <a:ext cx="149752" cy="88039"/>
            </a:xfrm>
            <a:custGeom>
              <a:avLst/>
              <a:gdLst/>
              <a:ahLst/>
              <a:cxnLst/>
              <a:rect l="0" t="0" r="0" b="0"/>
              <a:pathLst>
                <a:path w="149752" h="88039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3371" y="6120"/>
                  </a:lnTo>
                  <a:lnTo>
                    <a:pt x="6088" y="46670"/>
                  </a:lnTo>
                  <a:lnTo>
                    <a:pt x="9644" y="68005"/>
                  </a:lnTo>
                  <a:lnTo>
                    <a:pt x="16986" y="79358"/>
                  </a:lnTo>
                  <a:lnTo>
                    <a:pt x="21907" y="84361"/>
                  </a:lnTo>
                  <a:lnTo>
                    <a:pt x="26600" y="86991"/>
                  </a:lnTo>
                  <a:lnTo>
                    <a:pt x="31139" y="88038"/>
                  </a:lnTo>
                  <a:lnTo>
                    <a:pt x="35576" y="88031"/>
                  </a:lnTo>
                  <a:lnTo>
                    <a:pt x="44269" y="84260"/>
                  </a:lnTo>
                  <a:lnTo>
                    <a:pt x="52836" y="77175"/>
                  </a:lnTo>
                  <a:lnTo>
                    <a:pt x="61347" y="66970"/>
                  </a:lnTo>
                  <a:lnTo>
                    <a:pt x="66072" y="55380"/>
                  </a:lnTo>
                  <a:lnTo>
                    <a:pt x="69103" y="37434"/>
                  </a:lnTo>
                  <a:lnTo>
                    <a:pt x="68645" y="35950"/>
                  </a:lnTo>
                  <a:lnTo>
                    <a:pt x="67637" y="35667"/>
                  </a:lnTo>
                  <a:lnTo>
                    <a:pt x="66258" y="36184"/>
                  </a:lnTo>
                  <a:lnTo>
                    <a:pt x="66749" y="38645"/>
                  </a:lnTo>
                  <a:lnTo>
                    <a:pt x="80961" y="64580"/>
                  </a:lnTo>
                  <a:lnTo>
                    <a:pt x="87958" y="73132"/>
                  </a:lnTo>
                  <a:lnTo>
                    <a:pt x="99535" y="77874"/>
                  </a:lnTo>
                  <a:lnTo>
                    <a:pt x="106573" y="79138"/>
                  </a:lnTo>
                  <a:lnTo>
                    <a:pt x="120038" y="76780"/>
                  </a:lnTo>
                  <a:lnTo>
                    <a:pt x="132372" y="70323"/>
                  </a:lnTo>
                  <a:lnTo>
                    <a:pt x="142558" y="60397"/>
                  </a:lnTo>
                  <a:lnTo>
                    <a:pt x="148026" y="48930"/>
                  </a:lnTo>
                  <a:lnTo>
                    <a:pt x="149751" y="36778"/>
                  </a:lnTo>
                  <a:lnTo>
                    <a:pt x="146754" y="19448"/>
                  </a:lnTo>
                  <a:lnTo>
                    <a:pt x="139700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5995"/>
            <p:cNvSpPr/>
            <p:nvPr>
              <p:custDataLst>
                <p:tags r:id="rId47"/>
              </p:custDataLst>
            </p:nvPr>
          </p:nvSpPr>
          <p:spPr>
            <a:xfrm>
              <a:off x="5892800" y="1808144"/>
              <a:ext cx="88901" cy="154007"/>
            </a:xfrm>
            <a:custGeom>
              <a:avLst/>
              <a:gdLst/>
              <a:ahLst/>
              <a:cxnLst/>
              <a:rect l="0" t="0" r="0" b="0"/>
              <a:pathLst>
                <a:path w="88901" h="154007">
                  <a:moveTo>
                    <a:pt x="88900" y="14306"/>
                  </a:moveTo>
                  <a:lnTo>
                    <a:pt x="88900" y="14306"/>
                  </a:lnTo>
                  <a:lnTo>
                    <a:pt x="85529" y="7564"/>
                  </a:lnTo>
                  <a:lnTo>
                    <a:pt x="76347" y="2372"/>
                  </a:lnTo>
                  <a:lnTo>
                    <a:pt x="69948" y="0"/>
                  </a:lnTo>
                  <a:lnTo>
                    <a:pt x="47458" y="33"/>
                  </a:lnTo>
                  <a:lnTo>
                    <a:pt x="26291" y="4511"/>
                  </a:lnTo>
                  <a:lnTo>
                    <a:pt x="21761" y="7070"/>
                  </a:lnTo>
                  <a:lnTo>
                    <a:pt x="18741" y="10188"/>
                  </a:lnTo>
                  <a:lnTo>
                    <a:pt x="16726" y="13677"/>
                  </a:lnTo>
                  <a:lnTo>
                    <a:pt x="17501" y="18826"/>
                  </a:lnTo>
                  <a:lnTo>
                    <a:pt x="24006" y="32072"/>
                  </a:lnTo>
                  <a:lnTo>
                    <a:pt x="54597" y="71844"/>
                  </a:lnTo>
                  <a:lnTo>
                    <a:pt x="75864" y="108065"/>
                  </a:lnTo>
                  <a:lnTo>
                    <a:pt x="76521" y="118536"/>
                  </a:lnTo>
                  <a:lnTo>
                    <a:pt x="61290" y="131656"/>
                  </a:lnTo>
                  <a:lnTo>
                    <a:pt x="38529" y="144073"/>
                  </a:lnTo>
                  <a:lnTo>
                    <a:pt x="0" y="1540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5996"/>
            <p:cNvSpPr/>
            <p:nvPr>
              <p:custDataLst>
                <p:tags r:id="rId48"/>
              </p:custDataLst>
            </p:nvPr>
          </p:nvSpPr>
          <p:spPr>
            <a:xfrm>
              <a:off x="5130926" y="1754365"/>
              <a:ext cx="12575" cy="252236"/>
            </a:xfrm>
            <a:custGeom>
              <a:avLst/>
              <a:gdLst/>
              <a:ahLst/>
              <a:cxnLst/>
              <a:rect l="0" t="0" r="0" b="0"/>
              <a:pathLst>
                <a:path w="12575" h="252236">
                  <a:moveTo>
                    <a:pt x="12574" y="10935"/>
                  </a:moveTo>
                  <a:lnTo>
                    <a:pt x="12574" y="10935"/>
                  </a:lnTo>
                  <a:lnTo>
                    <a:pt x="7107" y="0"/>
                  </a:lnTo>
                  <a:lnTo>
                    <a:pt x="2034" y="25343"/>
                  </a:lnTo>
                  <a:lnTo>
                    <a:pt x="514" y="64044"/>
                  </a:lnTo>
                  <a:lnTo>
                    <a:pt x="158" y="97333"/>
                  </a:lnTo>
                  <a:lnTo>
                    <a:pt x="0" y="135177"/>
                  </a:lnTo>
                  <a:lnTo>
                    <a:pt x="636" y="173398"/>
                  </a:lnTo>
                  <a:lnTo>
                    <a:pt x="4960" y="219155"/>
                  </a:lnTo>
                  <a:lnTo>
                    <a:pt x="12574" y="2522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SMARTInkShape-5997"/>
            <p:cNvSpPr/>
            <p:nvPr>
              <p:custDataLst>
                <p:tags r:id="rId49"/>
              </p:custDataLst>
            </p:nvPr>
          </p:nvSpPr>
          <p:spPr>
            <a:xfrm>
              <a:off x="5221808" y="1720850"/>
              <a:ext cx="23293" cy="266701"/>
            </a:xfrm>
            <a:custGeom>
              <a:avLst/>
              <a:gdLst/>
              <a:ahLst/>
              <a:cxnLst/>
              <a:rect l="0" t="0" r="0" b="0"/>
              <a:pathLst>
                <a:path w="23293" h="266701">
                  <a:moveTo>
                    <a:pt x="23292" y="0"/>
                  </a:moveTo>
                  <a:lnTo>
                    <a:pt x="23292" y="0"/>
                  </a:lnTo>
                  <a:lnTo>
                    <a:pt x="19921" y="3371"/>
                  </a:lnTo>
                  <a:lnTo>
                    <a:pt x="11755" y="38295"/>
                  </a:lnTo>
                  <a:lnTo>
                    <a:pt x="4994" y="69231"/>
                  </a:lnTo>
                  <a:lnTo>
                    <a:pt x="1048" y="106029"/>
                  </a:lnTo>
                  <a:lnTo>
                    <a:pt x="0" y="145196"/>
                  </a:lnTo>
                  <a:lnTo>
                    <a:pt x="1886" y="183770"/>
                  </a:lnTo>
                  <a:lnTo>
                    <a:pt x="3196" y="218318"/>
                  </a:lnTo>
                  <a:lnTo>
                    <a:pt x="4242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SMARTInkShape-5998"/>
            <p:cNvSpPr/>
            <p:nvPr>
              <p:custDataLst>
                <p:tags r:id="rId50"/>
              </p:custDataLst>
            </p:nvPr>
          </p:nvSpPr>
          <p:spPr>
            <a:xfrm>
              <a:off x="5021883" y="1930400"/>
              <a:ext cx="235918" cy="46057"/>
            </a:xfrm>
            <a:custGeom>
              <a:avLst/>
              <a:gdLst/>
              <a:ahLst/>
              <a:cxnLst/>
              <a:rect l="0" t="0" r="0" b="0"/>
              <a:pathLst>
                <a:path w="235918" h="46057">
                  <a:moveTo>
                    <a:pt x="7317" y="31750"/>
                  </a:moveTo>
                  <a:lnTo>
                    <a:pt x="7317" y="31750"/>
                  </a:lnTo>
                  <a:lnTo>
                    <a:pt x="575" y="38492"/>
                  </a:lnTo>
                  <a:lnTo>
                    <a:pt x="0" y="41184"/>
                  </a:lnTo>
                  <a:lnTo>
                    <a:pt x="1028" y="43684"/>
                  </a:lnTo>
                  <a:lnTo>
                    <a:pt x="3124" y="46056"/>
                  </a:lnTo>
                  <a:lnTo>
                    <a:pt x="33043" y="46023"/>
                  </a:lnTo>
                  <a:lnTo>
                    <a:pt x="69550" y="39505"/>
                  </a:lnTo>
                  <a:lnTo>
                    <a:pt x="116822" y="28846"/>
                  </a:lnTo>
                  <a:lnTo>
                    <a:pt x="145231" y="22053"/>
                  </a:lnTo>
                  <a:lnTo>
                    <a:pt x="175459" y="14702"/>
                  </a:lnTo>
                  <a:lnTo>
                    <a:pt x="2359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5" name="SMARTInkShape-Group1284"/>
          <p:cNvGrpSpPr/>
          <p:nvPr/>
        </p:nvGrpSpPr>
        <p:grpSpPr>
          <a:xfrm>
            <a:off x="6365979" y="1672698"/>
            <a:ext cx="790472" cy="359303"/>
            <a:chOff x="6365979" y="1672698"/>
            <a:chExt cx="790472" cy="359303"/>
          </a:xfrm>
        </p:grpSpPr>
        <p:sp>
          <p:nvSpPr>
            <p:cNvPr id="301" name="SMARTInkShape-5999"/>
            <p:cNvSpPr/>
            <p:nvPr>
              <p:custDataLst>
                <p:tags r:id="rId38"/>
              </p:custDataLst>
            </p:nvPr>
          </p:nvSpPr>
          <p:spPr>
            <a:xfrm>
              <a:off x="7105650" y="1981200"/>
              <a:ext cx="50801" cy="12701"/>
            </a:xfrm>
            <a:custGeom>
              <a:avLst/>
              <a:gdLst/>
              <a:ahLst/>
              <a:cxnLst/>
              <a:rect l="0" t="0" r="0" b="0"/>
              <a:pathLst>
                <a:path w="50801" h="12701">
                  <a:moveTo>
                    <a:pt x="50800" y="0"/>
                  </a:moveTo>
                  <a:lnTo>
                    <a:pt x="50800" y="0"/>
                  </a:lnTo>
                  <a:lnTo>
                    <a:pt x="30521" y="1411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SMARTInkShape-6000"/>
            <p:cNvSpPr/>
            <p:nvPr>
              <p:custDataLst>
                <p:tags r:id="rId39"/>
              </p:custDataLst>
            </p:nvPr>
          </p:nvSpPr>
          <p:spPr>
            <a:xfrm>
              <a:off x="6838950" y="1672698"/>
              <a:ext cx="173383" cy="359303"/>
            </a:xfrm>
            <a:custGeom>
              <a:avLst/>
              <a:gdLst/>
              <a:ahLst/>
              <a:cxnLst/>
              <a:rect l="0" t="0" r="0" b="0"/>
              <a:pathLst>
                <a:path w="173383" h="359303">
                  <a:moveTo>
                    <a:pt x="0" y="16402"/>
                  </a:moveTo>
                  <a:lnTo>
                    <a:pt x="0" y="16402"/>
                  </a:lnTo>
                  <a:lnTo>
                    <a:pt x="3370" y="6289"/>
                  </a:lnTo>
                  <a:lnTo>
                    <a:pt x="6480" y="3310"/>
                  </a:lnTo>
                  <a:lnTo>
                    <a:pt x="15580" y="0"/>
                  </a:lnTo>
                  <a:lnTo>
                    <a:pt x="21675" y="1939"/>
                  </a:lnTo>
                  <a:lnTo>
                    <a:pt x="45149" y="20270"/>
                  </a:lnTo>
                  <a:lnTo>
                    <a:pt x="78994" y="58157"/>
                  </a:lnTo>
                  <a:lnTo>
                    <a:pt x="105899" y="93756"/>
                  </a:lnTo>
                  <a:lnTo>
                    <a:pt x="130557" y="136859"/>
                  </a:lnTo>
                  <a:lnTo>
                    <a:pt x="151864" y="182827"/>
                  </a:lnTo>
                  <a:lnTo>
                    <a:pt x="168389" y="226776"/>
                  </a:lnTo>
                  <a:lnTo>
                    <a:pt x="173382" y="267946"/>
                  </a:lnTo>
                  <a:lnTo>
                    <a:pt x="172738" y="287815"/>
                  </a:lnTo>
                  <a:lnTo>
                    <a:pt x="160734" y="319298"/>
                  </a:lnTo>
                  <a:lnTo>
                    <a:pt x="141286" y="342228"/>
                  </a:lnTo>
                  <a:lnTo>
                    <a:pt x="118533" y="354771"/>
                  </a:lnTo>
                  <a:lnTo>
                    <a:pt x="98072" y="358934"/>
                  </a:lnTo>
                  <a:lnTo>
                    <a:pt x="69850" y="3593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SMARTInkShape-6001"/>
            <p:cNvSpPr/>
            <p:nvPr>
              <p:custDataLst>
                <p:tags r:id="rId40"/>
              </p:custDataLst>
            </p:nvPr>
          </p:nvSpPr>
          <p:spPr>
            <a:xfrm>
              <a:off x="6674112" y="1797933"/>
              <a:ext cx="31489" cy="176918"/>
            </a:xfrm>
            <a:custGeom>
              <a:avLst/>
              <a:gdLst/>
              <a:ahLst/>
              <a:cxnLst/>
              <a:rect l="0" t="0" r="0" b="0"/>
              <a:pathLst>
                <a:path w="31489" h="176918">
                  <a:moveTo>
                    <a:pt x="6088" y="5467"/>
                  </a:moveTo>
                  <a:lnTo>
                    <a:pt x="6088" y="5467"/>
                  </a:lnTo>
                  <a:lnTo>
                    <a:pt x="620" y="0"/>
                  </a:lnTo>
                  <a:lnTo>
                    <a:pt x="0" y="9492"/>
                  </a:lnTo>
                  <a:lnTo>
                    <a:pt x="6679" y="53443"/>
                  </a:lnTo>
                  <a:lnTo>
                    <a:pt x="14494" y="90943"/>
                  </a:lnTo>
                  <a:lnTo>
                    <a:pt x="21984" y="129571"/>
                  </a:lnTo>
                  <a:lnTo>
                    <a:pt x="31488" y="176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SMARTInkShape-6002"/>
            <p:cNvSpPr/>
            <p:nvPr>
              <p:custDataLst>
                <p:tags r:id="rId41"/>
              </p:custDataLst>
            </p:nvPr>
          </p:nvSpPr>
          <p:spPr>
            <a:xfrm>
              <a:off x="6365979" y="1885950"/>
              <a:ext cx="193572" cy="12701"/>
            </a:xfrm>
            <a:custGeom>
              <a:avLst/>
              <a:gdLst/>
              <a:ahLst/>
              <a:cxnLst/>
              <a:rect l="0" t="0" r="0" b="0"/>
              <a:pathLst>
                <a:path w="193572" h="12701">
                  <a:moveTo>
                    <a:pt x="9421" y="0"/>
                  </a:moveTo>
                  <a:lnTo>
                    <a:pt x="9421" y="0"/>
                  </a:lnTo>
                  <a:lnTo>
                    <a:pt x="6050" y="0"/>
                  </a:lnTo>
                  <a:lnTo>
                    <a:pt x="2514" y="1881"/>
                  </a:lnTo>
                  <a:lnTo>
                    <a:pt x="582" y="3371"/>
                  </a:lnTo>
                  <a:lnTo>
                    <a:pt x="0" y="4364"/>
                  </a:lnTo>
                  <a:lnTo>
                    <a:pt x="318" y="5026"/>
                  </a:lnTo>
                  <a:lnTo>
                    <a:pt x="5376" y="6467"/>
                  </a:lnTo>
                  <a:lnTo>
                    <a:pt x="30879" y="9834"/>
                  </a:lnTo>
                  <a:lnTo>
                    <a:pt x="76691" y="7696"/>
                  </a:lnTo>
                  <a:lnTo>
                    <a:pt x="109639" y="6948"/>
                  </a:lnTo>
                  <a:lnTo>
                    <a:pt x="153180" y="9898"/>
                  </a:lnTo>
                  <a:lnTo>
                    <a:pt x="193571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6" name="SMARTInkShape-Group1285"/>
          <p:cNvGrpSpPr/>
          <p:nvPr/>
        </p:nvGrpSpPr>
        <p:grpSpPr>
          <a:xfrm>
            <a:off x="7550924" y="1697379"/>
            <a:ext cx="1499332" cy="385422"/>
            <a:chOff x="7550924" y="1697379"/>
            <a:chExt cx="1499332" cy="385422"/>
          </a:xfrm>
        </p:grpSpPr>
        <p:sp>
          <p:nvSpPr>
            <p:cNvPr id="306" name="SMARTInkShape-6003"/>
            <p:cNvSpPr/>
            <p:nvPr>
              <p:custDataLst>
                <p:tags r:id="rId28"/>
              </p:custDataLst>
            </p:nvPr>
          </p:nvSpPr>
          <p:spPr>
            <a:xfrm>
              <a:off x="8448317" y="1764984"/>
              <a:ext cx="22584" cy="317817"/>
            </a:xfrm>
            <a:custGeom>
              <a:avLst/>
              <a:gdLst/>
              <a:ahLst/>
              <a:cxnLst/>
              <a:rect l="0" t="0" r="0" b="0"/>
              <a:pathLst>
                <a:path w="22584" h="317817">
                  <a:moveTo>
                    <a:pt x="22583" y="51116"/>
                  </a:moveTo>
                  <a:lnTo>
                    <a:pt x="22583" y="51116"/>
                  </a:lnTo>
                  <a:lnTo>
                    <a:pt x="19212" y="13666"/>
                  </a:lnTo>
                  <a:lnTo>
                    <a:pt x="13744" y="901"/>
                  </a:lnTo>
                  <a:lnTo>
                    <a:pt x="11046" y="0"/>
                  </a:lnTo>
                  <a:lnTo>
                    <a:pt x="7835" y="811"/>
                  </a:lnTo>
                  <a:lnTo>
                    <a:pt x="4286" y="2763"/>
                  </a:lnTo>
                  <a:lnTo>
                    <a:pt x="339" y="16220"/>
                  </a:lnTo>
                  <a:lnTo>
                    <a:pt x="0" y="55123"/>
                  </a:lnTo>
                  <a:lnTo>
                    <a:pt x="1963" y="91702"/>
                  </a:lnTo>
                  <a:lnTo>
                    <a:pt x="2835" y="131478"/>
                  </a:lnTo>
                  <a:lnTo>
                    <a:pt x="3223" y="170794"/>
                  </a:lnTo>
                  <a:lnTo>
                    <a:pt x="3395" y="209434"/>
                  </a:lnTo>
                  <a:lnTo>
                    <a:pt x="3473" y="247774"/>
                  </a:lnTo>
                  <a:lnTo>
                    <a:pt x="3515" y="291575"/>
                  </a:lnTo>
                  <a:lnTo>
                    <a:pt x="3533" y="3178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6004"/>
            <p:cNvSpPr/>
            <p:nvPr>
              <p:custDataLst>
                <p:tags r:id="rId29"/>
              </p:custDataLst>
            </p:nvPr>
          </p:nvSpPr>
          <p:spPr>
            <a:xfrm>
              <a:off x="8148019" y="1870806"/>
              <a:ext cx="211555" cy="176954"/>
            </a:xfrm>
            <a:custGeom>
              <a:avLst/>
              <a:gdLst/>
              <a:ahLst/>
              <a:cxnLst/>
              <a:rect l="0" t="0" r="0" b="0"/>
              <a:pathLst>
                <a:path w="211555" h="176954">
                  <a:moveTo>
                    <a:pt x="81581" y="40544"/>
                  </a:moveTo>
                  <a:lnTo>
                    <a:pt x="81581" y="40544"/>
                  </a:lnTo>
                  <a:lnTo>
                    <a:pt x="78210" y="33802"/>
                  </a:lnTo>
                  <a:lnTo>
                    <a:pt x="78436" y="24847"/>
                  </a:lnTo>
                  <a:lnTo>
                    <a:pt x="79478" y="15223"/>
                  </a:lnTo>
                  <a:lnTo>
                    <a:pt x="77589" y="8594"/>
                  </a:lnTo>
                  <a:lnTo>
                    <a:pt x="72558" y="895"/>
                  </a:lnTo>
                  <a:lnTo>
                    <a:pt x="69921" y="0"/>
                  </a:lnTo>
                  <a:lnTo>
                    <a:pt x="63228" y="887"/>
                  </a:lnTo>
                  <a:lnTo>
                    <a:pt x="41414" y="22209"/>
                  </a:lnTo>
                  <a:lnTo>
                    <a:pt x="15980" y="62079"/>
                  </a:lnTo>
                  <a:lnTo>
                    <a:pt x="682" y="109641"/>
                  </a:lnTo>
                  <a:lnTo>
                    <a:pt x="0" y="137106"/>
                  </a:lnTo>
                  <a:lnTo>
                    <a:pt x="1794" y="149368"/>
                  </a:lnTo>
                  <a:lnTo>
                    <a:pt x="7223" y="158955"/>
                  </a:lnTo>
                  <a:lnTo>
                    <a:pt x="24543" y="173369"/>
                  </a:lnTo>
                  <a:lnTo>
                    <a:pt x="48234" y="176953"/>
                  </a:lnTo>
                  <a:lnTo>
                    <a:pt x="75933" y="172431"/>
                  </a:lnTo>
                  <a:lnTo>
                    <a:pt x="122554" y="153313"/>
                  </a:lnTo>
                  <a:lnTo>
                    <a:pt x="164434" y="125619"/>
                  </a:lnTo>
                  <a:lnTo>
                    <a:pt x="186641" y="95777"/>
                  </a:lnTo>
                  <a:lnTo>
                    <a:pt x="194832" y="77557"/>
                  </a:lnTo>
                  <a:lnTo>
                    <a:pt x="194476" y="70158"/>
                  </a:lnTo>
                  <a:lnTo>
                    <a:pt x="191416" y="63814"/>
                  </a:lnTo>
                  <a:lnTo>
                    <a:pt x="186553" y="58174"/>
                  </a:lnTo>
                  <a:lnTo>
                    <a:pt x="176257" y="57942"/>
                  </a:lnTo>
                  <a:lnTo>
                    <a:pt x="146002" y="67091"/>
                  </a:lnTo>
                  <a:lnTo>
                    <a:pt x="109527" y="92076"/>
                  </a:lnTo>
                  <a:lnTo>
                    <a:pt x="103034" y="101004"/>
                  </a:lnTo>
                  <a:lnTo>
                    <a:pt x="97701" y="118450"/>
                  </a:lnTo>
                  <a:lnTo>
                    <a:pt x="101445" y="135612"/>
                  </a:lnTo>
                  <a:lnTo>
                    <a:pt x="105407" y="144139"/>
                  </a:lnTo>
                  <a:lnTo>
                    <a:pt x="112281" y="150530"/>
                  </a:lnTo>
                  <a:lnTo>
                    <a:pt x="131210" y="159512"/>
                  </a:lnTo>
                  <a:lnTo>
                    <a:pt x="162294" y="161793"/>
                  </a:lnTo>
                  <a:lnTo>
                    <a:pt x="187105" y="154629"/>
                  </a:lnTo>
                  <a:lnTo>
                    <a:pt x="207862" y="140199"/>
                  </a:lnTo>
                  <a:lnTo>
                    <a:pt x="210923" y="134497"/>
                  </a:lnTo>
                  <a:lnTo>
                    <a:pt x="211554" y="128580"/>
                  </a:lnTo>
                  <a:lnTo>
                    <a:pt x="209168" y="107244"/>
                  </a:lnTo>
                  <a:lnTo>
                    <a:pt x="207561" y="103355"/>
                  </a:lnTo>
                  <a:lnTo>
                    <a:pt x="194326" y="89694"/>
                  </a:lnTo>
                  <a:lnTo>
                    <a:pt x="193433" y="87422"/>
                  </a:lnTo>
                  <a:lnTo>
                    <a:pt x="193544" y="85201"/>
                  </a:lnTo>
                  <a:lnTo>
                    <a:pt x="195881" y="786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6005"/>
            <p:cNvSpPr/>
            <p:nvPr>
              <p:custDataLst>
                <p:tags r:id="rId30"/>
              </p:custDataLst>
            </p:nvPr>
          </p:nvSpPr>
          <p:spPr>
            <a:xfrm>
              <a:off x="7689850" y="1981200"/>
              <a:ext cx="273051" cy="43568"/>
            </a:xfrm>
            <a:custGeom>
              <a:avLst/>
              <a:gdLst/>
              <a:ahLst/>
              <a:cxnLst/>
              <a:rect l="0" t="0" r="0" b="0"/>
              <a:pathLst>
                <a:path w="273051" h="43568">
                  <a:moveTo>
                    <a:pt x="0" y="38100"/>
                  </a:moveTo>
                  <a:lnTo>
                    <a:pt x="0" y="38100"/>
                  </a:lnTo>
                  <a:lnTo>
                    <a:pt x="3370" y="41471"/>
                  </a:lnTo>
                  <a:lnTo>
                    <a:pt x="15580" y="43567"/>
                  </a:lnTo>
                  <a:lnTo>
                    <a:pt x="56200" y="37446"/>
                  </a:lnTo>
                  <a:lnTo>
                    <a:pt x="98826" y="30519"/>
                  </a:lnTo>
                  <a:lnTo>
                    <a:pt x="123034" y="26696"/>
                  </a:lnTo>
                  <a:lnTo>
                    <a:pt x="150461" y="22031"/>
                  </a:lnTo>
                  <a:lnTo>
                    <a:pt x="180035" y="16804"/>
                  </a:lnTo>
                  <a:lnTo>
                    <a:pt x="211040" y="11202"/>
                  </a:lnTo>
                  <a:lnTo>
                    <a:pt x="273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SMARTInkShape-6006"/>
            <p:cNvSpPr/>
            <p:nvPr>
              <p:custDataLst>
                <p:tags r:id="rId31"/>
              </p:custDataLst>
            </p:nvPr>
          </p:nvSpPr>
          <p:spPr>
            <a:xfrm>
              <a:off x="7672100" y="1873250"/>
              <a:ext cx="328901" cy="31751"/>
            </a:xfrm>
            <a:custGeom>
              <a:avLst/>
              <a:gdLst/>
              <a:ahLst/>
              <a:cxnLst/>
              <a:rect l="0" t="0" r="0" b="0"/>
              <a:pathLst>
                <a:path w="328901" h="31751">
                  <a:moveTo>
                    <a:pt x="87600" y="31750"/>
                  </a:moveTo>
                  <a:lnTo>
                    <a:pt x="87600" y="31750"/>
                  </a:lnTo>
                  <a:lnTo>
                    <a:pt x="44090" y="27386"/>
                  </a:lnTo>
                  <a:lnTo>
                    <a:pt x="0" y="25661"/>
                  </a:lnTo>
                  <a:lnTo>
                    <a:pt x="8921" y="21753"/>
                  </a:lnTo>
                  <a:lnTo>
                    <a:pt x="35698" y="16018"/>
                  </a:lnTo>
                  <a:lnTo>
                    <a:pt x="58642" y="13501"/>
                  </a:lnTo>
                  <a:lnTo>
                    <a:pt x="85228" y="11117"/>
                  </a:lnTo>
                  <a:lnTo>
                    <a:pt x="114946" y="8823"/>
                  </a:lnTo>
                  <a:lnTo>
                    <a:pt x="146753" y="6587"/>
                  </a:lnTo>
                  <a:lnTo>
                    <a:pt x="179952" y="4391"/>
                  </a:lnTo>
                  <a:lnTo>
                    <a:pt x="211256" y="2928"/>
                  </a:lnTo>
                  <a:lnTo>
                    <a:pt x="241298" y="1952"/>
                  </a:lnTo>
                  <a:lnTo>
                    <a:pt x="270499" y="1301"/>
                  </a:lnTo>
                  <a:lnTo>
                    <a:pt x="32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SMARTInkShape-6007"/>
            <p:cNvSpPr/>
            <p:nvPr>
              <p:custDataLst>
                <p:tags r:id="rId32"/>
              </p:custDataLst>
            </p:nvPr>
          </p:nvSpPr>
          <p:spPr>
            <a:xfrm>
              <a:off x="7874000" y="1754917"/>
              <a:ext cx="55385" cy="283434"/>
            </a:xfrm>
            <a:custGeom>
              <a:avLst/>
              <a:gdLst/>
              <a:ahLst/>
              <a:cxnLst/>
              <a:rect l="0" t="0" r="0" b="0"/>
              <a:pathLst>
                <a:path w="55385" h="283434">
                  <a:moveTo>
                    <a:pt x="44450" y="29433"/>
                  </a:moveTo>
                  <a:lnTo>
                    <a:pt x="44450" y="29433"/>
                  </a:lnTo>
                  <a:lnTo>
                    <a:pt x="54501" y="1159"/>
                  </a:lnTo>
                  <a:lnTo>
                    <a:pt x="55384" y="0"/>
                  </a:lnTo>
                  <a:lnTo>
                    <a:pt x="42298" y="27016"/>
                  </a:lnTo>
                  <a:lnTo>
                    <a:pt x="33851" y="58933"/>
                  </a:lnTo>
                  <a:lnTo>
                    <a:pt x="21630" y="100400"/>
                  </a:lnTo>
                  <a:lnTo>
                    <a:pt x="10319" y="144935"/>
                  </a:lnTo>
                  <a:lnTo>
                    <a:pt x="7644" y="185895"/>
                  </a:lnTo>
                  <a:lnTo>
                    <a:pt x="8806" y="221503"/>
                  </a:lnTo>
                  <a:lnTo>
                    <a:pt x="9558" y="250264"/>
                  </a:lnTo>
                  <a:lnTo>
                    <a:pt x="0" y="2834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SMARTInkShape-6008"/>
            <p:cNvSpPr/>
            <p:nvPr>
              <p:custDataLst>
                <p:tags r:id="rId33"/>
              </p:custDataLst>
            </p:nvPr>
          </p:nvSpPr>
          <p:spPr>
            <a:xfrm>
              <a:off x="7550924" y="1697379"/>
              <a:ext cx="145277" cy="380148"/>
            </a:xfrm>
            <a:custGeom>
              <a:avLst/>
              <a:gdLst/>
              <a:ahLst/>
              <a:cxnLst/>
              <a:rect l="0" t="0" r="0" b="0"/>
              <a:pathLst>
                <a:path w="145277" h="380148">
                  <a:moveTo>
                    <a:pt x="126226" y="29821"/>
                  </a:moveTo>
                  <a:lnTo>
                    <a:pt x="126226" y="29821"/>
                  </a:lnTo>
                  <a:lnTo>
                    <a:pt x="131693" y="4580"/>
                  </a:lnTo>
                  <a:lnTo>
                    <a:pt x="129871" y="2411"/>
                  </a:lnTo>
                  <a:lnTo>
                    <a:pt x="122202" y="0"/>
                  </a:lnTo>
                  <a:lnTo>
                    <a:pt x="109856" y="4573"/>
                  </a:lnTo>
                  <a:lnTo>
                    <a:pt x="102613" y="8756"/>
                  </a:lnTo>
                  <a:lnTo>
                    <a:pt x="72191" y="44981"/>
                  </a:lnTo>
                  <a:lnTo>
                    <a:pt x="50470" y="83831"/>
                  </a:lnTo>
                  <a:lnTo>
                    <a:pt x="30469" y="130025"/>
                  </a:lnTo>
                  <a:lnTo>
                    <a:pt x="22170" y="155185"/>
                  </a:lnTo>
                  <a:lnTo>
                    <a:pt x="14522" y="181130"/>
                  </a:lnTo>
                  <a:lnTo>
                    <a:pt x="8718" y="206188"/>
                  </a:lnTo>
                  <a:lnTo>
                    <a:pt x="4143" y="230655"/>
                  </a:lnTo>
                  <a:lnTo>
                    <a:pt x="0" y="275714"/>
                  </a:lnTo>
                  <a:lnTo>
                    <a:pt x="5215" y="312203"/>
                  </a:lnTo>
                  <a:lnTo>
                    <a:pt x="18352" y="341120"/>
                  </a:lnTo>
                  <a:lnTo>
                    <a:pt x="26793" y="353770"/>
                  </a:lnTo>
                  <a:lnTo>
                    <a:pt x="51224" y="371589"/>
                  </a:lnTo>
                  <a:lnTo>
                    <a:pt x="65642" y="378316"/>
                  </a:lnTo>
                  <a:lnTo>
                    <a:pt x="96712" y="380147"/>
                  </a:lnTo>
                  <a:lnTo>
                    <a:pt x="145276" y="372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6009"/>
            <p:cNvSpPr/>
            <p:nvPr>
              <p:custDataLst>
                <p:tags r:id="rId34"/>
              </p:custDataLst>
            </p:nvPr>
          </p:nvSpPr>
          <p:spPr>
            <a:xfrm>
              <a:off x="7798896" y="1784350"/>
              <a:ext cx="43355" cy="273051"/>
            </a:xfrm>
            <a:custGeom>
              <a:avLst/>
              <a:gdLst/>
              <a:ahLst/>
              <a:cxnLst/>
              <a:rect l="0" t="0" r="0" b="0"/>
              <a:pathLst>
                <a:path w="43355" h="273051">
                  <a:moveTo>
                    <a:pt x="43354" y="0"/>
                  </a:moveTo>
                  <a:lnTo>
                    <a:pt x="43354" y="0"/>
                  </a:lnTo>
                  <a:lnTo>
                    <a:pt x="39983" y="0"/>
                  </a:lnTo>
                  <a:lnTo>
                    <a:pt x="31145" y="13484"/>
                  </a:lnTo>
                  <a:lnTo>
                    <a:pt x="19588" y="48837"/>
                  </a:lnTo>
                  <a:lnTo>
                    <a:pt x="11389" y="84735"/>
                  </a:lnTo>
                  <a:lnTo>
                    <a:pt x="4452" y="125854"/>
                  </a:lnTo>
                  <a:lnTo>
                    <a:pt x="1371" y="167648"/>
                  </a:lnTo>
                  <a:lnTo>
                    <a:pt x="0" y="204097"/>
                  </a:lnTo>
                  <a:lnTo>
                    <a:pt x="2991" y="244858"/>
                  </a:lnTo>
                  <a:lnTo>
                    <a:pt x="11604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6010"/>
            <p:cNvSpPr/>
            <p:nvPr>
              <p:custDataLst>
                <p:tags r:id="rId35"/>
              </p:custDataLst>
            </p:nvPr>
          </p:nvSpPr>
          <p:spPr>
            <a:xfrm>
              <a:off x="9004300" y="1931806"/>
              <a:ext cx="45956" cy="125595"/>
            </a:xfrm>
            <a:custGeom>
              <a:avLst/>
              <a:gdLst/>
              <a:ahLst/>
              <a:cxnLst/>
              <a:rect l="0" t="0" r="0" b="0"/>
              <a:pathLst>
                <a:path w="45956" h="125595">
                  <a:moveTo>
                    <a:pt x="38100" y="17644"/>
                  </a:moveTo>
                  <a:lnTo>
                    <a:pt x="38100" y="17644"/>
                  </a:lnTo>
                  <a:lnTo>
                    <a:pt x="34729" y="10902"/>
                  </a:lnTo>
                  <a:lnTo>
                    <a:pt x="29311" y="5710"/>
                  </a:lnTo>
                  <a:lnTo>
                    <a:pt x="22198" y="1757"/>
                  </a:lnTo>
                  <a:lnTo>
                    <a:pt x="14335" y="0"/>
                  </a:lnTo>
                  <a:lnTo>
                    <a:pt x="11673" y="237"/>
                  </a:lnTo>
                  <a:lnTo>
                    <a:pt x="9899" y="1100"/>
                  </a:lnTo>
                  <a:lnTo>
                    <a:pt x="8715" y="2382"/>
                  </a:lnTo>
                  <a:lnTo>
                    <a:pt x="9282" y="9449"/>
                  </a:lnTo>
                  <a:lnTo>
                    <a:pt x="12591" y="19646"/>
                  </a:lnTo>
                  <a:lnTo>
                    <a:pt x="37887" y="65353"/>
                  </a:lnTo>
                  <a:lnTo>
                    <a:pt x="45955" y="90028"/>
                  </a:lnTo>
                  <a:lnTo>
                    <a:pt x="45589" y="101790"/>
                  </a:lnTo>
                  <a:lnTo>
                    <a:pt x="42387" y="106903"/>
                  </a:lnTo>
                  <a:lnTo>
                    <a:pt x="31306" y="116346"/>
                  </a:lnTo>
                  <a:lnTo>
                    <a:pt x="0" y="1255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6011"/>
            <p:cNvSpPr/>
            <p:nvPr>
              <p:custDataLst>
                <p:tags r:id="rId36"/>
              </p:custDataLst>
            </p:nvPr>
          </p:nvSpPr>
          <p:spPr>
            <a:xfrm>
              <a:off x="8516521" y="1939221"/>
              <a:ext cx="297420" cy="95650"/>
            </a:xfrm>
            <a:custGeom>
              <a:avLst/>
              <a:gdLst/>
              <a:ahLst/>
              <a:cxnLst/>
              <a:rect l="0" t="0" r="0" b="0"/>
              <a:pathLst>
                <a:path w="297420" h="95650">
                  <a:moveTo>
                    <a:pt x="5179" y="16579"/>
                  </a:moveTo>
                  <a:lnTo>
                    <a:pt x="5179" y="16579"/>
                  </a:lnTo>
                  <a:lnTo>
                    <a:pt x="5179" y="6466"/>
                  </a:lnTo>
                  <a:lnTo>
                    <a:pt x="4474" y="3487"/>
                  </a:lnTo>
                  <a:lnTo>
                    <a:pt x="3297" y="1501"/>
                  </a:lnTo>
                  <a:lnTo>
                    <a:pt x="1520" y="0"/>
                  </a:lnTo>
                  <a:lnTo>
                    <a:pt x="3081" y="1684"/>
                  </a:lnTo>
                  <a:lnTo>
                    <a:pt x="0" y="47780"/>
                  </a:lnTo>
                  <a:lnTo>
                    <a:pt x="4741" y="74821"/>
                  </a:lnTo>
                  <a:lnTo>
                    <a:pt x="11099" y="87385"/>
                  </a:lnTo>
                  <a:lnTo>
                    <a:pt x="15475" y="91299"/>
                  </a:lnTo>
                  <a:lnTo>
                    <a:pt x="25983" y="95649"/>
                  </a:lnTo>
                  <a:lnTo>
                    <a:pt x="39590" y="93819"/>
                  </a:lnTo>
                  <a:lnTo>
                    <a:pt x="54340" y="87597"/>
                  </a:lnTo>
                  <a:lnTo>
                    <a:pt x="67950" y="77776"/>
                  </a:lnTo>
                  <a:lnTo>
                    <a:pt x="80771" y="60346"/>
                  </a:lnTo>
                  <a:lnTo>
                    <a:pt x="90013" y="41975"/>
                  </a:lnTo>
                  <a:lnTo>
                    <a:pt x="89957" y="39860"/>
                  </a:lnTo>
                  <a:lnTo>
                    <a:pt x="89214" y="38450"/>
                  </a:lnTo>
                  <a:lnTo>
                    <a:pt x="88013" y="38920"/>
                  </a:lnTo>
                  <a:lnTo>
                    <a:pt x="84798" y="43207"/>
                  </a:lnTo>
                  <a:lnTo>
                    <a:pt x="82391" y="53553"/>
                  </a:lnTo>
                  <a:lnTo>
                    <a:pt x="85592" y="61469"/>
                  </a:lnTo>
                  <a:lnTo>
                    <a:pt x="99441" y="81548"/>
                  </a:lnTo>
                  <a:lnTo>
                    <a:pt x="109163" y="87317"/>
                  </a:lnTo>
                  <a:lnTo>
                    <a:pt x="120538" y="88470"/>
                  </a:lnTo>
                  <a:lnTo>
                    <a:pt x="126534" y="87790"/>
                  </a:lnTo>
                  <a:lnTo>
                    <a:pt x="136961" y="81389"/>
                  </a:lnTo>
                  <a:lnTo>
                    <a:pt x="150765" y="64004"/>
                  </a:lnTo>
                  <a:lnTo>
                    <a:pt x="170922" y="25307"/>
                  </a:lnTo>
                  <a:lnTo>
                    <a:pt x="175878" y="1605"/>
                  </a:lnTo>
                  <a:lnTo>
                    <a:pt x="175423" y="1658"/>
                  </a:lnTo>
                  <a:lnTo>
                    <a:pt x="173035" y="5479"/>
                  </a:lnTo>
                  <a:lnTo>
                    <a:pt x="173386" y="13762"/>
                  </a:lnTo>
                  <a:lnTo>
                    <a:pt x="181906" y="58257"/>
                  </a:lnTo>
                  <a:lnTo>
                    <a:pt x="184383" y="68734"/>
                  </a:lnTo>
                  <a:lnTo>
                    <a:pt x="188352" y="77838"/>
                  </a:lnTo>
                  <a:lnTo>
                    <a:pt x="189384" y="77879"/>
                  </a:lnTo>
                  <a:lnTo>
                    <a:pt x="192410" y="76044"/>
                  </a:lnTo>
                  <a:lnTo>
                    <a:pt x="221455" y="29009"/>
                  </a:lnTo>
                  <a:lnTo>
                    <a:pt x="226655" y="22103"/>
                  </a:lnTo>
                  <a:lnTo>
                    <a:pt x="229030" y="20262"/>
                  </a:lnTo>
                  <a:lnTo>
                    <a:pt x="230613" y="19740"/>
                  </a:lnTo>
                  <a:lnTo>
                    <a:pt x="231668" y="20097"/>
                  </a:lnTo>
                  <a:lnTo>
                    <a:pt x="232372" y="21041"/>
                  </a:lnTo>
                  <a:lnTo>
                    <a:pt x="228641" y="49537"/>
                  </a:lnTo>
                  <a:lnTo>
                    <a:pt x="231023" y="55451"/>
                  </a:lnTo>
                  <a:lnTo>
                    <a:pt x="231941" y="56604"/>
                  </a:lnTo>
                  <a:lnTo>
                    <a:pt x="232555" y="56668"/>
                  </a:lnTo>
                  <a:lnTo>
                    <a:pt x="261515" y="21489"/>
                  </a:lnTo>
                  <a:lnTo>
                    <a:pt x="269154" y="15234"/>
                  </a:lnTo>
                  <a:lnTo>
                    <a:pt x="275607" y="12453"/>
                  </a:lnTo>
                  <a:lnTo>
                    <a:pt x="283180" y="11217"/>
                  </a:lnTo>
                  <a:lnTo>
                    <a:pt x="291248" y="14431"/>
                  </a:lnTo>
                  <a:lnTo>
                    <a:pt x="295373" y="17264"/>
                  </a:lnTo>
                  <a:lnTo>
                    <a:pt x="297419" y="21269"/>
                  </a:lnTo>
                  <a:lnTo>
                    <a:pt x="297279" y="419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SMARTInkShape-6012"/>
            <p:cNvSpPr/>
            <p:nvPr>
              <p:custDataLst>
                <p:tags r:id="rId37"/>
              </p:custDataLst>
            </p:nvPr>
          </p:nvSpPr>
          <p:spPr>
            <a:xfrm>
              <a:off x="8868054" y="1934544"/>
              <a:ext cx="78325" cy="88148"/>
            </a:xfrm>
            <a:custGeom>
              <a:avLst/>
              <a:gdLst/>
              <a:ahLst/>
              <a:cxnLst/>
              <a:rect l="0" t="0" r="0" b="0"/>
              <a:pathLst>
                <a:path w="78325" h="88148">
                  <a:moveTo>
                    <a:pt x="15596" y="2206"/>
                  </a:moveTo>
                  <a:lnTo>
                    <a:pt x="15596" y="2206"/>
                  </a:lnTo>
                  <a:lnTo>
                    <a:pt x="13715" y="14758"/>
                  </a:lnTo>
                  <a:lnTo>
                    <a:pt x="2731" y="58019"/>
                  </a:lnTo>
                  <a:lnTo>
                    <a:pt x="0" y="70756"/>
                  </a:lnTo>
                  <a:lnTo>
                    <a:pt x="2374" y="88147"/>
                  </a:lnTo>
                  <a:lnTo>
                    <a:pt x="3960" y="87017"/>
                  </a:lnTo>
                  <a:lnTo>
                    <a:pt x="35512" y="40462"/>
                  </a:lnTo>
                  <a:lnTo>
                    <a:pt x="61439" y="5179"/>
                  </a:lnTo>
                  <a:lnTo>
                    <a:pt x="70307" y="0"/>
                  </a:lnTo>
                  <a:lnTo>
                    <a:pt x="73237" y="30"/>
                  </a:lnTo>
                  <a:lnTo>
                    <a:pt x="75192" y="1461"/>
                  </a:lnTo>
                  <a:lnTo>
                    <a:pt x="76494" y="3826"/>
                  </a:lnTo>
                  <a:lnTo>
                    <a:pt x="78324" y="17267"/>
                  </a:lnTo>
                  <a:lnTo>
                    <a:pt x="73289" y="61742"/>
                  </a:lnTo>
                  <a:lnTo>
                    <a:pt x="72746" y="72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0" name="SMARTInkShape-Group1286"/>
          <p:cNvGrpSpPr/>
          <p:nvPr/>
        </p:nvGrpSpPr>
        <p:grpSpPr>
          <a:xfrm>
            <a:off x="9347200" y="1778000"/>
            <a:ext cx="528058" cy="387351"/>
            <a:chOff x="9347200" y="1778000"/>
            <a:chExt cx="528058" cy="387351"/>
          </a:xfrm>
        </p:grpSpPr>
        <p:sp>
          <p:nvSpPr>
            <p:cNvPr id="317" name="SMARTInkShape-6013"/>
            <p:cNvSpPr/>
            <p:nvPr>
              <p:custDataLst>
                <p:tags r:id="rId25"/>
              </p:custDataLst>
            </p:nvPr>
          </p:nvSpPr>
          <p:spPr>
            <a:xfrm>
              <a:off x="9747250" y="1778000"/>
              <a:ext cx="128008" cy="387351"/>
            </a:xfrm>
            <a:custGeom>
              <a:avLst/>
              <a:gdLst/>
              <a:ahLst/>
              <a:cxnLst/>
              <a:rect l="0" t="0" r="0" b="0"/>
              <a:pathLst>
                <a:path w="128008" h="387351">
                  <a:moveTo>
                    <a:pt x="95250" y="0"/>
                  </a:moveTo>
                  <a:lnTo>
                    <a:pt x="95250" y="0"/>
                  </a:lnTo>
                  <a:lnTo>
                    <a:pt x="98621" y="0"/>
                  </a:lnTo>
                  <a:lnTo>
                    <a:pt x="107459" y="10113"/>
                  </a:lnTo>
                  <a:lnTo>
                    <a:pt x="119015" y="50112"/>
                  </a:lnTo>
                  <a:lnTo>
                    <a:pt x="125333" y="96355"/>
                  </a:lnTo>
                  <a:lnTo>
                    <a:pt x="128007" y="123504"/>
                  </a:lnTo>
                  <a:lnTo>
                    <a:pt x="127672" y="151480"/>
                  </a:lnTo>
                  <a:lnTo>
                    <a:pt x="125331" y="180009"/>
                  </a:lnTo>
                  <a:lnTo>
                    <a:pt x="121652" y="208906"/>
                  </a:lnTo>
                  <a:lnTo>
                    <a:pt x="114263" y="235932"/>
                  </a:lnTo>
                  <a:lnTo>
                    <a:pt x="104399" y="261710"/>
                  </a:lnTo>
                  <a:lnTo>
                    <a:pt x="77443" y="308932"/>
                  </a:lnTo>
                  <a:lnTo>
                    <a:pt x="39592" y="348735"/>
                  </a:lnTo>
                  <a:lnTo>
                    <a:pt x="0" y="387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SMARTInkShape-6014"/>
            <p:cNvSpPr/>
            <p:nvPr>
              <p:custDataLst>
                <p:tags r:id="rId26"/>
              </p:custDataLst>
            </p:nvPr>
          </p:nvSpPr>
          <p:spPr>
            <a:xfrm>
              <a:off x="9684565" y="1892300"/>
              <a:ext cx="18236" cy="165101"/>
            </a:xfrm>
            <a:custGeom>
              <a:avLst/>
              <a:gdLst/>
              <a:ahLst/>
              <a:cxnLst/>
              <a:rect l="0" t="0" r="0" b="0"/>
              <a:pathLst>
                <a:path w="18236" h="165101">
                  <a:moveTo>
                    <a:pt x="18235" y="0"/>
                  </a:moveTo>
                  <a:lnTo>
                    <a:pt x="18235" y="0"/>
                  </a:lnTo>
                  <a:lnTo>
                    <a:pt x="14864" y="0"/>
                  </a:lnTo>
                  <a:lnTo>
                    <a:pt x="11328" y="5644"/>
                  </a:lnTo>
                  <a:lnTo>
                    <a:pt x="3308" y="36628"/>
                  </a:lnTo>
                  <a:lnTo>
                    <a:pt x="0" y="83513"/>
                  </a:lnTo>
                  <a:lnTo>
                    <a:pt x="131" y="120230"/>
                  </a:lnTo>
                  <a:lnTo>
                    <a:pt x="5535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SMARTInkShape-6015"/>
            <p:cNvSpPr/>
            <p:nvPr>
              <p:custDataLst>
                <p:tags r:id="rId27"/>
              </p:custDataLst>
            </p:nvPr>
          </p:nvSpPr>
          <p:spPr>
            <a:xfrm>
              <a:off x="9347200" y="1962150"/>
              <a:ext cx="209551" cy="3659"/>
            </a:xfrm>
            <a:custGeom>
              <a:avLst/>
              <a:gdLst/>
              <a:ahLst/>
              <a:cxnLst/>
              <a:rect l="0" t="0" r="0" b="0"/>
              <a:pathLst>
                <a:path w="209551" h="3659">
                  <a:moveTo>
                    <a:pt x="0" y="0"/>
                  </a:moveTo>
                  <a:lnTo>
                    <a:pt x="0" y="0"/>
                  </a:lnTo>
                  <a:lnTo>
                    <a:pt x="38295" y="0"/>
                  </a:lnTo>
                  <a:lnTo>
                    <a:pt x="69231" y="0"/>
                  </a:lnTo>
                  <a:lnTo>
                    <a:pt x="104146" y="1881"/>
                  </a:lnTo>
                  <a:lnTo>
                    <a:pt x="140126" y="3658"/>
                  </a:lnTo>
                  <a:lnTo>
                    <a:pt x="186472" y="1398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3" name="SMARTInkShape-Group1287"/>
          <p:cNvGrpSpPr/>
          <p:nvPr/>
        </p:nvGrpSpPr>
        <p:grpSpPr>
          <a:xfrm>
            <a:off x="4191000" y="2709090"/>
            <a:ext cx="177801" cy="122128"/>
            <a:chOff x="4191000" y="2709090"/>
            <a:chExt cx="177801" cy="122128"/>
          </a:xfrm>
        </p:grpSpPr>
        <p:sp>
          <p:nvSpPr>
            <p:cNvPr id="321" name="SMARTInkShape-6016"/>
            <p:cNvSpPr/>
            <p:nvPr>
              <p:custDataLst>
                <p:tags r:id="rId23"/>
              </p:custDataLst>
            </p:nvPr>
          </p:nvSpPr>
          <p:spPr>
            <a:xfrm>
              <a:off x="4191000" y="2709090"/>
              <a:ext cx="177801" cy="15061"/>
            </a:xfrm>
            <a:custGeom>
              <a:avLst/>
              <a:gdLst/>
              <a:ahLst/>
              <a:cxnLst/>
              <a:rect l="0" t="0" r="0" b="0"/>
              <a:pathLst>
                <a:path w="177801" h="15061">
                  <a:moveTo>
                    <a:pt x="0" y="15060"/>
                  </a:moveTo>
                  <a:lnTo>
                    <a:pt x="0" y="15060"/>
                  </a:lnTo>
                  <a:lnTo>
                    <a:pt x="41113" y="11297"/>
                  </a:lnTo>
                  <a:lnTo>
                    <a:pt x="85324" y="3127"/>
                  </a:lnTo>
                  <a:lnTo>
                    <a:pt x="132290" y="0"/>
                  </a:lnTo>
                  <a:lnTo>
                    <a:pt x="177800" y="23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SMARTInkShape-6017"/>
            <p:cNvSpPr/>
            <p:nvPr>
              <p:custDataLst>
                <p:tags r:id="rId24"/>
              </p:custDataLst>
            </p:nvPr>
          </p:nvSpPr>
          <p:spPr>
            <a:xfrm>
              <a:off x="4196958" y="2806700"/>
              <a:ext cx="140093" cy="24518"/>
            </a:xfrm>
            <a:custGeom>
              <a:avLst/>
              <a:gdLst/>
              <a:ahLst/>
              <a:cxnLst/>
              <a:rect l="0" t="0" r="0" b="0"/>
              <a:pathLst>
                <a:path w="140093" h="24518">
                  <a:moveTo>
                    <a:pt x="6742" y="19050"/>
                  </a:moveTo>
                  <a:lnTo>
                    <a:pt x="6742" y="19050"/>
                  </a:lnTo>
                  <a:lnTo>
                    <a:pt x="0" y="22421"/>
                  </a:lnTo>
                  <a:lnTo>
                    <a:pt x="836" y="23414"/>
                  </a:lnTo>
                  <a:lnTo>
                    <a:pt x="9291" y="24517"/>
                  </a:lnTo>
                  <a:lnTo>
                    <a:pt x="56451" y="15086"/>
                  </a:lnTo>
                  <a:lnTo>
                    <a:pt x="97274" y="7646"/>
                  </a:lnTo>
                  <a:lnTo>
                    <a:pt x="1400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4" name="SMARTInkShape-6018"/>
          <p:cNvSpPr/>
          <p:nvPr>
            <p:custDataLst>
              <p:tags r:id="rId7"/>
            </p:custDataLst>
          </p:nvPr>
        </p:nvSpPr>
        <p:spPr>
          <a:xfrm>
            <a:off x="4878932" y="2612400"/>
            <a:ext cx="162969" cy="340351"/>
          </a:xfrm>
          <a:custGeom>
            <a:avLst/>
            <a:gdLst/>
            <a:ahLst/>
            <a:cxnLst/>
            <a:rect l="0" t="0" r="0" b="0"/>
            <a:pathLst>
              <a:path w="162969" h="340351">
                <a:moveTo>
                  <a:pt x="162968" y="29200"/>
                </a:moveTo>
                <a:lnTo>
                  <a:pt x="162968" y="29200"/>
                </a:lnTo>
                <a:lnTo>
                  <a:pt x="162263" y="14697"/>
                </a:lnTo>
                <a:lnTo>
                  <a:pt x="159597" y="6056"/>
                </a:lnTo>
                <a:lnTo>
                  <a:pt x="155782" y="3187"/>
                </a:lnTo>
                <a:lnTo>
                  <a:pt x="144016" y="0"/>
                </a:lnTo>
                <a:lnTo>
                  <a:pt x="114785" y="8319"/>
                </a:lnTo>
                <a:lnTo>
                  <a:pt x="79312" y="41044"/>
                </a:lnTo>
                <a:lnTo>
                  <a:pt x="52644" y="78208"/>
                </a:lnTo>
                <a:lnTo>
                  <a:pt x="27152" y="122948"/>
                </a:lnTo>
                <a:lnTo>
                  <a:pt x="17390" y="146732"/>
                </a:lnTo>
                <a:lnTo>
                  <a:pt x="3723" y="194325"/>
                </a:lnTo>
                <a:lnTo>
                  <a:pt x="0" y="238996"/>
                </a:lnTo>
                <a:lnTo>
                  <a:pt x="8223" y="274843"/>
                </a:lnTo>
                <a:lnTo>
                  <a:pt x="15355" y="290329"/>
                </a:lnTo>
                <a:lnTo>
                  <a:pt x="36449" y="313179"/>
                </a:lnTo>
                <a:lnTo>
                  <a:pt x="62993" y="328274"/>
                </a:lnTo>
                <a:lnTo>
                  <a:pt x="104026" y="336772"/>
                </a:lnTo>
                <a:lnTo>
                  <a:pt x="124868" y="3403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0" name="SMARTInkShape-Group1289"/>
          <p:cNvGrpSpPr/>
          <p:nvPr/>
        </p:nvGrpSpPr>
        <p:grpSpPr>
          <a:xfrm>
            <a:off x="5123416" y="2658991"/>
            <a:ext cx="1144035" cy="331860"/>
            <a:chOff x="5123416" y="2658991"/>
            <a:chExt cx="1144035" cy="331860"/>
          </a:xfrm>
        </p:grpSpPr>
        <p:sp>
          <p:nvSpPr>
            <p:cNvPr id="325" name="SMARTInkShape-6019"/>
            <p:cNvSpPr/>
            <p:nvPr>
              <p:custDataLst>
                <p:tags r:id="rId18"/>
              </p:custDataLst>
            </p:nvPr>
          </p:nvSpPr>
          <p:spPr>
            <a:xfrm>
              <a:off x="5949950" y="2658991"/>
              <a:ext cx="156039" cy="331860"/>
            </a:xfrm>
            <a:custGeom>
              <a:avLst/>
              <a:gdLst/>
              <a:ahLst/>
              <a:cxnLst/>
              <a:rect l="0" t="0" r="0" b="0"/>
              <a:pathLst>
                <a:path w="156039" h="331860">
                  <a:moveTo>
                    <a:pt x="0" y="8009"/>
                  </a:moveTo>
                  <a:lnTo>
                    <a:pt x="0" y="8009"/>
                  </a:lnTo>
                  <a:lnTo>
                    <a:pt x="38919" y="1101"/>
                  </a:lnTo>
                  <a:lnTo>
                    <a:pt x="70919" y="0"/>
                  </a:lnTo>
                  <a:lnTo>
                    <a:pt x="99253" y="6566"/>
                  </a:lnTo>
                  <a:lnTo>
                    <a:pt x="122193" y="22184"/>
                  </a:lnTo>
                  <a:lnTo>
                    <a:pt x="132263" y="32276"/>
                  </a:lnTo>
                  <a:lnTo>
                    <a:pt x="153176" y="76818"/>
                  </a:lnTo>
                  <a:lnTo>
                    <a:pt x="156038" y="117613"/>
                  </a:lnTo>
                  <a:lnTo>
                    <a:pt x="151194" y="162555"/>
                  </a:lnTo>
                  <a:lnTo>
                    <a:pt x="139635" y="206048"/>
                  </a:lnTo>
                  <a:lnTo>
                    <a:pt x="121326" y="243252"/>
                  </a:lnTo>
                  <a:lnTo>
                    <a:pt x="87219" y="288201"/>
                  </a:lnTo>
                  <a:lnTo>
                    <a:pt x="55945" y="316336"/>
                  </a:lnTo>
                  <a:lnTo>
                    <a:pt x="31750" y="3318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SMARTInkShape-6020"/>
            <p:cNvSpPr/>
            <p:nvPr>
              <p:custDataLst>
                <p:tags r:id="rId19"/>
              </p:custDataLst>
            </p:nvPr>
          </p:nvSpPr>
          <p:spPr>
            <a:xfrm>
              <a:off x="5791200" y="2682348"/>
              <a:ext cx="14928" cy="251353"/>
            </a:xfrm>
            <a:custGeom>
              <a:avLst/>
              <a:gdLst/>
              <a:ahLst/>
              <a:cxnLst/>
              <a:rect l="0" t="0" r="0" b="0"/>
              <a:pathLst>
                <a:path w="14928" h="251353">
                  <a:moveTo>
                    <a:pt x="0" y="16402"/>
                  </a:moveTo>
                  <a:lnTo>
                    <a:pt x="0" y="16402"/>
                  </a:lnTo>
                  <a:lnTo>
                    <a:pt x="0" y="0"/>
                  </a:lnTo>
                  <a:lnTo>
                    <a:pt x="8839" y="39680"/>
                  </a:lnTo>
                  <a:lnTo>
                    <a:pt x="14927" y="78176"/>
                  </a:lnTo>
                  <a:lnTo>
                    <a:pt x="14457" y="124232"/>
                  </a:lnTo>
                  <a:lnTo>
                    <a:pt x="11599" y="156989"/>
                  </a:lnTo>
                  <a:lnTo>
                    <a:pt x="7977" y="189658"/>
                  </a:lnTo>
                  <a:lnTo>
                    <a:pt x="2677" y="230877"/>
                  </a:lnTo>
                  <a:lnTo>
                    <a:pt x="0" y="2513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SMARTInkShape-6021"/>
            <p:cNvSpPr/>
            <p:nvPr>
              <p:custDataLst>
                <p:tags r:id="rId20"/>
              </p:custDataLst>
            </p:nvPr>
          </p:nvSpPr>
          <p:spPr>
            <a:xfrm>
              <a:off x="5524500" y="2851150"/>
              <a:ext cx="139701" cy="1"/>
            </a:xfrm>
            <a:custGeom>
              <a:avLst/>
              <a:gdLst/>
              <a:ahLst/>
              <a:cxnLst/>
              <a:rect l="0" t="0" r="0" b="0"/>
              <a:pathLst>
                <a:path w="139701" h="1">
                  <a:moveTo>
                    <a:pt x="0" y="0"/>
                  </a:moveTo>
                  <a:lnTo>
                    <a:pt x="0" y="0"/>
                  </a:lnTo>
                  <a:lnTo>
                    <a:pt x="38683" y="0"/>
                  </a:lnTo>
                  <a:lnTo>
                    <a:pt x="77151" y="0"/>
                  </a:lnTo>
                  <a:lnTo>
                    <a:pt x="118721" y="0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SMARTInkShape-6022"/>
            <p:cNvSpPr/>
            <p:nvPr>
              <p:custDataLst>
                <p:tags r:id="rId21"/>
              </p:custDataLst>
            </p:nvPr>
          </p:nvSpPr>
          <p:spPr>
            <a:xfrm>
              <a:off x="5123416" y="2703627"/>
              <a:ext cx="229635" cy="211024"/>
            </a:xfrm>
            <a:custGeom>
              <a:avLst/>
              <a:gdLst/>
              <a:ahLst/>
              <a:cxnLst/>
              <a:rect l="0" t="0" r="0" b="0"/>
              <a:pathLst>
                <a:path w="229635" h="211024">
                  <a:moveTo>
                    <a:pt x="20084" y="26873"/>
                  </a:moveTo>
                  <a:lnTo>
                    <a:pt x="20084" y="26873"/>
                  </a:lnTo>
                  <a:lnTo>
                    <a:pt x="16713" y="23502"/>
                  </a:lnTo>
                  <a:lnTo>
                    <a:pt x="15058" y="19966"/>
                  </a:lnTo>
                  <a:lnTo>
                    <a:pt x="14617" y="18035"/>
                  </a:lnTo>
                  <a:lnTo>
                    <a:pt x="19770" y="12126"/>
                  </a:lnTo>
                  <a:lnTo>
                    <a:pt x="24108" y="8575"/>
                  </a:lnTo>
                  <a:lnTo>
                    <a:pt x="50440" y="206"/>
                  </a:lnTo>
                  <a:lnTo>
                    <a:pt x="81681" y="0"/>
                  </a:lnTo>
                  <a:lnTo>
                    <a:pt x="98966" y="6462"/>
                  </a:lnTo>
                  <a:lnTo>
                    <a:pt x="106538" y="11149"/>
                  </a:lnTo>
                  <a:lnTo>
                    <a:pt x="110881" y="18507"/>
                  </a:lnTo>
                  <a:lnTo>
                    <a:pt x="113826" y="37972"/>
                  </a:lnTo>
                  <a:lnTo>
                    <a:pt x="104775" y="72730"/>
                  </a:lnTo>
                  <a:lnTo>
                    <a:pt x="78574" y="116582"/>
                  </a:lnTo>
                  <a:lnTo>
                    <a:pt x="43999" y="155210"/>
                  </a:lnTo>
                  <a:lnTo>
                    <a:pt x="2411" y="202401"/>
                  </a:lnTo>
                  <a:lnTo>
                    <a:pt x="540" y="205275"/>
                  </a:lnTo>
                  <a:lnTo>
                    <a:pt x="0" y="207191"/>
                  </a:lnTo>
                  <a:lnTo>
                    <a:pt x="345" y="208468"/>
                  </a:lnTo>
                  <a:lnTo>
                    <a:pt x="17685" y="210266"/>
                  </a:lnTo>
                  <a:lnTo>
                    <a:pt x="51907" y="207427"/>
                  </a:lnTo>
                  <a:lnTo>
                    <a:pt x="96698" y="205489"/>
                  </a:lnTo>
                  <a:lnTo>
                    <a:pt x="129159" y="205035"/>
                  </a:lnTo>
                  <a:lnTo>
                    <a:pt x="162400" y="205540"/>
                  </a:lnTo>
                  <a:lnTo>
                    <a:pt x="207204" y="209085"/>
                  </a:lnTo>
                  <a:lnTo>
                    <a:pt x="229634" y="2110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SMARTInkShape-6023"/>
            <p:cNvSpPr/>
            <p:nvPr>
              <p:custDataLst>
                <p:tags r:id="rId22"/>
              </p:custDataLst>
            </p:nvPr>
          </p:nvSpPr>
          <p:spPr>
            <a:xfrm>
              <a:off x="6261100" y="29019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6" name="SMARTInkShape-Group1290"/>
          <p:cNvGrpSpPr/>
          <p:nvPr/>
        </p:nvGrpSpPr>
        <p:grpSpPr>
          <a:xfrm>
            <a:off x="6547900" y="2682511"/>
            <a:ext cx="849403" cy="276590"/>
            <a:chOff x="6547900" y="2682511"/>
            <a:chExt cx="849403" cy="276590"/>
          </a:xfrm>
        </p:grpSpPr>
        <p:sp>
          <p:nvSpPr>
            <p:cNvPr id="331" name="SMARTInkShape-6024"/>
            <p:cNvSpPr/>
            <p:nvPr>
              <p:custDataLst>
                <p:tags r:id="rId13"/>
              </p:custDataLst>
            </p:nvPr>
          </p:nvSpPr>
          <p:spPr>
            <a:xfrm>
              <a:off x="7334250" y="2692400"/>
              <a:ext cx="63053" cy="241301"/>
            </a:xfrm>
            <a:custGeom>
              <a:avLst/>
              <a:gdLst/>
              <a:ahLst/>
              <a:cxnLst/>
              <a:rect l="0" t="0" r="0" b="0"/>
              <a:pathLst>
                <a:path w="63053" h="241301">
                  <a:moveTo>
                    <a:pt x="6350" y="0"/>
                  </a:moveTo>
                  <a:lnTo>
                    <a:pt x="6350" y="0"/>
                  </a:lnTo>
                  <a:lnTo>
                    <a:pt x="30769" y="15580"/>
                  </a:lnTo>
                  <a:lnTo>
                    <a:pt x="50509" y="46087"/>
                  </a:lnTo>
                  <a:lnTo>
                    <a:pt x="63022" y="86406"/>
                  </a:lnTo>
                  <a:lnTo>
                    <a:pt x="63052" y="118836"/>
                  </a:lnTo>
                  <a:lnTo>
                    <a:pt x="57657" y="152299"/>
                  </a:lnTo>
                  <a:lnTo>
                    <a:pt x="48202" y="181283"/>
                  </a:lnTo>
                  <a:lnTo>
                    <a:pt x="13912" y="225786"/>
                  </a:lnTo>
                  <a:lnTo>
                    <a:pt x="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SMARTInkShape-6025"/>
            <p:cNvSpPr/>
            <p:nvPr>
              <p:custDataLst>
                <p:tags r:id="rId14"/>
              </p:custDataLst>
            </p:nvPr>
          </p:nvSpPr>
          <p:spPr>
            <a:xfrm>
              <a:off x="7226300" y="2774950"/>
              <a:ext cx="19051" cy="107951"/>
            </a:xfrm>
            <a:custGeom>
              <a:avLst/>
              <a:gdLst/>
              <a:ahLst/>
              <a:cxnLst/>
              <a:rect l="0" t="0" r="0" b="0"/>
              <a:pathLst>
                <a:path w="19051" h="107951">
                  <a:moveTo>
                    <a:pt x="0" y="0"/>
                  </a:moveTo>
                  <a:lnTo>
                    <a:pt x="0" y="0"/>
                  </a:lnTo>
                  <a:lnTo>
                    <a:pt x="1411" y="36857"/>
                  </a:lnTo>
                  <a:lnTo>
                    <a:pt x="12227" y="80455"/>
                  </a:lnTo>
                  <a:lnTo>
                    <a:pt x="1905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SMARTInkShape-6026"/>
            <p:cNvSpPr/>
            <p:nvPr>
              <p:custDataLst>
                <p:tags r:id="rId15"/>
              </p:custDataLst>
            </p:nvPr>
          </p:nvSpPr>
          <p:spPr>
            <a:xfrm>
              <a:off x="6997700" y="2825750"/>
              <a:ext cx="101601" cy="25401"/>
            </a:xfrm>
            <a:custGeom>
              <a:avLst/>
              <a:gdLst/>
              <a:ahLst/>
              <a:cxnLst/>
              <a:rect l="0" t="0" r="0" b="0"/>
              <a:pathLst>
                <a:path w="101601" h="25401">
                  <a:moveTo>
                    <a:pt x="0" y="25400"/>
                  </a:moveTo>
                  <a:lnTo>
                    <a:pt x="0" y="25400"/>
                  </a:lnTo>
                  <a:lnTo>
                    <a:pt x="5467" y="14465"/>
                  </a:lnTo>
                  <a:lnTo>
                    <a:pt x="19572" y="9852"/>
                  </a:lnTo>
                  <a:lnTo>
                    <a:pt x="66565" y="4930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SMARTInkShape-6027"/>
            <p:cNvSpPr/>
            <p:nvPr>
              <p:custDataLst>
                <p:tags r:id="rId16"/>
              </p:custDataLst>
            </p:nvPr>
          </p:nvSpPr>
          <p:spPr>
            <a:xfrm>
              <a:off x="6721279" y="2742272"/>
              <a:ext cx="168472" cy="181686"/>
            </a:xfrm>
            <a:custGeom>
              <a:avLst/>
              <a:gdLst/>
              <a:ahLst/>
              <a:cxnLst/>
              <a:rect l="0" t="0" r="0" b="0"/>
              <a:pathLst>
                <a:path w="168472" h="181686">
                  <a:moveTo>
                    <a:pt x="3371" y="39028"/>
                  </a:moveTo>
                  <a:lnTo>
                    <a:pt x="3371" y="39028"/>
                  </a:lnTo>
                  <a:lnTo>
                    <a:pt x="0" y="32286"/>
                  </a:lnTo>
                  <a:lnTo>
                    <a:pt x="226" y="25213"/>
                  </a:lnTo>
                  <a:lnTo>
                    <a:pt x="1275" y="21351"/>
                  </a:lnTo>
                  <a:lnTo>
                    <a:pt x="9965" y="13298"/>
                  </a:lnTo>
                  <a:lnTo>
                    <a:pt x="24646" y="5720"/>
                  </a:lnTo>
                  <a:lnTo>
                    <a:pt x="45282" y="0"/>
                  </a:lnTo>
                  <a:lnTo>
                    <a:pt x="66683" y="751"/>
                  </a:lnTo>
                  <a:lnTo>
                    <a:pt x="77329" y="2927"/>
                  </a:lnTo>
                  <a:lnTo>
                    <a:pt x="92921" y="12870"/>
                  </a:lnTo>
                  <a:lnTo>
                    <a:pt x="99054" y="19473"/>
                  </a:lnTo>
                  <a:lnTo>
                    <a:pt x="100320" y="28814"/>
                  </a:lnTo>
                  <a:lnTo>
                    <a:pt x="94202" y="52362"/>
                  </a:lnTo>
                  <a:lnTo>
                    <a:pt x="71520" y="90016"/>
                  </a:lnTo>
                  <a:lnTo>
                    <a:pt x="38025" y="134890"/>
                  </a:lnTo>
                  <a:lnTo>
                    <a:pt x="15939" y="167900"/>
                  </a:lnTo>
                  <a:lnTo>
                    <a:pt x="13866" y="173626"/>
                  </a:lnTo>
                  <a:lnTo>
                    <a:pt x="13895" y="177443"/>
                  </a:lnTo>
                  <a:lnTo>
                    <a:pt x="15325" y="179988"/>
                  </a:lnTo>
                  <a:lnTo>
                    <a:pt x="17691" y="181685"/>
                  </a:lnTo>
                  <a:lnTo>
                    <a:pt x="37874" y="180701"/>
                  </a:lnTo>
                  <a:lnTo>
                    <a:pt x="77711" y="174048"/>
                  </a:lnTo>
                  <a:lnTo>
                    <a:pt x="116806" y="168718"/>
                  </a:lnTo>
                  <a:lnTo>
                    <a:pt x="168471" y="1660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SMARTInkShape-6028"/>
            <p:cNvSpPr/>
            <p:nvPr>
              <p:custDataLst>
                <p:tags r:id="rId17"/>
              </p:custDataLst>
            </p:nvPr>
          </p:nvSpPr>
          <p:spPr>
            <a:xfrm>
              <a:off x="6547900" y="2682511"/>
              <a:ext cx="95806" cy="276590"/>
            </a:xfrm>
            <a:custGeom>
              <a:avLst/>
              <a:gdLst/>
              <a:ahLst/>
              <a:cxnLst/>
              <a:rect l="0" t="0" r="0" b="0"/>
              <a:pathLst>
                <a:path w="95806" h="276590">
                  <a:moveTo>
                    <a:pt x="81500" y="35289"/>
                  </a:moveTo>
                  <a:lnTo>
                    <a:pt x="81500" y="35289"/>
                  </a:lnTo>
                  <a:lnTo>
                    <a:pt x="95805" y="6678"/>
                  </a:lnTo>
                  <a:lnTo>
                    <a:pt x="95270" y="3515"/>
                  </a:lnTo>
                  <a:lnTo>
                    <a:pt x="92797" y="1406"/>
                  </a:lnTo>
                  <a:lnTo>
                    <a:pt x="89031" y="0"/>
                  </a:lnTo>
                  <a:lnTo>
                    <a:pt x="77322" y="4083"/>
                  </a:lnTo>
                  <a:lnTo>
                    <a:pt x="70247" y="8135"/>
                  </a:lnTo>
                  <a:lnTo>
                    <a:pt x="43437" y="44177"/>
                  </a:lnTo>
                  <a:lnTo>
                    <a:pt x="25307" y="79220"/>
                  </a:lnTo>
                  <a:lnTo>
                    <a:pt x="9958" y="117608"/>
                  </a:lnTo>
                  <a:lnTo>
                    <a:pt x="787" y="155836"/>
                  </a:lnTo>
                  <a:lnTo>
                    <a:pt x="0" y="190231"/>
                  </a:lnTo>
                  <a:lnTo>
                    <a:pt x="1768" y="206317"/>
                  </a:lnTo>
                  <a:lnTo>
                    <a:pt x="13137" y="231716"/>
                  </a:lnTo>
                  <a:lnTo>
                    <a:pt x="30655" y="251001"/>
                  </a:lnTo>
                  <a:lnTo>
                    <a:pt x="75150" y="2765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9" name="SMARTInkShape-Group1291"/>
          <p:cNvGrpSpPr/>
          <p:nvPr/>
        </p:nvGrpSpPr>
        <p:grpSpPr>
          <a:xfrm>
            <a:off x="4206679" y="3397250"/>
            <a:ext cx="282772" cy="107068"/>
            <a:chOff x="4206679" y="3397250"/>
            <a:chExt cx="282772" cy="107068"/>
          </a:xfrm>
        </p:grpSpPr>
        <p:sp>
          <p:nvSpPr>
            <p:cNvPr id="337" name="SMARTInkShape-6029"/>
            <p:cNvSpPr/>
            <p:nvPr>
              <p:custDataLst>
                <p:tags r:id="rId11"/>
              </p:custDataLst>
            </p:nvPr>
          </p:nvSpPr>
          <p:spPr>
            <a:xfrm>
              <a:off x="4276529" y="3467100"/>
              <a:ext cx="212922" cy="37218"/>
            </a:xfrm>
            <a:custGeom>
              <a:avLst/>
              <a:gdLst/>
              <a:ahLst/>
              <a:cxnLst/>
              <a:rect l="0" t="0" r="0" b="0"/>
              <a:pathLst>
                <a:path w="212922" h="37218">
                  <a:moveTo>
                    <a:pt x="3371" y="31750"/>
                  </a:moveTo>
                  <a:lnTo>
                    <a:pt x="3371" y="31750"/>
                  </a:lnTo>
                  <a:lnTo>
                    <a:pt x="0" y="35121"/>
                  </a:lnTo>
                  <a:lnTo>
                    <a:pt x="418" y="36114"/>
                  </a:lnTo>
                  <a:lnTo>
                    <a:pt x="4646" y="37217"/>
                  </a:lnTo>
                  <a:lnTo>
                    <a:pt x="47026" y="32150"/>
                  </a:lnTo>
                  <a:lnTo>
                    <a:pt x="84627" y="25814"/>
                  </a:lnTo>
                  <a:lnTo>
                    <a:pt x="107636" y="21442"/>
                  </a:lnTo>
                  <a:lnTo>
                    <a:pt x="132853" y="16411"/>
                  </a:lnTo>
                  <a:lnTo>
                    <a:pt x="177335" y="7294"/>
                  </a:lnTo>
                  <a:lnTo>
                    <a:pt x="2129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SMARTInkShape-6030"/>
            <p:cNvSpPr/>
            <p:nvPr>
              <p:custDataLst>
                <p:tags r:id="rId12"/>
              </p:custDataLst>
            </p:nvPr>
          </p:nvSpPr>
          <p:spPr>
            <a:xfrm>
              <a:off x="4206679" y="3397250"/>
              <a:ext cx="200222" cy="8839"/>
            </a:xfrm>
            <a:custGeom>
              <a:avLst/>
              <a:gdLst/>
              <a:ahLst/>
              <a:cxnLst/>
              <a:rect l="0" t="0" r="0" b="0"/>
              <a:pathLst>
                <a:path w="200222" h="8839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28242" y="8838"/>
                  </a:lnTo>
                  <a:lnTo>
                    <a:pt x="61462" y="7220"/>
                  </a:lnTo>
                  <a:lnTo>
                    <a:pt x="97628" y="3209"/>
                  </a:lnTo>
                  <a:lnTo>
                    <a:pt x="145050" y="1656"/>
                  </a:lnTo>
                  <a:lnTo>
                    <a:pt x="200221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3" name="SMARTInkShape-Group1292"/>
          <p:cNvGrpSpPr/>
          <p:nvPr/>
        </p:nvGrpSpPr>
        <p:grpSpPr>
          <a:xfrm>
            <a:off x="4863603" y="3316087"/>
            <a:ext cx="197348" cy="344885"/>
            <a:chOff x="4863603" y="3316087"/>
            <a:chExt cx="197348" cy="344885"/>
          </a:xfrm>
        </p:grpSpPr>
        <p:sp>
          <p:nvSpPr>
            <p:cNvPr id="340" name="SMARTInkShape-6031"/>
            <p:cNvSpPr/>
            <p:nvPr>
              <p:custDataLst>
                <p:tags r:id="rId8"/>
              </p:custDataLst>
            </p:nvPr>
          </p:nvSpPr>
          <p:spPr>
            <a:xfrm>
              <a:off x="4894883" y="3638550"/>
              <a:ext cx="166068" cy="22422"/>
            </a:xfrm>
            <a:custGeom>
              <a:avLst/>
              <a:gdLst/>
              <a:ahLst/>
              <a:cxnLst/>
              <a:rect l="0" t="0" r="0" b="0"/>
              <a:pathLst>
                <a:path w="166068" h="22422">
                  <a:moveTo>
                    <a:pt x="7317" y="19050"/>
                  </a:moveTo>
                  <a:lnTo>
                    <a:pt x="7317" y="19050"/>
                  </a:lnTo>
                  <a:lnTo>
                    <a:pt x="575" y="19050"/>
                  </a:lnTo>
                  <a:lnTo>
                    <a:pt x="0" y="19755"/>
                  </a:lnTo>
                  <a:lnTo>
                    <a:pt x="1028" y="20931"/>
                  </a:lnTo>
                  <a:lnTo>
                    <a:pt x="3124" y="22421"/>
                  </a:lnTo>
                  <a:lnTo>
                    <a:pt x="39022" y="19036"/>
                  </a:lnTo>
                  <a:lnTo>
                    <a:pt x="70092" y="12929"/>
                  </a:lnTo>
                  <a:lnTo>
                    <a:pt x="106949" y="7393"/>
                  </a:lnTo>
                  <a:lnTo>
                    <a:pt x="1660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SMARTInkShape-6032"/>
            <p:cNvSpPr/>
            <p:nvPr>
              <p:custDataLst>
                <p:tags r:id="rId9"/>
              </p:custDataLst>
            </p:nvPr>
          </p:nvSpPr>
          <p:spPr>
            <a:xfrm>
              <a:off x="4863603" y="3587750"/>
              <a:ext cx="178298" cy="12701"/>
            </a:xfrm>
            <a:custGeom>
              <a:avLst/>
              <a:gdLst/>
              <a:ahLst/>
              <a:cxnLst/>
              <a:rect l="0" t="0" r="0" b="0"/>
              <a:pathLst>
                <a:path w="178298" h="12701">
                  <a:moveTo>
                    <a:pt x="13197" y="12700"/>
                  </a:moveTo>
                  <a:lnTo>
                    <a:pt x="13197" y="12700"/>
                  </a:lnTo>
                  <a:lnTo>
                    <a:pt x="0" y="12700"/>
                  </a:lnTo>
                  <a:lnTo>
                    <a:pt x="40467" y="9329"/>
                  </a:lnTo>
                  <a:lnTo>
                    <a:pt x="87364" y="3862"/>
                  </a:lnTo>
                  <a:lnTo>
                    <a:pt x="131363" y="1145"/>
                  </a:lnTo>
                  <a:lnTo>
                    <a:pt x="17829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SMARTInkShape-6033"/>
            <p:cNvSpPr/>
            <p:nvPr>
              <p:custDataLst>
                <p:tags r:id="rId10"/>
              </p:custDataLst>
            </p:nvPr>
          </p:nvSpPr>
          <p:spPr>
            <a:xfrm>
              <a:off x="4965700" y="3316087"/>
              <a:ext cx="6351" cy="189114"/>
            </a:xfrm>
            <a:custGeom>
              <a:avLst/>
              <a:gdLst/>
              <a:ahLst/>
              <a:cxnLst/>
              <a:rect l="0" t="0" r="0" b="0"/>
              <a:pathLst>
                <a:path w="6351" h="189114">
                  <a:moveTo>
                    <a:pt x="0" y="30363"/>
                  </a:moveTo>
                  <a:lnTo>
                    <a:pt x="0" y="30363"/>
                  </a:lnTo>
                  <a:lnTo>
                    <a:pt x="0" y="0"/>
                  </a:lnTo>
                  <a:lnTo>
                    <a:pt x="0" y="44730"/>
                  </a:lnTo>
                  <a:lnTo>
                    <a:pt x="1882" y="89888"/>
                  </a:lnTo>
                  <a:lnTo>
                    <a:pt x="4364" y="122435"/>
                  </a:lnTo>
                  <a:lnTo>
                    <a:pt x="5762" y="166848"/>
                  </a:lnTo>
                  <a:lnTo>
                    <a:pt x="6350" y="1891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8494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MARTInkShape-Group1293"/>
          <p:cNvGrpSpPr/>
          <p:nvPr/>
        </p:nvGrpSpPr>
        <p:grpSpPr>
          <a:xfrm>
            <a:off x="1552106" y="1087089"/>
            <a:ext cx="721195" cy="428217"/>
            <a:chOff x="1552106" y="1087089"/>
            <a:chExt cx="721195" cy="428217"/>
          </a:xfrm>
        </p:grpSpPr>
        <p:sp>
          <p:nvSpPr>
            <p:cNvPr id="2" name="SMARTInkShape-6034"/>
            <p:cNvSpPr/>
            <p:nvPr>
              <p:custDataLst>
                <p:tags r:id="rId52"/>
              </p:custDataLst>
            </p:nvPr>
          </p:nvSpPr>
          <p:spPr>
            <a:xfrm>
              <a:off x="2229733" y="1113898"/>
              <a:ext cx="5468" cy="22753"/>
            </a:xfrm>
            <a:custGeom>
              <a:avLst/>
              <a:gdLst/>
              <a:ahLst/>
              <a:cxnLst/>
              <a:rect l="0" t="0" r="0" b="0"/>
              <a:pathLst>
                <a:path w="5468" h="22753">
                  <a:moveTo>
                    <a:pt x="5467" y="16402"/>
                  </a:moveTo>
                  <a:lnTo>
                    <a:pt x="5467" y="16402"/>
                  </a:lnTo>
                  <a:lnTo>
                    <a:pt x="0" y="0"/>
                  </a:lnTo>
                  <a:lnTo>
                    <a:pt x="5467" y="227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6035"/>
            <p:cNvSpPr/>
            <p:nvPr>
              <p:custDataLst>
                <p:tags r:id="rId53"/>
              </p:custDataLst>
            </p:nvPr>
          </p:nvSpPr>
          <p:spPr>
            <a:xfrm>
              <a:off x="2267833" y="1314450"/>
              <a:ext cx="5468" cy="6351"/>
            </a:xfrm>
            <a:custGeom>
              <a:avLst/>
              <a:gdLst/>
              <a:ahLst/>
              <a:cxnLst/>
              <a:rect l="0" t="0" r="0" b="0"/>
              <a:pathLst>
                <a:path w="5468" h="6351">
                  <a:moveTo>
                    <a:pt x="5467" y="0"/>
                  </a:moveTo>
                  <a:lnTo>
                    <a:pt x="5467" y="0"/>
                  </a:lnTo>
                  <a:lnTo>
                    <a:pt x="0" y="5467"/>
                  </a:lnTo>
                  <a:lnTo>
                    <a:pt x="411" y="5762"/>
                  </a:lnTo>
                  <a:lnTo>
                    <a:pt x="5467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6036"/>
            <p:cNvSpPr/>
            <p:nvPr>
              <p:custDataLst>
                <p:tags r:id="rId54"/>
              </p:custDataLst>
            </p:nvPr>
          </p:nvSpPr>
          <p:spPr>
            <a:xfrm>
              <a:off x="1552106" y="1161818"/>
              <a:ext cx="242554" cy="353488"/>
            </a:xfrm>
            <a:custGeom>
              <a:avLst/>
              <a:gdLst/>
              <a:ahLst/>
              <a:cxnLst/>
              <a:rect l="0" t="0" r="0" b="0"/>
              <a:pathLst>
                <a:path w="242554" h="353488">
                  <a:moveTo>
                    <a:pt x="130644" y="76432"/>
                  </a:moveTo>
                  <a:lnTo>
                    <a:pt x="130644" y="76432"/>
                  </a:lnTo>
                  <a:lnTo>
                    <a:pt x="144950" y="35611"/>
                  </a:lnTo>
                  <a:lnTo>
                    <a:pt x="145704" y="20895"/>
                  </a:lnTo>
                  <a:lnTo>
                    <a:pt x="144917" y="14007"/>
                  </a:lnTo>
                  <a:lnTo>
                    <a:pt x="141571" y="8710"/>
                  </a:lnTo>
                  <a:lnTo>
                    <a:pt x="130326" y="943"/>
                  </a:lnTo>
                  <a:lnTo>
                    <a:pt x="123377" y="0"/>
                  </a:lnTo>
                  <a:lnTo>
                    <a:pt x="108129" y="2716"/>
                  </a:lnTo>
                  <a:lnTo>
                    <a:pt x="76936" y="29033"/>
                  </a:lnTo>
                  <a:lnTo>
                    <a:pt x="53151" y="63833"/>
                  </a:lnTo>
                  <a:lnTo>
                    <a:pt x="29881" y="111049"/>
                  </a:lnTo>
                  <a:lnTo>
                    <a:pt x="19724" y="140432"/>
                  </a:lnTo>
                  <a:lnTo>
                    <a:pt x="10131" y="172016"/>
                  </a:lnTo>
                  <a:lnTo>
                    <a:pt x="4441" y="201538"/>
                  </a:lnTo>
                  <a:lnTo>
                    <a:pt x="1353" y="229686"/>
                  </a:lnTo>
                  <a:lnTo>
                    <a:pt x="0" y="256918"/>
                  </a:lnTo>
                  <a:lnTo>
                    <a:pt x="7904" y="300346"/>
                  </a:lnTo>
                  <a:lnTo>
                    <a:pt x="14951" y="318841"/>
                  </a:lnTo>
                  <a:lnTo>
                    <a:pt x="25998" y="332583"/>
                  </a:lnTo>
                  <a:lnTo>
                    <a:pt x="55207" y="351614"/>
                  </a:lnTo>
                  <a:lnTo>
                    <a:pt x="93118" y="353487"/>
                  </a:lnTo>
                  <a:lnTo>
                    <a:pt x="114093" y="350035"/>
                  </a:lnTo>
                  <a:lnTo>
                    <a:pt x="154333" y="327385"/>
                  </a:lnTo>
                  <a:lnTo>
                    <a:pt x="191267" y="290978"/>
                  </a:lnTo>
                  <a:lnTo>
                    <a:pt x="207042" y="267440"/>
                  </a:lnTo>
                  <a:lnTo>
                    <a:pt x="221793" y="241871"/>
                  </a:lnTo>
                  <a:lnTo>
                    <a:pt x="231627" y="214947"/>
                  </a:lnTo>
                  <a:lnTo>
                    <a:pt x="238182" y="187120"/>
                  </a:lnTo>
                  <a:lnTo>
                    <a:pt x="242553" y="158690"/>
                  </a:lnTo>
                  <a:lnTo>
                    <a:pt x="241939" y="131271"/>
                  </a:lnTo>
                  <a:lnTo>
                    <a:pt x="238002" y="104525"/>
                  </a:lnTo>
                  <a:lnTo>
                    <a:pt x="223514" y="57168"/>
                  </a:lnTo>
                  <a:lnTo>
                    <a:pt x="202964" y="24361"/>
                  </a:lnTo>
                  <a:lnTo>
                    <a:pt x="179719" y="7428"/>
                  </a:lnTo>
                  <a:lnTo>
                    <a:pt x="167594" y="2913"/>
                  </a:lnTo>
                  <a:lnTo>
                    <a:pt x="155983" y="2725"/>
                  </a:lnTo>
                  <a:lnTo>
                    <a:pt x="133674" y="10042"/>
                  </a:lnTo>
                  <a:lnTo>
                    <a:pt x="126314" y="17355"/>
                  </a:lnTo>
                  <a:lnTo>
                    <a:pt x="111594" y="573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6037"/>
            <p:cNvSpPr/>
            <p:nvPr>
              <p:custDataLst>
                <p:tags r:id="rId55"/>
              </p:custDataLst>
            </p:nvPr>
          </p:nvSpPr>
          <p:spPr>
            <a:xfrm>
              <a:off x="1913610" y="1087089"/>
              <a:ext cx="251741" cy="316389"/>
            </a:xfrm>
            <a:custGeom>
              <a:avLst/>
              <a:gdLst/>
              <a:ahLst/>
              <a:cxnLst/>
              <a:rect l="0" t="0" r="0" b="0"/>
              <a:pathLst>
                <a:path w="251741" h="316389">
                  <a:moveTo>
                    <a:pt x="23140" y="30511"/>
                  </a:moveTo>
                  <a:lnTo>
                    <a:pt x="23140" y="30511"/>
                  </a:lnTo>
                  <a:lnTo>
                    <a:pt x="23140" y="23769"/>
                  </a:lnTo>
                  <a:lnTo>
                    <a:pt x="22434" y="21783"/>
                  </a:lnTo>
                  <a:lnTo>
                    <a:pt x="21259" y="20459"/>
                  </a:lnTo>
                  <a:lnTo>
                    <a:pt x="19769" y="19576"/>
                  </a:lnTo>
                  <a:lnTo>
                    <a:pt x="14351" y="28003"/>
                  </a:lnTo>
                  <a:lnTo>
                    <a:pt x="7945" y="47741"/>
                  </a:lnTo>
                  <a:lnTo>
                    <a:pt x="2746" y="82384"/>
                  </a:lnTo>
                  <a:lnTo>
                    <a:pt x="1846" y="127414"/>
                  </a:lnTo>
                  <a:lnTo>
                    <a:pt x="2594" y="152263"/>
                  </a:lnTo>
                  <a:lnTo>
                    <a:pt x="4504" y="177295"/>
                  </a:lnTo>
                  <a:lnTo>
                    <a:pt x="7188" y="202451"/>
                  </a:lnTo>
                  <a:lnTo>
                    <a:pt x="13228" y="248745"/>
                  </a:lnTo>
                  <a:lnTo>
                    <a:pt x="20595" y="295786"/>
                  </a:lnTo>
                  <a:lnTo>
                    <a:pt x="25835" y="316388"/>
                  </a:lnTo>
                  <a:lnTo>
                    <a:pt x="25643" y="316345"/>
                  </a:lnTo>
                  <a:lnTo>
                    <a:pt x="9545" y="270912"/>
                  </a:lnTo>
                  <a:lnTo>
                    <a:pt x="72" y="242784"/>
                  </a:lnTo>
                  <a:lnTo>
                    <a:pt x="0" y="239760"/>
                  </a:lnTo>
                  <a:lnTo>
                    <a:pt x="658" y="237744"/>
                  </a:lnTo>
                  <a:lnTo>
                    <a:pt x="1802" y="236399"/>
                  </a:lnTo>
                  <a:lnTo>
                    <a:pt x="47294" y="222318"/>
                  </a:lnTo>
                  <a:lnTo>
                    <a:pt x="81097" y="199840"/>
                  </a:lnTo>
                  <a:lnTo>
                    <a:pt x="112357" y="161429"/>
                  </a:lnTo>
                  <a:lnTo>
                    <a:pt x="128409" y="128208"/>
                  </a:lnTo>
                  <a:lnTo>
                    <a:pt x="140717" y="94158"/>
                  </a:lnTo>
                  <a:lnTo>
                    <a:pt x="153698" y="47017"/>
                  </a:lnTo>
                  <a:lnTo>
                    <a:pt x="164405" y="6647"/>
                  </a:lnTo>
                  <a:lnTo>
                    <a:pt x="166705" y="2607"/>
                  </a:lnTo>
                  <a:lnTo>
                    <a:pt x="168945" y="620"/>
                  </a:lnTo>
                  <a:lnTo>
                    <a:pt x="171143" y="0"/>
                  </a:lnTo>
                  <a:lnTo>
                    <a:pt x="175467" y="12482"/>
                  </a:lnTo>
                  <a:lnTo>
                    <a:pt x="183750" y="56684"/>
                  </a:lnTo>
                  <a:lnTo>
                    <a:pt x="191889" y="99293"/>
                  </a:lnTo>
                  <a:lnTo>
                    <a:pt x="202562" y="144101"/>
                  </a:lnTo>
                  <a:lnTo>
                    <a:pt x="212479" y="186123"/>
                  </a:lnTo>
                  <a:lnTo>
                    <a:pt x="222296" y="223144"/>
                  </a:lnTo>
                  <a:lnTo>
                    <a:pt x="242083" y="270011"/>
                  </a:lnTo>
                  <a:lnTo>
                    <a:pt x="251740" y="2908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SMARTInkShape-Group1294"/>
          <p:cNvGrpSpPr/>
          <p:nvPr/>
        </p:nvGrpSpPr>
        <p:grpSpPr>
          <a:xfrm>
            <a:off x="3968750" y="1068552"/>
            <a:ext cx="704851" cy="442749"/>
            <a:chOff x="3968750" y="1068552"/>
            <a:chExt cx="704851" cy="442749"/>
          </a:xfrm>
        </p:grpSpPr>
        <p:sp>
          <p:nvSpPr>
            <p:cNvPr id="7" name="SMARTInkShape-6038"/>
            <p:cNvSpPr/>
            <p:nvPr>
              <p:custDataLst>
                <p:tags r:id="rId48"/>
              </p:custDataLst>
            </p:nvPr>
          </p:nvSpPr>
          <p:spPr>
            <a:xfrm>
              <a:off x="3968750" y="1068552"/>
              <a:ext cx="266701" cy="347499"/>
            </a:xfrm>
            <a:custGeom>
              <a:avLst/>
              <a:gdLst/>
              <a:ahLst/>
              <a:cxnLst/>
              <a:rect l="0" t="0" r="0" b="0"/>
              <a:pathLst>
                <a:path w="266701" h="347499">
                  <a:moveTo>
                    <a:pt x="0" y="182398"/>
                  </a:moveTo>
                  <a:lnTo>
                    <a:pt x="0" y="182398"/>
                  </a:lnTo>
                  <a:lnTo>
                    <a:pt x="1881" y="194950"/>
                  </a:lnTo>
                  <a:lnTo>
                    <a:pt x="5467" y="233953"/>
                  </a:lnTo>
                  <a:lnTo>
                    <a:pt x="9460" y="271522"/>
                  </a:lnTo>
                  <a:lnTo>
                    <a:pt x="12765" y="315661"/>
                  </a:lnTo>
                  <a:lnTo>
                    <a:pt x="18083" y="342887"/>
                  </a:lnTo>
                  <a:lnTo>
                    <a:pt x="18405" y="342308"/>
                  </a:lnTo>
                  <a:lnTo>
                    <a:pt x="18965" y="307094"/>
                  </a:lnTo>
                  <a:lnTo>
                    <a:pt x="19012" y="273567"/>
                  </a:lnTo>
                  <a:lnTo>
                    <a:pt x="19033" y="229267"/>
                  </a:lnTo>
                  <a:lnTo>
                    <a:pt x="19039" y="201650"/>
                  </a:lnTo>
                  <a:lnTo>
                    <a:pt x="19042" y="171949"/>
                  </a:lnTo>
                  <a:lnTo>
                    <a:pt x="20456" y="142271"/>
                  </a:lnTo>
                  <a:lnTo>
                    <a:pt x="22810" y="112608"/>
                  </a:lnTo>
                  <a:lnTo>
                    <a:pt x="25790" y="82954"/>
                  </a:lnTo>
                  <a:lnTo>
                    <a:pt x="32864" y="40599"/>
                  </a:lnTo>
                  <a:lnTo>
                    <a:pt x="40712" y="13543"/>
                  </a:lnTo>
                  <a:lnTo>
                    <a:pt x="48904" y="1518"/>
                  </a:lnTo>
                  <a:lnTo>
                    <a:pt x="53769" y="1133"/>
                  </a:lnTo>
                  <a:lnTo>
                    <a:pt x="59129" y="3699"/>
                  </a:lnTo>
                  <a:lnTo>
                    <a:pt x="71435" y="15487"/>
                  </a:lnTo>
                  <a:lnTo>
                    <a:pt x="102331" y="55667"/>
                  </a:lnTo>
                  <a:lnTo>
                    <a:pt x="110554" y="66161"/>
                  </a:lnTo>
                  <a:lnTo>
                    <a:pt x="120975" y="72451"/>
                  </a:lnTo>
                  <a:lnTo>
                    <a:pt x="145724" y="77559"/>
                  </a:lnTo>
                  <a:lnTo>
                    <a:pt x="171305" y="71832"/>
                  </a:lnTo>
                  <a:lnTo>
                    <a:pt x="195375" y="59174"/>
                  </a:lnTo>
                  <a:lnTo>
                    <a:pt x="239294" y="15539"/>
                  </a:lnTo>
                  <a:lnTo>
                    <a:pt x="249643" y="0"/>
                  </a:lnTo>
                  <a:lnTo>
                    <a:pt x="251095" y="827"/>
                  </a:lnTo>
                  <a:lnTo>
                    <a:pt x="253617" y="46914"/>
                  </a:lnTo>
                  <a:lnTo>
                    <a:pt x="253830" y="86670"/>
                  </a:lnTo>
                  <a:lnTo>
                    <a:pt x="253219" y="134208"/>
                  </a:lnTo>
                  <a:lnTo>
                    <a:pt x="252068" y="158738"/>
                  </a:lnTo>
                  <a:lnTo>
                    <a:pt x="250596" y="183558"/>
                  </a:lnTo>
                  <a:lnTo>
                    <a:pt x="250319" y="207866"/>
                  </a:lnTo>
                  <a:lnTo>
                    <a:pt x="250840" y="231832"/>
                  </a:lnTo>
                  <a:lnTo>
                    <a:pt x="254007" y="276335"/>
                  </a:lnTo>
                  <a:lnTo>
                    <a:pt x="260117" y="312577"/>
                  </a:lnTo>
                  <a:lnTo>
                    <a:pt x="266700" y="3474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6039"/>
            <p:cNvSpPr/>
            <p:nvPr>
              <p:custDataLst>
                <p:tags r:id="rId49"/>
              </p:custDataLst>
            </p:nvPr>
          </p:nvSpPr>
          <p:spPr>
            <a:xfrm>
              <a:off x="4339742" y="1295400"/>
              <a:ext cx="75997" cy="120074"/>
            </a:xfrm>
            <a:custGeom>
              <a:avLst/>
              <a:gdLst/>
              <a:ahLst/>
              <a:cxnLst/>
              <a:rect l="0" t="0" r="0" b="0"/>
              <a:pathLst>
                <a:path w="75997" h="120074">
                  <a:moveTo>
                    <a:pt x="48108" y="12700"/>
                  </a:moveTo>
                  <a:lnTo>
                    <a:pt x="48108" y="12700"/>
                  </a:lnTo>
                  <a:lnTo>
                    <a:pt x="32528" y="12700"/>
                  </a:lnTo>
                  <a:lnTo>
                    <a:pt x="21428" y="18345"/>
                  </a:lnTo>
                  <a:lnTo>
                    <a:pt x="15505" y="22813"/>
                  </a:lnTo>
                  <a:lnTo>
                    <a:pt x="7042" y="37186"/>
                  </a:lnTo>
                  <a:lnTo>
                    <a:pt x="192" y="65111"/>
                  </a:lnTo>
                  <a:lnTo>
                    <a:pt x="0" y="84677"/>
                  </a:lnTo>
                  <a:lnTo>
                    <a:pt x="4620" y="102780"/>
                  </a:lnTo>
                  <a:lnTo>
                    <a:pt x="9944" y="109442"/>
                  </a:lnTo>
                  <a:lnTo>
                    <a:pt x="25266" y="118726"/>
                  </a:lnTo>
                  <a:lnTo>
                    <a:pt x="32880" y="120073"/>
                  </a:lnTo>
                  <a:lnTo>
                    <a:pt x="46984" y="117806"/>
                  </a:lnTo>
                  <a:lnTo>
                    <a:pt x="60309" y="108332"/>
                  </a:lnTo>
                  <a:lnTo>
                    <a:pt x="66825" y="101855"/>
                  </a:lnTo>
                  <a:lnTo>
                    <a:pt x="74065" y="87132"/>
                  </a:lnTo>
                  <a:lnTo>
                    <a:pt x="75996" y="79254"/>
                  </a:lnTo>
                  <a:lnTo>
                    <a:pt x="74378" y="61095"/>
                  </a:lnTo>
                  <a:lnTo>
                    <a:pt x="63745" y="17453"/>
                  </a:lnTo>
                  <a:lnTo>
                    <a:pt x="608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6040"/>
            <p:cNvSpPr/>
            <p:nvPr>
              <p:custDataLst>
                <p:tags r:id="rId50"/>
              </p:custDataLst>
            </p:nvPr>
          </p:nvSpPr>
          <p:spPr>
            <a:xfrm>
              <a:off x="4470400" y="1268986"/>
              <a:ext cx="114301" cy="118368"/>
            </a:xfrm>
            <a:custGeom>
              <a:avLst/>
              <a:gdLst/>
              <a:ahLst/>
              <a:cxnLst/>
              <a:rect l="0" t="0" r="0" b="0"/>
              <a:pathLst>
                <a:path w="114301" h="118368">
                  <a:moveTo>
                    <a:pt x="0" y="20064"/>
                  </a:moveTo>
                  <a:lnTo>
                    <a:pt x="0" y="20064"/>
                  </a:lnTo>
                  <a:lnTo>
                    <a:pt x="1882" y="32616"/>
                  </a:lnTo>
                  <a:lnTo>
                    <a:pt x="6467" y="73928"/>
                  </a:lnTo>
                  <a:lnTo>
                    <a:pt x="12415" y="118367"/>
                  </a:lnTo>
                  <a:lnTo>
                    <a:pt x="13921" y="117349"/>
                  </a:lnTo>
                  <a:lnTo>
                    <a:pt x="19357" y="110574"/>
                  </a:lnTo>
                  <a:lnTo>
                    <a:pt x="35756" y="73063"/>
                  </a:lnTo>
                  <a:lnTo>
                    <a:pt x="56142" y="35140"/>
                  </a:lnTo>
                  <a:lnTo>
                    <a:pt x="75902" y="7911"/>
                  </a:lnTo>
                  <a:lnTo>
                    <a:pt x="88767" y="552"/>
                  </a:lnTo>
                  <a:lnTo>
                    <a:pt x="93750" y="0"/>
                  </a:lnTo>
                  <a:lnTo>
                    <a:pt x="97778" y="1044"/>
                  </a:lnTo>
                  <a:lnTo>
                    <a:pt x="101169" y="3150"/>
                  </a:lnTo>
                  <a:lnTo>
                    <a:pt x="106818" y="14899"/>
                  </a:lnTo>
                  <a:lnTo>
                    <a:pt x="112083" y="41346"/>
                  </a:lnTo>
                  <a:lnTo>
                    <a:pt x="113862" y="88630"/>
                  </a:lnTo>
                  <a:lnTo>
                    <a:pt x="114300" y="1153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6041"/>
            <p:cNvSpPr/>
            <p:nvPr>
              <p:custDataLst>
                <p:tags r:id="rId51"/>
              </p:custDataLst>
            </p:nvPr>
          </p:nvSpPr>
          <p:spPr>
            <a:xfrm>
              <a:off x="4654550" y="1435100"/>
              <a:ext cx="19051" cy="76201"/>
            </a:xfrm>
            <a:custGeom>
              <a:avLst/>
              <a:gdLst/>
              <a:ahLst/>
              <a:cxnLst/>
              <a:rect l="0" t="0" r="0" b="0"/>
              <a:pathLst>
                <a:path w="19051" h="76201">
                  <a:moveTo>
                    <a:pt x="19050" y="0"/>
                  </a:moveTo>
                  <a:lnTo>
                    <a:pt x="19050" y="0"/>
                  </a:lnTo>
                  <a:lnTo>
                    <a:pt x="15679" y="33257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SMARTInkShape-Group1295"/>
          <p:cNvGrpSpPr/>
          <p:nvPr/>
        </p:nvGrpSpPr>
        <p:grpSpPr>
          <a:xfrm>
            <a:off x="5386940" y="1092860"/>
            <a:ext cx="1598061" cy="411146"/>
            <a:chOff x="5386940" y="1092860"/>
            <a:chExt cx="1598061" cy="411146"/>
          </a:xfrm>
        </p:grpSpPr>
        <p:sp>
          <p:nvSpPr>
            <p:cNvPr id="12" name="SMARTInkShape-6042"/>
            <p:cNvSpPr/>
            <p:nvPr>
              <p:custDataLst>
                <p:tags r:id="rId40"/>
              </p:custDataLst>
            </p:nvPr>
          </p:nvSpPr>
          <p:spPr>
            <a:xfrm>
              <a:off x="5386940" y="1092860"/>
              <a:ext cx="199901" cy="299286"/>
            </a:xfrm>
            <a:custGeom>
              <a:avLst/>
              <a:gdLst/>
              <a:ahLst/>
              <a:cxnLst/>
              <a:rect l="0" t="0" r="0" b="0"/>
              <a:pathLst>
                <a:path w="199901" h="299286">
                  <a:moveTo>
                    <a:pt x="182010" y="43790"/>
                  </a:moveTo>
                  <a:lnTo>
                    <a:pt x="182010" y="43790"/>
                  </a:lnTo>
                  <a:lnTo>
                    <a:pt x="190849" y="26113"/>
                  </a:lnTo>
                  <a:lnTo>
                    <a:pt x="190725" y="22833"/>
                  </a:lnTo>
                  <a:lnTo>
                    <a:pt x="189230" y="19941"/>
                  </a:lnTo>
                  <a:lnTo>
                    <a:pt x="182397" y="14140"/>
                  </a:lnTo>
                  <a:lnTo>
                    <a:pt x="169952" y="6859"/>
                  </a:lnTo>
                  <a:lnTo>
                    <a:pt x="143708" y="1568"/>
                  </a:lnTo>
                  <a:lnTo>
                    <a:pt x="106848" y="0"/>
                  </a:lnTo>
                  <a:lnTo>
                    <a:pt x="71388" y="6278"/>
                  </a:lnTo>
                  <a:lnTo>
                    <a:pt x="41910" y="20446"/>
                  </a:lnTo>
                  <a:lnTo>
                    <a:pt x="18673" y="41420"/>
                  </a:lnTo>
                  <a:lnTo>
                    <a:pt x="5124" y="72251"/>
                  </a:lnTo>
                  <a:lnTo>
                    <a:pt x="0" y="114819"/>
                  </a:lnTo>
                  <a:lnTo>
                    <a:pt x="4060" y="141663"/>
                  </a:lnTo>
                  <a:lnTo>
                    <a:pt x="13887" y="161925"/>
                  </a:lnTo>
                  <a:lnTo>
                    <a:pt x="21681" y="169907"/>
                  </a:lnTo>
                  <a:lnTo>
                    <a:pt x="28557" y="170907"/>
                  </a:lnTo>
                  <a:lnTo>
                    <a:pt x="70011" y="168017"/>
                  </a:lnTo>
                  <a:lnTo>
                    <a:pt x="110255" y="173731"/>
                  </a:lnTo>
                  <a:lnTo>
                    <a:pt x="154164" y="188124"/>
                  </a:lnTo>
                  <a:lnTo>
                    <a:pt x="178101" y="202483"/>
                  </a:lnTo>
                  <a:lnTo>
                    <a:pt x="193443" y="218272"/>
                  </a:lnTo>
                  <a:lnTo>
                    <a:pt x="199321" y="234697"/>
                  </a:lnTo>
                  <a:lnTo>
                    <a:pt x="199900" y="243028"/>
                  </a:lnTo>
                  <a:lnTo>
                    <a:pt x="196759" y="251404"/>
                  </a:lnTo>
                  <a:lnTo>
                    <a:pt x="183861" y="268237"/>
                  </a:lnTo>
                  <a:lnTo>
                    <a:pt x="153395" y="286838"/>
                  </a:lnTo>
                  <a:lnTo>
                    <a:pt x="107997" y="299285"/>
                  </a:lnTo>
                  <a:lnTo>
                    <a:pt x="93612" y="298925"/>
                  </a:lnTo>
                  <a:lnTo>
                    <a:pt x="89211" y="295724"/>
                  </a:lnTo>
                  <a:lnTo>
                    <a:pt x="86277" y="290768"/>
                  </a:lnTo>
                  <a:lnTo>
                    <a:pt x="80410" y="2723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6043"/>
            <p:cNvSpPr/>
            <p:nvPr>
              <p:custDataLst>
                <p:tags r:id="rId41"/>
              </p:custDataLst>
            </p:nvPr>
          </p:nvSpPr>
          <p:spPr>
            <a:xfrm>
              <a:off x="5763673" y="1177729"/>
              <a:ext cx="27528" cy="47822"/>
            </a:xfrm>
            <a:custGeom>
              <a:avLst/>
              <a:gdLst/>
              <a:ahLst/>
              <a:cxnLst/>
              <a:rect l="0" t="0" r="0" b="0"/>
              <a:pathLst>
                <a:path w="27528" h="47822">
                  <a:moveTo>
                    <a:pt x="27527" y="3371"/>
                  </a:moveTo>
                  <a:lnTo>
                    <a:pt x="27527" y="3371"/>
                  </a:lnTo>
                  <a:lnTo>
                    <a:pt x="20785" y="0"/>
                  </a:lnTo>
                  <a:lnTo>
                    <a:pt x="13712" y="226"/>
                  </a:lnTo>
                  <a:lnTo>
                    <a:pt x="9851" y="1275"/>
                  </a:lnTo>
                  <a:lnTo>
                    <a:pt x="6571" y="4090"/>
                  </a:lnTo>
                  <a:lnTo>
                    <a:pt x="1044" y="12863"/>
                  </a:lnTo>
                  <a:lnTo>
                    <a:pt x="0" y="25699"/>
                  </a:lnTo>
                  <a:lnTo>
                    <a:pt x="2127" y="47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6044"/>
            <p:cNvSpPr/>
            <p:nvPr>
              <p:custDataLst>
                <p:tags r:id="rId42"/>
              </p:custDataLst>
            </p:nvPr>
          </p:nvSpPr>
          <p:spPr>
            <a:xfrm>
              <a:off x="5791462" y="1314450"/>
              <a:ext cx="12439" cy="6351"/>
            </a:xfrm>
            <a:custGeom>
              <a:avLst/>
              <a:gdLst/>
              <a:ahLst/>
              <a:cxnLst/>
              <a:rect l="0" t="0" r="0" b="0"/>
              <a:pathLst>
                <a:path w="12439" h="6351">
                  <a:moveTo>
                    <a:pt x="6088" y="0"/>
                  </a:moveTo>
                  <a:lnTo>
                    <a:pt x="6088" y="0"/>
                  </a:lnTo>
                  <a:lnTo>
                    <a:pt x="0" y="6089"/>
                  </a:lnTo>
                  <a:lnTo>
                    <a:pt x="12438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6045"/>
            <p:cNvSpPr/>
            <p:nvPr>
              <p:custDataLst>
                <p:tags r:id="rId43"/>
              </p:custDataLst>
            </p:nvPr>
          </p:nvSpPr>
          <p:spPr>
            <a:xfrm>
              <a:off x="5920908" y="1120951"/>
              <a:ext cx="174352" cy="220227"/>
            </a:xfrm>
            <a:custGeom>
              <a:avLst/>
              <a:gdLst/>
              <a:ahLst/>
              <a:cxnLst/>
              <a:rect l="0" t="0" r="0" b="0"/>
              <a:pathLst>
                <a:path w="174352" h="220227">
                  <a:moveTo>
                    <a:pt x="16342" y="66499"/>
                  </a:moveTo>
                  <a:lnTo>
                    <a:pt x="16342" y="66499"/>
                  </a:lnTo>
                  <a:lnTo>
                    <a:pt x="2858" y="53015"/>
                  </a:lnTo>
                  <a:lnTo>
                    <a:pt x="297" y="46926"/>
                  </a:lnTo>
                  <a:lnTo>
                    <a:pt x="0" y="40750"/>
                  </a:lnTo>
                  <a:lnTo>
                    <a:pt x="1215" y="34517"/>
                  </a:lnTo>
                  <a:lnTo>
                    <a:pt x="10089" y="21946"/>
                  </a:lnTo>
                  <a:lnTo>
                    <a:pt x="24852" y="10009"/>
                  </a:lnTo>
                  <a:lnTo>
                    <a:pt x="45523" y="0"/>
                  </a:lnTo>
                  <a:lnTo>
                    <a:pt x="74467" y="255"/>
                  </a:lnTo>
                  <a:lnTo>
                    <a:pt x="91076" y="3286"/>
                  </a:lnTo>
                  <a:lnTo>
                    <a:pt x="102148" y="10246"/>
                  </a:lnTo>
                  <a:lnTo>
                    <a:pt x="109529" y="19825"/>
                  </a:lnTo>
                  <a:lnTo>
                    <a:pt x="114449" y="31150"/>
                  </a:lnTo>
                  <a:lnTo>
                    <a:pt x="115615" y="41522"/>
                  </a:lnTo>
                  <a:lnTo>
                    <a:pt x="111263" y="60572"/>
                  </a:lnTo>
                  <a:lnTo>
                    <a:pt x="100392" y="74683"/>
                  </a:lnTo>
                  <a:lnTo>
                    <a:pt x="70110" y="101826"/>
                  </a:lnTo>
                  <a:lnTo>
                    <a:pt x="71237" y="103456"/>
                  </a:lnTo>
                  <a:lnTo>
                    <a:pt x="78135" y="107148"/>
                  </a:lnTo>
                  <a:lnTo>
                    <a:pt x="124694" y="112330"/>
                  </a:lnTo>
                  <a:lnTo>
                    <a:pt x="152398" y="119590"/>
                  </a:lnTo>
                  <a:lnTo>
                    <a:pt x="159963" y="123059"/>
                  </a:lnTo>
                  <a:lnTo>
                    <a:pt x="170250" y="132559"/>
                  </a:lnTo>
                  <a:lnTo>
                    <a:pt x="173980" y="138056"/>
                  </a:lnTo>
                  <a:lnTo>
                    <a:pt x="174351" y="144542"/>
                  </a:lnTo>
                  <a:lnTo>
                    <a:pt x="169118" y="159276"/>
                  </a:lnTo>
                  <a:lnTo>
                    <a:pt x="125596" y="198199"/>
                  </a:lnTo>
                  <a:lnTo>
                    <a:pt x="94054" y="218181"/>
                  </a:lnTo>
                  <a:lnTo>
                    <a:pt x="86158" y="220226"/>
                  </a:lnTo>
                  <a:lnTo>
                    <a:pt x="84053" y="219784"/>
                  </a:lnTo>
                  <a:lnTo>
                    <a:pt x="84060" y="217372"/>
                  </a:lnTo>
                  <a:lnTo>
                    <a:pt x="92542" y="1998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6046"/>
            <p:cNvSpPr/>
            <p:nvPr>
              <p:custDataLst>
                <p:tags r:id="rId44"/>
              </p:custDataLst>
            </p:nvPr>
          </p:nvSpPr>
          <p:spPr>
            <a:xfrm>
              <a:off x="6106069" y="1168400"/>
              <a:ext cx="176499" cy="181168"/>
            </a:xfrm>
            <a:custGeom>
              <a:avLst/>
              <a:gdLst/>
              <a:ahLst/>
              <a:cxnLst/>
              <a:rect l="0" t="0" r="0" b="0"/>
              <a:pathLst>
                <a:path w="176499" h="181168">
                  <a:moveTo>
                    <a:pt x="85181" y="38100"/>
                  </a:moveTo>
                  <a:lnTo>
                    <a:pt x="85181" y="38100"/>
                  </a:lnTo>
                  <a:lnTo>
                    <a:pt x="88552" y="31358"/>
                  </a:lnTo>
                  <a:lnTo>
                    <a:pt x="88839" y="29372"/>
                  </a:lnTo>
                  <a:lnTo>
                    <a:pt x="88326" y="28048"/>
                  </a:lnTo>
                  <a:lnTo>
                    <a:pt x="87276" y="27165"/>
                  </a:lnTo>
                  <a:lnTo>
                    <a:pt x="80467" y="29947"/>
                  </a:lnTo>
                  <a:lnTo>
                    <a:pt x="60971" y="45092"/>
                  </a:lnTo>
                  <a:lnTo>
                    <a:pt x="22778" y="85185"/>
                  </a:lnTo>
                  <a:lnTo>
                    <a:pt x="1859" y="121431"/>
                  </a:lnTo>
                  <a:lnTo>
                    <a:pt x="0" y="133165"/>
                  </a:lnTo>
                  <a:lnTo>
                    <a:pt x="3578" y="155610"/>
                  </a:lnTo>
                  <a:lnTo>
                    <a:pt x="9612" y="164418"/>
                  </a:lnTo>
                  <a:lnTo>
                    <a:pt x="27607" y="177967"/>
                  </a:lnTo>
                  <a:lnTo>
                    <a:pt x="51596" y="181167"/>
                  </a:lnTo>
                  <a:lnTo>
                    <a:pt x="96631" y="171272"/>
                  </a:lnTo>
                  <a:lnTo>
                    <a:pt x="129075" y="156554"/>
                  </a:lnTo>
                  <a:lnTo>
                    <a:pt x="155253" y="135902"/>
                  </a:lnTo>
                  <a:lnTo>
                    <a:pt x="171122" y="108849"/>
                  </a:lnTo>
                  <a:lnTo>
                    <a:pt x="176342" y="93733"/>
                  </a:lnTo>
                  <a:lnTo>
                    <a:pt x="176498" y="63766"/>
                  </a:lnTo>
                  <a:lnTo>
                    <a:pt x="173574" y="48861"/>
                  </a:lnTo>
                  <a:lnTo>
                    <a:pt x="165982" y="37513"/>
                  </a:lnTo>
                  <a:lnTo>
                    <a:pt x="142495" y="21141"/>
                  </a:lnTo>
                  <a:lnTo>
                    <a:pt x="97538" y="7361"/>
                  </a:lnTo>
                  <a:lnTo>
                    <a:pt x="6613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6047"/>
            <p:cNvSpPr/>
            <p:nvPr>
              <p:custDataLst>
                <p:tags r:id="rId45"/>
              </p:custDataLst>
            </p:nvPr>
          </p:nvSpPr>
          <p:spPr>
            <a:xfrm>
              <a:off x="6413500" y="1214544"/>
              <a:ext cx="99424" cy="289462"/>
            </a:xfrm>
            <a:custGeom>
              <a:avLst/>
              <a:gdLst/>
              <a:ahLst/>
              <a:cxnLst/>
              <a:rect l="0" t="0" r="0" b="0"/>
              <a:pathLst>
                <a:path w="99424" h="289462">
                  <a:moveTo>
                    <a:pt x="0" y="87206"/>
                  </a:moveTo>
                  <a:lnTo>
                    <a:pt x="0" y="87206"/>
                  </a:lnTo>
                  <a:lnTo>
                    <a:pt x="705" y="93687"/>
                  </a:lnTo>
                  <a:lnTo>
                    <a:pt x="5026" y="119530"/>
                  </a:lnTo>
                  <a:lnTo>
                    <a:pt x="5957" y="156521"/>
                  </a:lnTo>
                  <a:lnTo>
                    <a:pt x="8115" y="203229"/>
                  </a:lnTo>
                  <a:lnTo>
                    <a:pt x="9460" y="247172"/>
                  </a:lnTo>
                  <a:lnTo>
                    <a:pt x="9152" y="276890"/>
                  </a:lnTo>
                  <a:lnTo>
                    <a:pt x="10417" y="287221"/>
                  </a:lnTo>
                  <a:lnTo>
                    <a:pt x="9768" y="288989"/>
                  </a:lnTo>
                  <a:lnTo>
                    <a:pt x="8628" y="289461"/>
                  </a:lnTo>
                  <a:lnTo>
                    <a:pt x="2436" y="253321"/>
                  </a:lnTo>
                  <a:lnTo>
                    <a:pt x="1083" y="221713"/>
                  </a:lnTo>
                  <a:lnTo>
                    <a:pt x="2362" y="177091"/>
                  </a:lnTo>
                  <a:lnTo>
                    <a:pt x="3692" y="151362"/>
                  </a:lnTo>
                  <a:lnTo>
                    <a:pt x="7400" y="125743"/>
                  </a:lnTo>
                  <a:lnTo>
                    <a:pt x="12695" y="100198"/>
                  </a:lnTo>
                  <a:lnTo>
                    <a:pt x="26808" y="54174"/>
                  </a:lnTo>
                  <a:lnTo>
                    <a:pt x="52472" y="11959"/>
                  </a:lnTo>
                  <a:lnTo>
                    <a:pt x="64713" y="846"/>
                  </a:lnTo>
                  <a:lnTo>
                    <a:pt x="70659" y="0"/>
                  </a:lnTo>
                  <a:lnTo>
                    <a:pt x="82910" y="4703"/>
                  </a:lnTo>
                  <a:lnTo>
                    <a:pt x="93528" y="15731"/>
                  </a:lnTo>
                  <a:lnTo>
                    <a:pt x="98335" y="22622"/>
                  </a:lnTo>
                  <a:lnTo>
                    <a:pt x="99423" y="31450"/>
                  </a:lnTo>
                  <a:lnTo>
                    <a:pt x="94988" y="52548"/>
                  </a:lnTo>
                  <a:lnTo>
                    <a:pt x="65460" y="99175"/>
                  </a:lnTo>
                  <a:lnTo>
                    <a:pt x="25400" y="1443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6048"/>
            <p:cNvSpPr/>
            <p:nvPr>
              <p:custDataLst>
                <p:tags r:id="rId46"/>
              </p:custDataLst>
            </p:nvPr>
          </p:nvSpPr>
          <p:spPr>
            <a:xfrm>
              <a:off x="6553200" y="1218233"/>
              <a:ext cx="152401" cy="91068"/>
            </a:xfrm>
            <a:custGeom>
              <a:avLst/>
              <a:gdLst/>
              <a:ahLst/>
              <a:cxnLst/>
              <a:rect l="0" t="0" r="0" b="0"/>
              <a:pathLst>
                <a:path w="152401" h="91068">
                  <a:moveTo>
                    <a:pt x="0" y="7317"/>
                  </a:moveTo>
                  <a:lnTo>
                    <a:pt x="0" y="7317"/>
                  </a:lnTo>
                  <a:lnTo>
                    <a:pt x="6741" y="575"/>
                  </a:lnTo>
                  <a:lnTo>
                    <a:pt x="10139" y="0"/>
                  </a:lnTo>
                  <a:lnTo>
                    <a:pt x="13815" y="1028"/>
                  </a:lnTo>
                  <a:lnTo>
                    <a:pt x="17676" y="3124"/>
                  </a:lnTo>
                  <a:lnTo>
                    <a:pt x="20250" y="8050"/>
                  </a:lnTo>
                  <a:lnTo>
                    <a:pt x="24722" y="51140"/>
                  </a:lnTo>
                  <a:lnTo>
                    <a:pt x="25373" y="91067"/>
                  </a:lnTo>
                  <a:lnTo>
                    <a:pt x="26808" y="73405"/>
                  </a:lnTo>
                  <a:lnTo>
                    <a:pt x="43076" y="30802"/>
                  </a:lnTo>
                  <a:lnTo>
                    <a:pt x="51882" y="15373"/>
                  </a:lnTo>
                  <a:lnTo>
                    <a:pt x="54343" y="13393"/>
                  </a:lnTo>
                  <a:lnTo>
                    <a:pt x="56690" y="12779"/>
                  </a:lnTo>
                  <a:lnTo>
                    <a:pt x="58961" y="13075"/>
                  </a:lnTo>
                  <a:lnTo>
                    <a:pt x="60473" y="15389"/>
                  </a:lnTo>
                  <a:lnTo>
                    <a:pt x="62902" y="34311"/>
                  </a:lnTo>
                  <a:lnTo>
                    <a:pt x="64126" y="58902"/>
                  </a:lnTo>
                  <a:lnTo>
                    <a:pt x="66835" y="65051"/>
                  </a:lnTo>
                  <a:lnTo>
                    <a:pt x="68546" y="65562"/>
                  </a:lnTo>
                  <a:lnTo>
                    <a:pt x="70392" y="64491"/>
                  </a:lnTo>
                  <a:lnTo>
                    <a:pt x="114644" y="19687"/>
                  </a:lnTo>
                  <a:lnTo>
                    <a:pt x="126447" y="9287"/>
                  </a:lnTo>
                  <a:lnTo>
                    <a:pt x="136396" y="4665"/>
                  </a:lnTo>
                  <a:lnTo>
                    <a:pt x="140319" y="4843"/>
                  </a:lnTo>
                  <a:lnTo>
                    <a:pt x="143641" y="6373"/>
                  </a:lnTo>
                  <a:lnTo>
                    <a:pt x="146561" y="8805"/>
                  </a:lnTo>
                  <a:lnTo>
                    <a:pt x="149805" y="20913"/>
                  </a:lnTo>
                  <a:lnTo>
                    <a:pt x="152058" y="61763"/>
                  </a:lnTo>
                  <a:lnTo>
                    <a:pt x="152400" y="89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6049"/>
            <p:cNvSpPr/>
            <p:nvPr>
              <p:custDataLst>
                <p:tags r:id="rId47"/>
              </p:custDataLst>
            </p:nvPr>
          </p:nvSpPr>
          <p:spPr>
            <a:xfrm>
              <a:off x="6819900" y="1258444"/>
              <a:ext cx="165101" cy="11557"/>
            </a:xfrm>
            <a:custGeom>
              <a:avLst/>
              <a:gdLst/>
              <a:ahLst/>
              <a:cxnLst/>
              <a:rect l="0" t="0" r="0" b="0"/>
              <a:pathLst>
                <a:path w="165101" h="11557">
                  <a:moveTo>
                    <a:pt x="0" y="11556"/>
                  </a:moveTo>
                  <a:lnTo>
                    <a:pt x="0" y="11556"/>
                  </a:lnTo>
                  <a:lnTo>
                    <a:pt x="3370" y="8185"/>
                  </a:lnTo>
                  <a:lnTo>
                    <a:pt x="22322" y="2718"/>
                  </a:lnTo>
                  <a:lnTo>
                    <a:pt x="63764" y="0"/>
                  </a:lnTo>
                  <a:lnTo>
                    <a:pt x="101953" y="1246"/>
                  </a:lnTo>
                  <a:lnTo>
                    <a:pt x="165100" y="5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SMARTInkShape-Group1296"/>
          <p:cNvGrpSpPr/>
          <p:nvPr/>
        </p:nvGrpSpPr>
        <p:grpSpPr>
          <a:xfrm>
            <a:off x="7308850" y="1070668"/>
            <a:ext cx="1294407" cy="436309"/>
            <a:chOff x="7308850" y="1070668"/>
            <a:chExt cx="1294407" cy="436309"/>
          </a:xfrm>
        </p:grpSpPr>
        <p:sp>
          <p:nvSpPr>
            <p:cNvPr id="21" name="SMARTInkShape-6050"/>
            <p:cNvSpPr/>
            <p:nvPr>
              <p:custDataLst>
                <p:tags r:id="rId33"/>
              </p:custDataLst>
            </p:nvPr>
          </p:nvSpPr>
          <p:spPr>
            <a:xfrm>
              <a:off x="8420100" y="1195757"/>
              <a:ext cx="183157" cy="125044"/>
            </a:xfrm>
            <a:custGeom>
              <a:avLst/>
              <a:gdLst/>
              <a:ahLst/>
              <a:cxnLst/>
              <a:rect l="0" t="0" r="0" b="0"/>
              <a:pathLst>
                <a:path w="183157" h="125044">
                  <a:moveTo>
                    <a:pt x="0" y="4393"/>
                  </a:moveTo>
                  <a:lnTo>
                    <a:pt x="0" y="4393"/>
                  </a:lnTo>
                  <a:lnTo>
                    <a:pt x="3370" y="7764"/>
                  </a:lnTo>
                  <a:lnTo>
                    <a:pt x="12209" y="26715"/>
                  </a:lnTo>
                  <a:lnTo>
                    <a:pt x="17022" y="58044"/>
                  </a:lnTo>
                  <a:lnTo>
                    <a:pt x="13405" y="103854"/>
                  </a:lnTo>
                  <a:lnTo>
                    <a:pt x="13013" y="106689"/>
                  </a:lnTo>
                  <a:lnTo>
                    <a:pt x="12909" y="106457"/>
                  </a:lnTo>
                  <a:lnTo>
                    <a:pt x="29318" y="61977"/>
                  </a:lnTo>
                  <a:lnTo>
                    <a:pt x="49692" y="16682"/>
                  </a:lnTo>
                  <a:lnTo>
                    <a:pt x="58069" y="3505"/>
                  </a:lnTo>
                  <a:lnTo>
                    <a:pt x="61290" y="979"/>
                  </a:lnTo>
                  <a:lnTo>
                    <a:pt x="64143" y="0"/>
                  </a:lnTo>
                  <a:lnTo>
                    <a:pt x="64634" y="2876"/>
                  </a:lnTo>
                  <a:lnTo>
                    <a:pt x="60699" y="23072"/>
                  </a:lnTo>
                  <a:lnTo>
                    <a:pt x="63867" y="66504"/>
                  </a:lnTo>
                  <a:lnTo>
                    <a:pt x="66720" y="76919"/>
                  </a:lnTo>
                  <a:lnTo>
                    <a:pt x="69175" y="80260"/>
                  </a:lnTo>
                  <a:lnTo>
                    <a:pt x="75664" y="83973"/>
                  </a:lnTo>
                  <a:lnTo>
                    <a:pt x="79371" y="83552"/>
                  </a:lnTo>
                  <a:lnTo>
                    <a:pt x="87251" y="79321"/>
                  </a:lnTo>
                  <a:lnTo>
                    <a:pt x="93576" y="70855"/>
                  </a:lnTo>
                  <a:lnTo>
                    <a:pt x="110128" y="44803"/>
                  </a:lnTo>
                  <a:lnTo>
                    <a:pt x="123499" y="34583"/>
                  </a:lnTo>
                  <a:lnTo>
                    <a:pt x="145012" y="26743"/>
                  </a:lnTo>
                  <a:lnTo>
                    <a:pt x="151708" y="25643"/>
                  </a:lnTo>
                  <a:lnTo>
                    <a:pt x="157583" y="27027"/>
                  </a:lnTo>
                  <a:lnTo>
                    <a:pt x="167873" y="34208"/>
                  </a:lnTo>
                  <a:lnTo>
                    <a:pt x="181601" y="50151"/>
                  </a:lnTo>
                  <a:lnTo>
                    <a:pt x="183156" y="57476"/>
                  </a:lnTo>
                  <a:lnTo>
                    <a:pt x="175413" y="104735"/>
                  </a:lnTo>
                  <a:lnTo>
                    <a:pt x="171450" y="1250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6051"/>
            <p:cNvSpPr/>
            <p:nvPr>
              <p:custDataLst>
                <p:tags r:id="rId34"/>
              </p:custDataLst>
            </p:nvPr>
          </p:nvSpPr>
          <p:spPr>
            <a:xfrm>
              <a:off x="8191500" y="1188248"/>
              <a:ext cx="139567" cy="318729"/>
            </a:xfrm>
            <a:custGeom>
              <a:avLst/>
              <a:gdLst/>
              <a:ahLst/>
              <a:cxnLst/>
              <a:rect l="0" t="0" r="0" b="0"/>
              <a:pathLst>
                <a:path w="139567" h="318729">
                  <a:moveTo>
                    <a:pt x="0" y="177002"/>
                  </a:moveTo>
                  <a:lnTo>
                    <a:pt x="0" y="177002"/>
                  </a:lnTo>
                  <a:lnTo>
                    <a:pt x="11933" y="208395"/>
                  </a:lnTo>
                  <a:lnTo>
                    <a:pt x="24385" y="254386"/>
                  </a:lnTo>
                  <a:lnTo>
                    <a:pt x="29568" y="284911"/>
                  </a:lnTo>
                  <a:lnTo>
                    <a:pt x="27017" y="301161"/>
                  </a:lnTo>
                  <a:lnTo>
                    <a:pt x="21885" y="313323"/>
                  </a:lnTo>
                  <a:lnTo>
                    <a:pt x="17252" y="318728"/>
                  </a:lnTo>
                  <a:lnTo>
                    <a:pt x="14324" y="316642"/>
                  </a:lnTo>
                  <a:lnTo>
                    <a:pt x="7307" y="304916"/>
                  </a:lnTo>
                  <a:lnTo>
                    <a:pt x="2165" y="268367"/>
                  </a:lnTo>
                  <a:lnTo>
                    <a:pt x="4725" y="232190"/>
                  </a:lnTo>
                  <a:lnTo>
                    <a:pt x="12683" y="188125"/>
                  </a:lnTo>
                  <a:lnTo>
                    <a:pt x="19745" y="162545"/>
                  </a:lnTo>
                  <a:lnTo>
                    <a:pt x="27980" y="135614"/>
                  </a:lnTo>
                  <a:lnTo>
                    <a:pt x="37702" y="110604"/>
                  </a:lnTo>
                  <a:lnTo>
                    <a:pt x="59796" y="64001"/>
                  </a:lnTo>
                  <a:lnTo>
                    <a:pt x="92663" y="18323"/>
                  </a:lnTo>
                  <a:lnTo>
                    <a:pt x="110328" y="4173"/>
                  </a:lnTo>
                  <a:lnTo>
                    <a:pt x="118002" y="399"/>
                  </a:lnTo>
                  <a:lnTo>
                    <a:pt x="124528" y="0"/>
                  </a:lnTo>
                  <a:lnTo>
                    <a:pt x="130291" y="1851"/>
                  </a:lnTo>
                  <a:lnTo>
                    <a:pt x="135544" y="5201"/>
                  </a:lnTo>
                  <a:lnTo>
                    <a:pt x="138340" y="11668"/>
                  </a:lnTo>
                  <a:lnTo>
                    <a:pt x="139566" y="30142"/>
                  </a:lnTo>
                  <a:lnTo>
                    <a:pt x="126176" y="64344"/>
                  </a:lnTo>
                  <a:lnTo>
                    <a:pt x="104335" y="94546"/>
                  </a:lnTo>
                  <a:lnTo>
                    <a:pt x="63500" y="1262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6052"/>
            <p:cNvSpPr/>
            <p:nvPr>
              <p:custDataLst>
                <p:tags r:id="rId35"/>
              </p:custDataLst>
            </p:nvPr>
          </p:nvSpPr>
          <p:spPr>
            <a:xfrm>
              <a:off x="7936532" y="1162050"/>
              <a:ext cx="156384" cy="164044"/>
            </a:xfrm>
            <a:custGeom>
              <a:avLst/>
              <a:gdLst/>
              <a:ahLst/>
              <a:cxnLst/>
              <a:rect l="0" t="0" r="0" b="0"/>
              <a:pathLst>
                <a:path w="156384" h="164044">
                  <a:moveTo>
                    <a:pt x="102568" y="19050"/>
                  </a:moveTo>
                  <a:lnTo>
                    <a:pt x="102568" y="19050"/>
                  </a:lnTo>
                  <a:lnTo>
                    <a:pt x="55005" y="43469"/>
                  </a:lnTo>
                  <a:lnTo>
                    <a:pt x="25837" y="69951"/>
                  </a:lnTo>
                  <a:lnTo>
                    <a:pt x="2692" y="103512"/>
                  </a:lnTo>
                  <a:lnTo>
                    <a:pt x="0" y="114869"/>
                  </a:lnTo>
                  <a:lnTo>
                    <a:pt x="2655" y="136895"/>
                  </a:lnTo>
                  <a:lnTo>
                    <a:pt x="8442" y="145591"/>
                  </a:lnTo>
                  <a:lnTo>
                    <a:pt x="26163" y="159017"/>
                  </a:lnTo>
                  <a:lnTo>
                    <a:pt x="50030" y="164043"/>
                  </a:lnTo>
                  <a:lnTo>
                    <a:pt x="77807" y="161808"/>
                  </a:lnTo>
                  <a:lnTo>
                    <a:pt x="122357" y="143977"/>
                  </a:lnTo>
                  <a:lnTo>
                    <a:pt x="144759" y="126314"/>
                  </a:lnTo>
                  <a:lnTo>
                    <a:pt x="151157" y="115959"/>
                  </a:lnTo>
                  <a:lnTo>
                    <a:pt x="156383" y="93165"/>
                  </a:lnTo>
                  <a:lnTo>
                    <a:pt x="151987" y="49790"/>
                  </a:lnTo>
                  <a:lnTo>
                    <a:pt x="139819" y="25186"/>
                  </a:lnTo>
                  <a:lnTo>
                    <a:pt x="131634" y="14674"/>
                  </a:lnTo>
                  <a:lnTo>
                    <a:pt x="120534" y="8372"/>
                  </a:lnTo>
                  <a:lnTo>
                    <a:pt x="644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6053"/>
            <p:cNvSpPr/>
            <p:nvPr>
              <p:custDataLst>
                <p:tags r:id="rId36"/>
              </p:custDataLst>
            </p:nvPr>
          </p:nvSpPr>
          <p:spPr>
            <a:xfrm>
              <a:off x="7721600" y="1082282"/>
              <a:ext cx="171649" cy="240827"/>
            </a:xfrm>
            <a:custGeom>
              <a:avLst/>
              <a:gdLst/>
              <a:ahLst/>
              <a:cxnLst/>
              <a:rect l="0" t="0" r="0" b="0"/>
              <a:pathLst>
                <a:path w="171649" h="240827">
                  <a:moveTo>
                    <a:pt x="0" y="16268"/>
                  </a:moveTo>
                  <a:lnTo>
                    <a:pt x="0" y="16268"/>
                  </a:lnTo>
                  <a:lnTo>
                    <a:pt x="42633" y="1778"/>
                  </a:lnTo>
                  <a:lnTo>
                    <a:pt x="84908" y="0"/>
                  </a:lnTo>
                  <a:lnTo>
                    <a:pt x="106176" y="4099"/>
                  </a:lnTo>
                  <a:lnTo>
                    <a:pt x="120331" y="12976"/>
                  </a:lnTo>
                  <a:lnTo>
                    <a:pt x="124671" y="19718"/>
                  </a:lnTo>
                  <a:lnTo>
                    <a:pt x="129493" y="36616"/>
                  </a:lnTo>
                  <a:lnTo>
                    <a:pt x="127250" y="46061"/>
                  </a:lnTo>
                  <a:lnTo>
                    <a:pt x="115352" y="65963"/>
                  </a:lnTo>
                  <a:lnTo>
                    <a:pt x="88820" y="90259"/>
                  </a:lnTo>
                  <a:lnTo>
                    <a:pt x="49312" y="115127"/>
                  </a:lnTo>
                  <a:lnTo>
                    <a:pt x="46610" y="119707"/>
                  </a:lnTo>
                  <a:lnTo>
                    <a:pt x="48007" y="121916"/>
                  </a:lnTo>
                  <a:lnTo>
                    <a:pt x="55202" y="126252"/>
                  </a:lnTo>
                  <a:lnTo>
                    <a:pt x="93689" y="136196"/>
                  </a:lnTo>
                  <a:lnTo>
                    <a:pt x="135318" y="151991"/>
                  </a:lnTo>
                  <a:lnTo>
                    <a:pt x="157037" y="166430"/>
                  </a:lnTo>
                  <a:lnTo>
                    <a:pt x="168572" y="180373"/>
                  </a:lnTo>
                  <a:lnTo>
                    <a:pt x="171648" y="187055"/>
                  </a:lnTo>
                  <a:lnTo>
                    <a:pt x="169465" y="194331"/>
                  </a:lnTo>
                  <a:lnTo>
                    <a:pt x="155751" y="209942"/>
                  </a:lnTo>
                  <a:lnTo>
                    <a:pt x="117488" y="231227"/>
                  </a:lnTo>
                  <a:lnTo>
                    <a:pt x="73774" y="240826"/>
                  </a:lnTo>
                  <a:lnTo>
                    <a:pt x="46397" y="240299"/>
                  </a:lnTo>
                  <a:lnTo>
                    <a:pt x="43631" y="236883"/>
                  </a:lnTo>
                  <a:lnTo>
                    <a:pt x="43904" y="231784"/>
                  </a:lnTo>
                  <a:lnTo>
                    <a:pt x="50800" y="2131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6054"/>
            <p:cNvSpPr/>
            <p:nvPr>
              <p:custDataLst>
                <p:tags r:id="rId37"/>
              </p:custDataLst>
            </p:nvPr>
          </p:nvSpPr>
          <p:spPr>
            <a:xfrm>
              <a:off x="7538333" y="1270000"/>
              <a:ext cx="18168" cy="17645"/>
            </a:xfrm>
            <a:custGeom>
              <a:avLst/>
              <a:gdLst/>
              <a:ahLst/>
              <a:cxnLst/>
              <a:rect l="0" t="0" r="0" b="0"/>
              <a:pathLst>
                <a:path w="18168" h="17645">
                  <a:moveTo>
                    <a:pt x="5467" y="0"/>
                  </a:moveTo>
                  <a:lnTo>
                    <a:pt x="5467" y="0"/>
                  </a:lnTo>
                  <a:lnTo>
                    <a:pt x="441" y="11933"/>
                  </a:lnTo>
                  <a:lnTo>
                    <a:pt x="0" y="14306"/>
                  </a:lnTo>
                  <a:lnTo>
                    <a:pt x="411" y="15887"/>
                  </a:lnTo>
                  <a:lnTo>
                    <a:pt x="1391" y="16942"/>
                  </a:lnTo>
                  <a:lnTo>
                    <a:pt x="2749" y="17644"/>
                  </a:lnTo>
                  <a:lnTo>
                    <a:pt x="8023" y="16544"/>
                  </a:lnTo>
                  <a:lnTo>
                    <a:pt x="18167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6055"/>
            <p:cNvSpPr/>
            <p:nvPr>
              <p:custDataLst>
                <p:tags r:id="rId38"/>
              </p:custDataLst>
            </p:nvPr>
          </p:nvSpPr>
          <p:spPr>
            <a:xfrm>
              <a:off x="7537449" y="1121468"/>
              <a:ext cx="2" cy="15183"/>
            </a:xfrm>
            <a:custGeom>
              <a:avLst/>
              <a:gdLst/>
              <a:ahLst/>
              <a:cxnLst/>
              <a:rect l="0" t="0" r="0" b="0"/>
              <a:pathLst>
                <a:path w="2" h="15183">
                  <a:moveTo>
                    <a:pt x="1" y="15182"/>
                  </a:moveTo>
                  <a:lnTo>
                    <a:pt x="1" y="15182"/>
                  </a:lnTo>
                  <a:lnTo>
                    <a:pt x="0" y="0"/>
                  </a:lnTo>
                  <a:lnTo>
                    <a:pt x="1" y="24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6056"/>
            <p:cNvSpPr/>
            <p:nvPr>
              <p:custDataLst>
                <p:tags r:id="rId39"/>
              </p:custDataLst>
            </p:nvPr>
          </p:nvSpPr>
          <p:spPr>
            <a:xfrm>
              <a:off x="7308850" y="1070668"/>
              <a:ext cx="94862" cy="264075"/>
            </a:xfrm>
            <a:custGeom>
              <a:avLst/>
              <a:gdLst/>
              <a:ahLst/>
              <a:cxnLst/>
              <a:rect l="0" t="0" r="0" b="0"/>
              <a:pathLst>
                <a:path w="94862" h="264075">
                  <a:moveTo>
                    <a:pt x="88900" y="15182"/>
                  </a:moveTo>
                  <a:lnTo>
                    <a:pt x="88900" y="15182"/>
                  </a:lnTo>
                  <a:lnTo>
                    <a:pt x="93926" y="3248"/>
                  </a:lnTo>
                  <a:lnTo>
                    <a:pt x="94367" y="876"/>
                  </a:lnTo>
                  <a:lnTo>
                    <a:pt x="93956" y="0"/>
                  </a:lnTo>
                  <a:lnTo>
                    <a:pt x="92976" y="122"/>
                  </a:lnTo>
                  <a:lnTo>
                    <a:pt x="87889" y="4255"/>
                  </a:lnTo>
                  <a:lnTo>
                    <a:pt x="69159" y="25272"/>
                  </a:lnTo>
                  <a:lnTo>
                    <a:pt x="45734" y="67404"/>
                  </a:lnTo>
                  <a:lnTo>
                    <a:pt x="29263" y="104243"/>
                  </a:lnTo>
                  <a:lnTo>
                    <a:pt x="14417" y="144135"/>
                  </a:lnTo>
                  <a:lnTo>
                    <a:pt x="4997" y="183267"/>
                  </a:lnTo>
                  <a:lnTo>
                    <a:pt x="7865" y="217122"/>
                  </a:lnTo>
                  <a:lnTo>
                    <a:pt x="19958" y="241105"/>
                  </a:lnTo>
                  <a:lnTo>
                    <a:pt x="28123" y="250464"/>
                  </a:lnTo>
                  <a:lnTo>
                    <a:pt x="48482" y="260863"/>
                  </a:lnTo>
                  <a:lnTo>
                    <a:pt x="68820" y="264074"/>
                  </a:lnTo>
                  <a:lnTo>
                    <a:pt x="82562" y="260797"/>
                  </a:lnTo>
                  <a:lnTo>
                    <a:pt x="87497" y="255831"/>
                  </a:lnTo>
                  <a:lnTo>
                    <a:pt x="94861" y="240905"/>
                  </a:lnTo>
                  <a:lnTo>
                    <a:pt x="93580" y="231986"/>
                  </a:lnTo>
                  <a:lnTo>
                    <a:pt x="82748" y="212669"/>
                  </a:lnTo>
                  <a:lnTo>
                    <a:pt x="43392" y="173640"/>
                  </a:lnTo>
                  <a:lnTo>
                    <a:pt x="12622" y="153910"/>
                  </a:lnTo>
                  <a:lnTo>
                    <a:pt x="0" y="1485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SMARTInkShape-Group1298"/>
          <p:cNvGrpSpPr/>
          <p:nvPr/>
        </p:nvGrpSpPr>
        <p:grpSpPr>
          <a:xfrm>
            <a:off x="3924290" y="477390"/>
            <a:ext cx="781061" cy="379861"/>
            <a:chOff x="3924290" y="477390"/>
            <a:chExt cx="781061" cy="379861"/>
          </a:xfrm>
        </p:grpSpPr>
        <p:sp>
          <p:nvSpPr>
            <p:cNvPr id="29" name="SMARTInkShape-6057"/>
            <p:cNvSpPr/>
            <p:nvPr>
              <p:custDataLst>
                <p:tags r:id="rId28"/>
              </p:custDataLst>
            </p:nvPr>
          </p:nvSpPr>
          <p:spPr>
            <a:xfrm>
              <a:off x="4403790" y="644042"/>
              <a:ext cx="130111" cy="79859"/>
            </a:xfrm>
            <a:custGeom>
              <a:avLst/>
              <a:gdLst/>
              <a:ahLst/>
              <a:cxnLst/>
              <a:rect l="0" t="0" r="0" b="0"/>
              <a:pathLst>
                <a:path w="130111" h="79859">
                  <a:moveTo>
                    <a:pt x="9460" y="3658"/>
                  </a:moveTo>
                  <a:lnTo>
                    <a:pt x="9460" y="3658"/>
                  </a:lnTo>
                  <a:lnTo>
                    <a:pt x="6089" y="287"/>
                  </a:lnTo>
                  <a:lnTo>
                    <a:pt x="5096" y="0"/>
                  </a:lnTo>
                  <a:lnTo>
                    <a:pt x="4434" y="513"/>
                  </a:lnTo>
                  <a:lnTo>
                    <a:pt x="0" y="9779"/>
                  </a:lnTo>
                  <a:lnTo>
                    <a:pt x="1091" y="31264"/>
                  </a:lnTo>
                  <a:lnTo>
                    <a:pt x="9253" y="53230"/>
                  </a:lnTo>
                  <a:lnTo>
                    <a:pt x="17238" y="66402"/>
                  </a:lnTo>
                  <a:lnTo>
                    <a:pt x="21701" y="67360"/>
                  </a:lnTo>
                  <a:lnTo>
                    <a:pt x="34186" y="64661"/>
                  </a:lnTo>
                  <a:lnTo>
                    <a:pt x="47260" y="54994"/>
                  </a:lnTo>
                  <a:lnTo>
                    <a:pt x="58716" y="41291"/>
                  </a:lnTo>
                  <a:lnTo>
                    <a:pt x="77830" y="459"/>
                  </a:lnTo>
                  <a:lnTo>
                    <a:pt x="78323" y="820"/>
                  </a:lnTo>
                  <a:lnTo>
                    <a:pt x="84998" y="28588"/>
                  </a:lnTo>
                  <a:lnTo>
                    <a:pt x="103064" y="60746"/>
                  </a:lnTo>
                  <a:lnTo>
                    <a:pt x="113150" y="69718"/>
                  </a:lnTo>
                  <a:lnTo>
                    <a:pt x="130110" y="79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6058"/>
            <p:cNvSpPr/>
            <p:nvPr>
              <p:custDataLst>
                <p:tags r:id="rId29"/>
              </p:custDataLst>
            </p:nvPr>
          </p:nvSpPr>
          <p:spPr>
            <a:xfrm>
              <a:off x="3924290" y="477390"/>
              <a:ext cx="444511" cy="278261"/>
            </a:xfrm>
            <a:custGeom>
              <a:avLst/>
              <a:gdLst/>
              <a:ahLst/>
              <a:cxnLst/>
              <a:rect l="0" t="0" r="0" b="0"/>
              <a:pathLst>
                <a:path w="444511" h="278261">
                  <a:moveTo>
                    <a:pt x="31760" y="163960"/>
                  </a:moveTo>
                  <a:lnTo>
                    <a:pt x="31760" y="163960"/>
                  </a:lnTo>
                  <a:lnTo>
                    <a:pt x="1052" y="149654"/>
                  </a:lnTo>
                  <a:lnTo>
                    <a:pt x="0" y="146662"/>
                  </a:lnTo>
                  <a:lnTo>
                    <a:pt x="708" y="143256"/>
                  </a:lnTo>
                  <a:lnTo>
                    <a:pt x="2592" y="139574"/>
                  </a:lnTo>
                  <a:lnTo>
                    <a:pt x="42325" y="120908"/>
                  </a:lnTo>
                  <a:lnTo>
                    <a:pt x="85609" y="105550"/>
                  </a:lnTo>
                  <a:lnTo>
                    <a:pt x="109992" y="97503"/>
                  </a:lnTo>
                  <a:lnTo>
                    <a:pt x="134715" y="90022"/>
                  </a:lnTo>
                  <a:lnTo>
                    <a:pt x="159663" y="82918"/>
                  </a:lnTo>
                  <a:lnTo>
                    <a:pt x="184762" y="76065"/>
                  </a:lnTo>
                  <a:lnTo>
                    <a:pt x="210667" y="68675"/>
                  </a:lnTo>
                  <a:lnTo>
                    <a:pt x="237109" y="60925"/>
                  </a:lnTo>
                  <a:lnTo>
                    <a:pt x="263909" y="52937"/>
                  </a:lnTo>
                  <a:lnTo>
                    <a:pt x="306858" y="38416"/>
                  </a:lnTo>
                  <a:lnTo>
                    <a:pt x="338176" y="24907"/>
                  </a:lnTo>
                  <a:lnTo>
                    <a:pt x="358363" y="7518"/>
                  </a:lnTo>
                  <a:lnTo>
                    <a:pt x="360267" y="4632"/>
                  </a:lnTo>
                  <a:lnTo>
                    <a:pt x="360831" y="2708"/>
                  </a:lnTo>
                  <a:lnTo>
                    <a:pt x="360502" y="1425"/>
                  </a:lnTo>
                  <a:lnTo>
                    <a:pt x="359577" y="570"/>
                  </a:lnTo>
                  <a:lnTo>
                    <a:pt x="358254" y="0"/>
                  </a:lnTo>
                  <a:lnTo>
                    <a:pt x="353022" y="6893"/>
                  </a:lnTo>
                  <a:lnTo>
                    <a:pt x="346699" y="21480"/>
                  </a:lnTo>
                  <a:lnTo>
                    <a:pt x="339877" y="58871"/>
                  </a:lnTo>
                  <a:lnTo>
                    <a:pt x="338034" y="91854"/>
                  </a:lnTo>
                  <a:lnTo>
                    <a:pt x="339097" y="129561"/>
                  </a:lnTo>
                  <a:lnTo>
                    <a:pt x="341921" y="169838"/>
                  </a:lnTo>
                  <a:lnTo>
                    <a:pt x="345527" y="211258"/>
                  </a:lnTo>
                  <a:lnTo>
                    <a:pt x="348154" y="254017"/>
                  </a:lnTo>
                  <a:lnTo>
                    <a:pt x="349041" y="275719"/>
                  </a:lnTo>
                  <a:lnTo>
                    <a:pt x="355016" y="231244"/>
                  </a:lnTo>
                  <a:lnTo>
                    <a:pt x="365861" y="192911"/>
                  </a:lnTo>
                  <a:lnTo>
                    <a:pt x="376394" y="174711"/>
                  </a:lnTo>
                  <a:lnTo>
                    <a:pt x="386249" y="165210"/>
                  </a:lnTo>
                  <a:lnTo>
                    <a:pt x="390852" y="162677"/>
                  </a:lnTo>
                  <a:lnTo>
                    <a:pt x="394627" y="163810"/>
                  </a:lnTo>
                  <a:lnTo>
                    <a:pt x="397849" y="167388"/>
                  </a:lnTo>
                  <a:lnTo>
                    <a:pt x="415422" y="207006"/>
                  </a:lnTo>
                  <a:lnTo>
                    <a:pt x="431918" y="250074"/>
                  </a:lnTo>
                  <a:lnTo>
                    <a:pt x="444510" y="2782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6059"/>
            <p:cNvSpPr/>
            <p:nvPr>
              <p:custDataLst>
                <p:tags r:id="rId30"/>
              </p:custDataLst>
            </p:nvPr>
          </p:nvSpPr>
          <p:spPr>
            <a:xfrm>
              <a:off x="4090694" y="527050"/>
              <a:ext cx="24107" cy="330201"/>
            </a:xfrm>
            <a:custGeom>
              <a:avLst/>
              <a:gdLst/>
              <a:ahLst/>
              <a:cxnLst/>
              <a:rect l="0" t="0" r="0" b="0"/>
              <a:pathLst>
                <a:path w="24107" h="330201">
                  <a:moveTo>
                    <a:pt x="5056" y="0"/>
                  </a:moveTo>
                  <a:lnTo>
                    <a:pt x="5056" y="0"/>
                  </a:lnTo>
                  <a:lnTo>
                    <a:pt x="1685" y="3371"/>
                  </a:lnTo>
                  <a:lnTo>
                    <a:pt x="0" y="49140"/>
                  </a:lnTo>
                  <a:lnTo>
                    <a:pt x="2338" y="90279"/>
                  </a:lnTo>
                  <a:lnTo>
                    <a:pt x="3848" y="136785"/>
                  </a:lnTo>
                  <a:lnTo>
                    <a:pt x="5225" y="184266"/>
                  </a:lnTo>
                  <a:lnTo>
                    <a:pt x="8188" y="228887"/>
                  </a:lnTo>
                  <a:lnTo>
                    <a:pt x="11857" y="266592"/>
                  </a:lnTo>
                  <a:lnTo>
                    <a:pt x="19962" y="314186"/>
                  </a:lnTo>
                  <a:lnTo>
                    <a:pt x="24106" y="330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6060"/>
            <p:cNvSpPr/>
            <p:nvPr>
              <p:custDataLst>
                <p:tags r:id="rId31"/>
              </p:custDataLst>
            </p:nvPr>
          </p:nvSpPr>
          <p:spPr>
            <a:xfrm>
              <a:off x="4654550" y="603250"/>
              <a:ext cx="31751" cy="31751"/>
            </a:xfrm>
            <a:custGeom>
              <a:avLst/>
              <a:gdLst/>
              <a:ahLst/>
              <a:cxnLst/>
              <a:rect l="0" t="0" r="0" b="0"/>
              <a:pathLst>
                <a:path w="31751" h="31751">
                  <a:moveTo>
                    <a:pt x="0" y="0"/>
                  </a:moveTo>
                  <a:lnTo>
                    <a:pt x="0" y="0"/>
                  </a:lnTo>
                  <a:lnTo>
                    <a:pt x="10844" y="14503"/>
                  </a:lnTo>
                  <a:lnTo>
                    <a:pt x="3175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6061"/>
            <p:cNvSpPr/>
            <p:nvPr>
              <p:custDataLst>
                <p:tags r:id="rId32"/>
              </p:custDataLst>
            </p:nvPr>
          </p:nvSpPr>
          <p:spPr>
            <a:xfrm>
              <a:off x="4695930" y="685800"/>
              <a:ext cx="9421" cy="12701"/>
            </a:xfrm>
            <a:custGeom>
              <a:avLst/>
              <a:gdLst/>
              <a:ahLst/>
              <a:cxnLst/>
              <a:rect l="0" t="0" r="0" b="0"/>
              <a:pathLst>
                <a:path w="9421" h="12701">
                  <a:moveTo>
                    <a:pt x="9420" y="0"/>
                  </a:moveTo>
                  <a:lnTo>
                    <a:pt x="9420" y="0"/>
                  </a:lnTo>
                  <a:lnTo>
                    <a:pt x="581" y="8838"/>
                  </a:lnTo>
                  <a:lnTo>
                    <a:pt x="0" y="10126"/>
                  </a:lnTo>
                  <a:lnTo>
                    <a:pt x="317" y="10984"/>
                  </a:lnTo>
                  <a:lnTo>
                    <a:pt x="307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SMARTInkShape-Group1299"/>
          <p:cNvGrpSpPr/>
          <p:nvPr/>
        </p:nvGrpSpPr>
        <p:grpSpPr>
          <a:xfrm>
            <a:off x="5359400" y="460179"/>
            <a:ext cx="1282701" cy="403885"/>
            <a:chOff x="5359400" y="460179"/>
            <a:chExt cx="1282701" cy="403885"/>
          </a:xfrm>
        </p:grpSpPr>
        <p:sp>
          <p:nvSpPr>
            <p:cNvPr id="35" name="SMARTInkShape-6062"/>
            <p:cNvSpPr/>
            <p:nvPr>
              <p:custDataLst>
                <p:tags r:id="rId22"/>
              </p:custDataLst>
            </p:nvPr>
          </p:nvSpPr>
          <p:spPr>
            <a:xfrm>
              <a:off x="6407905" y="571500"/>
              <a:ext cx="234196" cy="116763"/>
            </a:xfrm>
            <a:custGeom>
              <a:avLst/>
              <a:gdLst/>
              <a:ahLst/>
              <a:cxnLst/>
              <a:rect l="0" t="0" r="0" b="0"/>
              <a:pathLst>
                <a:path w="234196" h="116763">
                  <a:moveTo>
                    <a:pt x="5595" y="0"/>
                  </a:moveTo>
                  <a:lnTo>
                    <a:pt x="5595" y="0"/>
                  </a:lnTo>
                  <a:lnTo>
                    <a:pt x="8966" y="0"/>
                  </a:lnTo>
                  <a:lnTo>
                    <a:pt x="12502" y="7526"/>
                  </a:lnTo>
                  <a:lnTo>
                    <a:pt x="15721" y="21689"/>
                  </a:lnTo>
                  <a:lnTo>
                    <a:pt x="17151" y="42095"/>
                  </a:lnTo>
                  <a:lnTo>
                    <a:pt x="4977" y="87572"/>
                  </a:lnTo>
                  <a:lnTo>
                    <a:pt x="0" y="115876"/>
                  </a:lnTo>
                  <a:lnTo>
                    <a:pt x="453" y="116762"/>
                  </a:lnTo>
                  <a:lnTo>
                    <a:pt x="1462" y="116647"/>
                  </a:lnTo>
                  <a:lnTo>
                    <a:pt x="2840" y="115864"/>
                  </a:lnTo>
                  <a:lnTo>
                    <a:pt x="31460" y="68820"/>
                  </a:lnTo>
                  <a:lnTo>
                    <a:pt x="44616" y="56453"/>
                  </a:lnTo>
                  <a:lnTo>
                    <a:pt x="50689" y="53312"/>
                  </a:lnTo>
                  <a:lnTo>
                    <a:pt x="57622" y="53798"/>
                  </a:lnTo>
                  <a:lnTo>
                    <a:pt x="64702" y="56366"/>
                  </a:lnTo>
                  <a:lnTo>
                    <a:pt x="73360" y="61073"/>
                  </a:lnTo>
                  <a:lnTo>
                    <a:pt x="80633" y="62421"/>
                  </a:lnTo>
                  <a:lnTo>
                    <a:pt x="88569" y="61139"/>
                  </a:lnTo>
                  <a:lnTo>
                    <a:pt x="130012" y="39707"/>
                  </a:lnTo>
                  <a:lnTo>
                    <a:pt x="170468" y="23610"/>
                  </a:lnTo>
                  <a:lnTo>
                    <a:pt x="183295" y="22958"/>
                  </a:lnTo>
                  <a:lnTo>
                    <a:pt x="189678" y="23772"/>
                  </a:lnTo>
                  <a:lnTo>
                    <a:pt x="194638" y="26431"/>
                  </a:lnTo>
                  <a:lnTo>
                    <a:pt x="202033" y="35031"/>
                  </a:lnTo>
                  <a:lnTo>
                    <a:pt x="221396" y="80797"/>
                  </a:lnTo>
                  <a:lnTo>
                    <a:pt x="234195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6063"/>
            <p:cNvSpPr/>
            <p:nvPr>
              <p:custDataLst>
                <p:tags r:id="rId23"/>
              </p:custDataLst>
            </p:nvPr>
          </p:nvSpPr>
          <p:spPr>
            <a:xfrm>
              <a:off x="6186321" y="568397"/>
              <a:ext cx="134316" cy="295667"/>
            </a:xfrm>
            <a:custGeom>
              <a:avLst/>
              <a:gdLst/>
              <a:ahLst/>
              <a:cxnLst/>
              <a:rect l="0" t="0" r="0" b="0"/>
              <a:pathLst>
                <a:path w="134316" h="295667">
                  <a:moveTo>
                    <a:pt x="17629" y="117403"/>
                  </a:moveTo>
                  <a:lnTo>
                    <a:pt x="17629" y="117403"/>
                  </a:lnTo>
                  <a:lnTo>
                    <a:pt x="14258" y="120774"/>
                  </a:lnTo>
                  <a:lnTo>
                    <a:pt x="14484" y="129955"/>
                  </a:lnTo>
                  <a:lnTo>
                    <a:pt x="20378" y="165587"/>
                  </a:lnTo>
                  <a:lnTo>
                    <a:pt x="19541" y="207801"/>
                  </a:lnTo>
                  <a:lnTo>
                    <a:pt x="18195" y="249315"/>
                  </a:lnTo>
                  <a:lnTo>
                    <a:pt x="11054" y="281685"/>
                  </a:lnTo>
                  <a:lnTo>
                    <a:pt x="5770" y="292723"/>
                  </a:lnTo>
                  <a:lnTo>
                    <a:pt x="3373" y="295666"/>
                  </a:lnTo>
                  <a:lnTo>
                    <a:pt x="1775" y="294806"/>
                  </a:lnTo>
                  <a:lnTo>
                    <a:pt x="0" y="286325"/>
                  </a:lnTo>
                  <a:lnTo>
                    <a:pt x="2371" y="252199"/>
                  </a:lnTo>
                  <a:lnTo>
                    <a:pt x="5674" y="218470"/>
                  </a:lnTo>
                  <a:lnTo>
                    <a:pt x="11610" y="177844"/>
                  </a:lnTo>
                  <a:lnTo>
                    <a:pt x="17144" y="154169"/>
                  </a:lnTo>
                  <a:lnTo>
                    <a:pt x="23655" y="129214"/>
                  </a:lnTo>
                  <a:lnTo>
                    <a:pt x="40298" y="84552"/>
                  </a:lnTo>
                  <a:lnTo>
                    <a:pt x="59454" y="47064"/>
                  </a:lnTo>
                  <a:lnTo>
                    <a:pt x="88661" y="12209"/>
                  </a:lnTo>
                  <a:lnTo>
                    <a:pt x="104232" y="565"/>
                  </a:lnTo>
                  <a:lnTo>
                    <a:pt x="111347" y="0"/>
                  </a:lnTo>
                  <a:lnTo>
                    <a:pt x="118208" y="2445"/>
                  </a:lnTo>
                  <a:lnTo>
                    <a:pt x="124898" y="6898"/>
                  </a:lnTo>
                  <a:lnTo>
                    <a:pt x="129359" y="14100"/>
                  </a:lnTo>
                  <a:lnTo>
                    <a:pt x="134315" y="33390"/>
                  </a:lnTo>
                  <a:lnTo>
                    <a:pt x="125227" y="57957"/>
                  </a:lnTo>
                  <a:lnTo>
                    <a:pt x="98193" y="95791"/>
                  </a:lnTo>
                  <a:lnTo>
                    <a:pt x="49379" y="1491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6064"/>
            <p:cNvSpPr/>
            <p:nvPr>
              <p:custDataLst>
                <p:tags r:id="rId24"/>
              </p:custDataLst>
            </p:nvPr>
          </p:nvSpPr>
          <p:spPr>
            <a:xfrm>
              <a:off x="6047892" y="460179"/>
              <a:ext cx="16359" cy="270072"/>
            </a:xfrm>
            <a:custGeom>
              <a:avLst/>
              <a:gdLst/>
              <a:ahLst/>
              <a:cxnLst/>
              <a:rect l="0" t="0" r="0" b="0"/>
              <a:pathLst>
                <a:path w="16359" h="270072">
                  <a:moveTo>
                    <a:pt x="3658" y="3371"/>
                  </a:moveTo>
                  <a:lnTo>
                    <a:pt x="3658" y="3371"/>
                  </a:lnTo>
                  <a:lnTo>
                    <a:pt x="287" y="0"/>
                  </a:lnTo>
                  <a:lnTo>
                    <a:pt x="0" y="418"/>
                  </a:lnTo>
                  <a:lnTo>
                    <a:pt x="2261" y="10571"/>
                  </a:lnTo>
                  <a:lnTo>
                    <a:pt x="5263" y="56142"/>
                  </a:lnTo>
                  <a:lnTo>
                    <a:pt x="7899" y="90325"/>
                  </a:lnTo>
                  <a:lnTo>
                    <a:pt x="9071" y="129036"/>
                  </a:lnTo>
                  <a:lnTo>
                    <a:pt x="9592" y="167877"/>
                  </a:lnTo>
                  <a:lnTo>
                    <a:pt x="10528" y="204896"/>
                  </a:lnTo>
                  <a:lnTo>
                    <a:pt x="14316" y="248565"/>
                  </a:lnTo>
                  <a:lnTo>
                    <a:pt x="16358" y="270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6065"/>
            <p:cNvSpPr/>
            <p:nvPr>
              <p:custDataLst>
                <p:tags r:id="rId25"/>
              </p:custDataLst>
            </p:nvPr>
          </p:nvSpPr>
          <p:spPr>
            <a:xfrm>
              <a:off x="5759450" y="628650"/>
              <a:ext cx="171451" cy="38101"/>
            </a:xfrm>
            <a:custGeom>
              <a:avLst/>
              <a:gdLst/>
              <a:ahLst/>
              <a:cxnLst/>
              <a:rect l="0" t="0" r="0" b="0"/>
              <a:pathLst>
                <a:path w="171451" h="38101">
                  <a:moveTo>
                    <a:pt x="0" y="38100"/>
                  </a:moveTo>
                  <a:lnTo>
                    <a:pt x="0" y="38100"/>
                  </a:lnTo>
                  <a:lnTo>
                    <a:pt x="45455" y="26563"/>
                  </a:lnTo>
                  <a:lnTo>
                    <a:pt x="75941" y="19802"/>
                  </a:lnTo>
                  <a:lnTo>
                    <a:pt x="112538" y="12094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6066"/>
            <p:cNvSpPr/>
            <p:nvPr>
              <p:custDataLst>
                <p:tags r:id="rId26"/>
              </p:custDataLst>
            </p:nvPr>
          </p:nvSpPr>
          <p:spPr>
            <a:xfrm>
              <a:off x="5441950" y="538289"/>
              <a:ext cx="234951" cy="207775"/>
            </a:xfrm>
            <a:custGeom>
              <a:avLst/>
              <a:gdLst/>
              <a:ahLst/>
              <a:cxnLst/>
              <a:rect l="0" t="0" r="0" b="0"/>
              <a:pathLst>
                <a:path w="234951" h="207775">
                  <a:moveTo>
                    <a:pt x="0" y="77661"/>
                  </a:moveTo>
                  <a:lnTo>
                    <a:pt x="0" y="77661"/>
                  </a:lnTo>
                  <a:lnTo>
                    <a:pt x="1411" y="48655"/>
                  </a:lnTo>
                  <a:lnTo>
                    <a:pt x="6742" y="31373"/>
                  </a:lnTo>
                  <a:lnTo>
                    <a:pt x="24419" y="9148"/>
                  </a:lnTo>
                  <a:lnTo>
                    <a:pt x="45190" y="1350"/>
                  </a:lnTo>
                  <a:lnTo>
                    <a:pt x="70179" y="0"/>
                  </a:lnTo>
                  <a:lnTo>
                    <a:pt x="95396" y="6456"/>
                  </a:lnTo>
                  <a:lnTo>
                    <a:pt x="104520" y="13258"/>
                  </a:lnTo>
                  <a:lnTo>
                    <a:pt x="116538" y="32104"/>
                  </a:lnTo>
                  <a:lnTo>
                    <a:pt x="116705" y="56473"/>
                  </a:lnTo>
                  <a:lnTo>
                    <a:pt x="103019" y="97959"/>
                  </a:lnTo>
                  <a:lnTo>
                    <a:pt x="81088" y="139649"/>
                  </a:lnTo>
                  <a:lnTo>
                    <a:pt x="55137" y="181549"/>
                  </a:lnTo>
                  <a:lnTo>
                    <a:pt x="47616" y="200087"/>
                  </a:lnTo>
                  <a:lnTo>
                    <a:pt x="48678" y="203728"/>
                  </a:lnTo>
                  <a:lnTo>
                    <a:pt x="51502" y="206156"/>
                  </a:lnTo>
                  <a:lnTo>
                    <a:pt x="55501" y="207774"/>
                  </a:lnTo>
                  <a:lnTo>
                    <a:pt x="95865" y="199527"/>
                  </a:lnTo>
                  <a:lnTo>
                    <a:pt x="132682" y="189679"/>
                  </a:lnTo>
                  <a:lnTo>
                    <a:pt x="173035" y="180128"/>
                  </a:lnTo>
                  <a:lnTo>
                    <a:pt x="234950" y="1665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6067"/>
            <p:cNvSpPr/>
            <p:nvPr>
              <p:custDataLst>
                <p:tags r:id="rId27"/>
              </p:custDataLst>
            </p:nvPr>
          </p:nvSpPr>
          <p:spPr>
            <a:xfrm>
              <a:off x="5359400" y="574192"/>
              <a:ext cx="44451" cy="219559"/>
            </a:xfrm>
            <a:custGeom>
              <a:avLst/>
              <a:gdLst/>
              <a:ahLst/>
              <a:cxnLst/>
              <a:rect l="0" t="0" r="0" b="0"/>
              <a:pathLst>
                <a:path w="44451" h="219559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705" y="40142"/>
                  </a:lnTo>
                  <a:lnTo>
                    <a:pt x="3371" y="72084"/>
                  </a:lnTo>
                  <a:lnTo>
                    <a:pt x="6907" y="105566"/>
                  </a:lnTo>
                  <a:lnTo>
                    <a:pt x="11537" y="138556"/>
                  </a:lnTo>
                  <a:lnTo>
                    <a:pt x="22782" y="182073"/>
                  </a:lnTo>
                  <a:lnTo>
                    <a:pt x="44450" y="2195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SMARTInkShape-6068"/>
          <p:cNvSpPr/>
          <p:nvPr>
            <p:custDataLst>
              <p:tags r:id="rId1"/>
            </p:custDataLst>
          </p:nvPr>
        </p:nvSpPr>
        <p:spPr>
          <a:xfrm>
            <a:off x="7759700" y="234950"/>
            <a:ext cx="1270001" cy="377962"/>
          </a:xfrm>
          <a:custGeom>
            <a:avLst/>
            <a:gdLst/>
            <a:ahLst/>
            <a:cxnLst/>
            <a:rect l="0" t="0" r="0" b="0"/>
            <a:pathLst>
              <a:path w="1270001" h="377962">
                <a:moveTo>
                  <a:pt x="0" y="114300"/>
                </a:moveTo>
                <a:lnTo>
                  <a:pt x="0" y="114300"/>
                </a:lnTo>
                <a:lnTo>
                  <a:pt x="0" y="97898"/>
                </a:lnTo>
                <a:lnTo>
                  <a:pt x="12551" y="140162"/>
                </a:lnTo>
                <a:lnTo>
                  <a:pt x="26745" y="187178"/>
                </a:lnTo>
                <a:lnTo>
                  <a:pt x="35468" y="216507"/>
                </a:lnTo>
                <a:lnTo>
                  <a:pt x="44812" y="248055"/>
                </a:lnTo>
                <a:lnTo>
                  <a:pt x="57391" y="277553"/>
                </a:lnTo>
                <a:lnTo>
                  <a:pt x="72127" y="305685"/>
                </a:lnTo>
                <a:lnTo>
                  <a:pt x="88302" y="332907"/>
                </a:lnTo>
                <a:lnTo>
                  <a:pt x="111785" y="352466"/>
                </a:lnTo>
                <a:lnTo>
                  <a:pt x="140140" y="366916"/>
                </a:lnTo>
                <a:lnTo>
                  <a:pt x="171744" y="377961"/>
                </a:lnTo>
                <a:lnTo>
                  <a:pt x="215390" y="376857"/>
                </a:lnTo>
                <a:lnTo>
                  <a:pt x="267066" y="367655"/>
                </a:lnTo>
                <a:lnTo>
                  <a:pt x="324093" y="353053"/>
                </a:lnTo>
                <a:lnTo>
                  <a:pt x="393863" y="328502"/>
                </a:lnTo>
                <a:lnTo>
                  <a:pt x="472125" y="297318"/>
                </a:lnTo>
                <a:lnTo>
                  <a:pt x="556050" y="261712"/>
                </a:lnTo>
                <a:lnTo>
                  <a:pt x="645866" y="225275"/>
                </a:lnTo>
                <a:lnTo>
                  <a:pt x="739611" y="188283"/>
                </a:lnTo>
                <a:lnTo>
                  <a:pt x="835973" y="150922"/>
                </a:lnTo>
                <a:lnTo>
                  <a:pt x="927026" y="117548"/>
                </a:lnTo>
                <a:lnTo>
                  <a:pt x="1014539" y="86832"/>
                </a:lnTo>
                <a:lnTo>
                  <a:pt x="1099693" y="57888"/>
                </a:lnTo>
                <a:lnTo>
                  <a:pt x="1156463" y="38592"/>
                </a:lnTo>
                <a:lnTo>
                  <a:pt x="1270000" y="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SMARTInkShape-Group1301"/>
          <p:cNvGrpSpPr/>
          <p:nvPr/>
        </p:nvGrpSpPr>
        <p:grpSpPr>
          <a:xfrm>
            <a:off x="9175750" y="1120248"/>
            <a:ext cx="571501" cy="530753"/>
            <a:chOff x="9175750" y="1120248"/>
            <a:chExt cx="571501" cy="530753"/>
          </a:xfrm>
        </p:grpSpPr>
        <p:sp>
          <p:nvSpPr>
            <p:cNvPr id="43" name="SMARTInkShape-6069"/>
            <p:cNvSpPr/>
            <p:nvPr>
              <p:custDataLst>
                <p:tags r:id="rId20"/>
              </p:custDataLst>
            </p:nvPr>
          </p:nvSpPr>
          <p:spPr>
            <a:xfrm>
              <a:off x="9175750" y="1155700"/>
              <a:ext cx="571501" cy="495301"/>
            </a:xfrm>
            <a:custGeom>
              <a:avLst/>
              <a:gdLst/>
              <a:ahLst/>
              <a:cxnLst/>
              <a:rect l="0" t="0" r="0" b="0"/>
              <a:pathLst>
                <a:path w="571501" h="495301">
                  <a:moveTo>
                    <a:pt x="571500" y="0"/>
                  </a:moveTo>
                  <a:lnTo>
                    <a:pt x="571500" y="0"/>
                  </a:lnTo>
                  <a:lnTo>
                    <a:pt x="540508" y="22264"/>
                  </a:lnTo>
                  <a:lnTo>
                    <a:pt x="500341" y="60225"/>
                  </a:lnTo>
                  <a:lnTo>
                    <a:pt x="471143" y="87422"/>
                  </a:lnTo>
                  <a:lnTo>
                    <a:pt x="436862" y="118959"/>
                  </a:lnTo>
                  <a:lnTo>
                    <a:pt x="399191" y="153389"/>
                  </a:lnTo>
                  <a:lnTo>
                    <a:pt x="356438" y="191865"/>
                  </a:lnTo>
                  <a:lnTo>
                    <a:pt x="310298" y="233038"/>
                  </a:lnTo>
                  <a:lnTo>
                    <a:pt x="261899" y="276009"/>
                  </a:lnTo>
                  <a:lnTo>
                    <a:pt x="211288" y="319472"/>
                  </a:lnTo>
                  <a:lnTo>
                    <a:pt x="159203" y="363265"/>
                  </a:lnTo>
                  <a:lnTo>
                    <a:pt x="106135" y="407276"/>
                  </a:lnTo>
                  <a:lnTo>
                    <a:pt x="70758" y="436618"/>
                  </a:lnTo>
                  <a:lnTo>
                    <a:pt x="0" y="4953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6070"/>
            <p:cNvSpPr/>
            <p:nvPr>
              <p:custDataLst>
                <p:tags r:id="rId21"/>
              </p:custDataLst>
            </p:nvPr>
          </p:nvSpPr>
          <p:spPr>
            <a:xfrm>
              <a:off x="9315450" y="1120248"/>
              <a:ext cx="400051" cy="352953"/>
            </a:xfrm>
            <a:custGeom>
              <a:avLst/>
              <a:gdLst/>
              <a:ahLst/>
              <a:cxnLst/>
              <a:rect l="0" t="0" r="0" b="0"/>
              <a:pathLst>
                <a:path w="400051" h="352953">
                  <a:moveTo>
                    <a:pt x="0" y="16402"/>
                  </a:moveTo>
                  <a:lnTo>
                    <a:pt x="0" y="16402"/>
                  </a:lnTo>
                  <a:lnTo>
                    <a:pt x="0" y="6289"/>
                  </a:lnTo>
                  <a:lnTo>
                    <a:pt x="705" y="3310"/>
                  </a:lnTo>
                  <a:lnTo>
                    <a:pt x="1881" y="1324"/>
                  </a:lnTo>
                  <a:lnTo>
                    <a:pt x="3370" y="0"/>
                  </a:lnTo>
                  <a:lnTo>
                    <a:pt x="25692" y="11621"/>
                  </a:lnTo>
                  <a:lnTo>
                    <a:pt x="56810" y="38501"/>
                  </a:lnTo>
                  <a:lnTo>
                    <a:pt x="99333" y="77729"/>
                  </a:lnTo>
                  <a:lnTo>
                    <a:pt x="125488" y="101031"/>
                  </a:lnTo>
                  <a:lnTo>
                    <a:pt x="153508" y="125738"/>
                  </a:lnTo>
                  <a:lnTo>
                    <a:pt x="182066" y="151382"/>
                  </a:lnTo>
                  <a:lnTo>
                    <a:pt x="210983" y="177650"/>
                  </a:lnTo>
                  <a:lnTo>
                    <a:pt x="240139" y="204334"/>
                  </a:lnTo>
                  <a:lnTo>
                    <a:pt x="266632" y="229179"/>
                  </a:lnTo>
                  <a:lnTo>
                    <a:pt x="291348" y="252798"/>
                  </a:lnTo>
                  <a:lnTo>
                    <a:pt x="334804" y="294328"/>
                  </a:lnTo>
                  <a:lnTo>
                    <a:pt x="378837" y="334014"/>
                  </a:lnTo>
                  <a:lnTo>
                    <a:pt x="400050" y="35295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SMARTInkShape-6071"/>
          <p:cNvSpPr/>
          <p:nvPr>
            <p:custDataLst>
              <p:tags r:id="rId2"/>
            </p:custDataLst>
          </p:nvPr>
        </p:nvSpPr>
        <p:spPr>
          <a:xfrm>
            <a:off x="3412146" y="1304729"/>
            <a:ext cx="709696" cy="943172"/>
          </a:xfrm>
          <a:custGeom>
            <a:avLst/>
            <a:gdLst/>
            <a:ahLst/>
            <a:cxnLst/>
            <a:rect l="0" t="0" r="0" b="0"/>
            <a:pathLst>
              <a:path w="709696" h="943172">
                <a:moveTo>
                  <a:pt x="359754" y="3371"/>
                </a:moveTo>
                <a:lnTo>
                  <a:pt x="359754" y="3371"/>
                </a:lnTo>
                <a:lnTo>
                  <a:pt x="353012" y="0"/>
                </a:lnTo>
                <a:lnTo>
                  <a:pt x="344057" y="227"/>
                </a:lnTo>
                <a:lnTo>
                  <a:pt x="338706" y="1275"/>
                </a:lnTo>
                <a:lnTo>
                  <a:pt x="314320" y="19605"/>
                </a:lnTo>
                <a:lnTo>
                  <a:pt x="271268" y="64233"/>
                </a:lnTo>
                <a:lnTo>
                  <a:pt x="232702" y="109678"/>
                </a:lnTo>
                <a:lnTo>
                  <a:pt x="211553" y="135626"/>
                </a:lnTo>
                <a:lnTo>
                  <a:pt x="188987" y="164919"/>
                </a:lnTo>
                <a:lnTo>
                  <a:pt x="165476" y="196442"/>
                </a:lnTo>
                <a:lnTo>
                  <a:pt x="141335" y="229451"/>
                </a:lnTo>
                <a:lnTo>
                  <a:pt x="117480" y="262747"/>
                </a:lnTo>
                <a:lnTo>
                  <a:pt x="93816" y="296233"/>
                </a:lnTo>
                <a:lnTo>
                  <a:pt x="70278" y="329845"/>
                </a:lnTo>
                <a:lnTo>
                  <a:pt x="51059" y="362132"/>
                </a:lnTo>
                <a:lnTo>
                  <a:pt x="34718" y="393534"/>
                </a:lnTo>
                <a:lnTo>
                  <a:pt x="20297" y="424346"/>
                </a:lnTo>
                <a:lnTo>
                  <a:pt x="10682" y="454060"/>
                </a:lnTo>
                <a:lnTo>
                  <a:pt x="4273" y="483042"/>
                </a:lnTo>
                <a:lnTo>
                  <a:pt x="0" y="511535"/>
                </a:lnTo>
                <a:lnTo>
                  <a:pt x="679" y="538291"/>
                </a:lnTo>
                <a:lnTo>
                  <a:pt x="4659" y="563890"/>
                </a:lnTo>
                <a:lnTo>
                  <a:pt x="10841" y="588717"/>
                </a:lnTo>
                <a:lnTo>
                  <a:pt x="30880" y="633236"/>
                </a:lnTo>
                <a:lnTo>
                  <a:pt x="59071" y="673483"/>
                </a:lnTo>
                <a:lnTo>
                  <a:pt x="97470" y="710186"/>
                </a:lnTo>
                <a:lnTo>
                  <a:pt x="144171" y="741550"/>
                </a:lnTo>
                <a:lnTo>
                  <a:pt x="169464" y="755840"/>
                </a:lnTo>
                <a:lnTo>
                  <a:pt x="198322" y="768895"/>
                </a:lnTo>
                <a:lnTo>
                  <a:pt x="229555" y="781126"/>
                </a:lnTo>
                <a:lnTo>
                  <a:pt x="262372" y="792808"/>
                </a:lnTo>
                <a:lnTo>
                  <a:pt x="296949" y="803418"/>
                </a:lnTo>
                <a:lnTo>
                  <a:pt x="332701" y="813313"/>
                </a:lnTo>
                <a:lnTo>
                  <a:pt x="369235" y="822732"/>
                </a:lnTo>
                <a:lnTo>
                  <a:pt x="404880" y="830423"/>
                </a:lnTo>
                <a:lnTo>
                  <a:pt x="439932" y="836961"/>
                </a:lnTo>
                <a:lnTo>
                  <a:pt x="474590" y="842731"/>
                </a:lnTo>
                <a:lnTo>
                  <a:pt x="504750" y="846578"/>
                </a:lnTo>
                <a:lnTo>
                  <a:pt x="531912" y="849142"/>
                </a:lnTo>
                <a:lnTo>
                  <a:pt x="577380" y="850580"/>
                </a:lnTo>
                <a:lnTo>
                  <a:pt x="609347" y="846516"/>
                </a:lnTo>
                <a:lnTo>
                  <a:pt x="629669" y="836243"/>
                </a:lnTo>
                <a:lnTo>
                  <a:pt x="637064" y="829552"/>
                </a:lnTo>
                <a:lnTo>
                  <a:pt x="641288" y="822270"/>
                </a:lnTo>
                <a:lnTo>
                  <a:pt x="644101" y="806652"/>
                </a:lnTo>
                <a:lnTo>
                  <a:pt x="638346" y="775250"/>
                </a:lnTo>
                <a:lnTo>
                  <a:pt x="620962" y="745877"/>
                </a:lnTo>
                <a:lnTo>
                  <a:pt x="587254" y="706711"/>
                </a:lnTo>
                <a:lnTo>
                  <a:pt x="586915" y="705098"/>
                </a:lnTo>
                <a:lnTo>
                  <a:pt x="587395" y="704022"/>
                </a:lnTo>
                <a:lnTo>
                  <a:pt x="630365" y="719736"/>
                </a:lnTo>
                <a:lnTo>
                  <a:pt x="676615" y="746767"/>
                </a:lnTo>
                <a:lnTo>
                  <a:pt x="696256" y="765334"/>
                </a:lnTo>
                <a:lnTo>
                  <a:pt x="706866" y="783464"/>
                </a:lnTo>
                <a:lnTo>
                  <a:pt x="709695" y="792249"/>
                </a:lnTo>
                <a:lnTo>
                  <a:pt x="708054" y="802340"/>
                </a:lnTo>
                <a:lnTo>
                  <a:pt x="696822" y="824840"/>
                </a:lnTo>
                <a:lnTo>
                  <a:pt x="663923" y="861308"/>
                </a:lnTo>
                <a:lnTo>
                  <a:pt x="620110" y="905781"/>
                </a:lnTo>
                <a:lnTo>
                  <a:pt x="588354" y="943171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SMARTInkShape-Group1303"/>
          <p:cNvGrpSpPr/>
          <p:nvPr/>
        </p:nvGrpSpPr>
        <p:grpSpPr>
          <a:xfrm>
            <a:off x="4384148" y="2076450"/>
            <a:ext cx="708553" cy="393701"/>
            <a:chOff x="4384148" y="2076450"/>
            <a:chExt cx="708553" cy="393701"/>
          </a:xfrm>
        </p:grpSpPr>
        <p:sp>
          <p:nvSpPr>
            <p:cNvPr id="47" name="SMARTInkShape-6072"/>
            <p:cNvSpPr/>
            <p:nvPr>
              <p:custDataLst>
                <p:tags r:id="rId16"/>
              </p:custDataLst>
            </p:nvPr>
          </p:nvSpPr>
          <p:spPr>
            <a:xfrm>
              <a:off x="4649422" y="2223378"/>
              <a:ext cx="335329" cy="138455"/>
            </a:xfrm>
            <a:custGeom>
              <a:avLst/>
              <a:gdLst/>
              <a:ahLst/>
              <a:cxnLst/>
              <a:rect l="0" t="0" r="0" b="0"/>
              <a:pathLst>
                <a:path w="335329" h="138455">
                  <a:moveTo>
                    <a:pt x="17828" y="24522"/>
                  </a:moveTo>
                  <a:lnTo>
                    <a:pt x="17828" y="24522"/>
                  </a:lnTo>
                  <a:lnTo>
                    <a:pt x="8989" y="24522"/>
                  </a:lnTo>
                  <a:lnTo>
                    <a:pt x="6996" y="25933"/>
                  </a:lnTo>
                  <a:lnTo>
                    <a:pt x="2901" y="31264"/>
                  </a:lnTo>
                  <a:lnTo>
                    <a:pt x="0" y="55683"/>
                  </a:lnTo>
                  <a:lnTo>
                    <a:pt x="5882" y="86358"/>
                  </a:lnTo>
                  <a:lnTo>
                    <a:pt x="16562" y="114418"/>
                  </a:lnTo>
                  <a:lnTo>
                    <a:pt x="32034" y="133865"/>
                  </a:lnTo>
                  <a:lnTo>
                    <a:pt x="37882" y="136928"/>
                  </a:lnTo>
                  <a:lnTo>
                    <a:pt x="50024" y="138451"/>
                  </a:lnTo>
                  <a:lnTo>
                    <a:pt x="56226" y="135047"/>
                  </a:lnTo>
                  <a:lnTo>
                    <a:pt x="81387" y="104236"/>
                  </a:lnTo>
                  <a:lnTo>
                    <a:pt x="106605" y="60262"/>
                  </a:lnTo>
                  <a:lnTo>
                    <a:pt x="111799" y="44073"/>
                  </a:lnTo>
                  <a:lnTo>
                    <a:pt x="112225" y="43906"/>
                  </a:lnTo>
                  <a:lnTo>
                    <a:pt x="118803" y="85518"/>
                  </a:lnTo>
                  <a:lnTo>
                    <a:pt x="133466" y="121446"/>
                  </a:lnTo>
                  <a:lnTo>
                    <a:pt x="141895" y="129453"/>
                  </a:lnTo>
                  <a:lnTo>
                    <a:pt x="147106" y="132576"/>
                  </a:lnTo>
                  <a:lnTo>
                    <a:pt x="151991" y="133953"/>
                  </a:lnTo>
                  <a:lnTo>
                    <a:pt x="161182" y="133600"/>
                  </a:lnTo>
                  <a:lnTo>
                    <a:pt x="177660" y="126064"/>
                  </a:lnTo>
                  <a:lnTo>
                    <a:pt x="202192" y="105101"/>
                  </a:lnTo>
                  <a:lnTo>
                    <a:pt x="235027" y="62394"/>
                  </a:lnTo>
                  <a:lnTo>
                    <a:pt x="246891" y="39349"/>
                  </a:lnTo>
                  <a:lnTo>
                    <a:pt x="250161" y="25467"/>
                  </a:lnTo>
                  <a:lnTo>
                    <a:pt x="249733" y="14124"/>
                  </a:lnTo>
                  <a:lnTo>
                    <a:pt x="248631" y="9123"/>
                  </a:lnTo>
                  <a:lnTo>
                    <a:pt x="246486" y="5789"/>
                  </a:lnTo>
                  <a:lnTo>
                    <a:pt x="243644" y="3567"/>
                  </a:lnTo>
                  <a:lnTo>
                    <a:pt x="236724" y="1098"/>
                  </a:lnTo>
                  <a:lnTo>
                    <a:pt x="228945" y="0"/>
                  </a:lnTo>
                  <a:lnTo>
                    <a:pt x="224894" y="1824"/>
                  </a:lnTo>
                  <a:lnTo>
                    <a:pt x="216632" y="9495"/>
                  </a:lnTo>
                  <a:lnTo>
                    <a:pt x="207418" y="29085"/>
                  </a:lnTo>
                  <a:lnTo>
                    <a:pt x="199394" y="66058"/>
                  </a:lnTo>
                  <a:lnTo>
                    <a:pt x="203140" y="105451"/>
                  </a:lnTo>
                  <a:lnTo>
                    <a:pt x="204869" y="114458"/>
                  </a:lnTo>
                  <a:lnTo>
                    <a:pt x="214317" y="128229"/>
                  </a:lnTo>
                  <a:lnTo>
                    <a:pt x="220787" y="133876"/>
                  </a:lnTo>
                  <a:lnTo>
                    <a:pt x="227923" y="136936"/>
                  </a:lnTo>
                  <a:lnTo>
                    <a:pt x="243377" y="138454"/>
                  </a:lnTo>
                  <a:lnTo>
                    <a:pt x="290093" y="133679"/>
                  </a:lnTo>
                  <a:lnTo>
                    <a:pt x="335328" y="12612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6073"/>
            <p:cNvSpPr/>
            <p:nvPr>
              <p:custDataLst>
                <p:tags r:id="rId17"/>
              </p:custDataLst>
            </p:nvPr>
          </p:nvSpPr>
          <p:spPr>
            <a:xfrm>
              <a:off x="5003800" y="2393950"/>
              <a:ext cx="88901" cy="76201"/>
            </a:xfrm>
            <a:custGeom>
              <a:avLst/>
              <a:gdLst/>
              <a:ahLst/>
              <a:cxnLst/>
              <a:rect l="0" t="0" r="0" b="0"/>
              <a:pathLst>
                <a:path w="88901" h="76201">
                  <a:moveTo>
                    <a:pt x="88900" y="0"/>
                  </a:moveTo>
                  <a:lnTo>
                    <a:pt x="88900" y="0"/>
                  </a:lnTo>
                  <a:lnTo>
                    <a:pt x="44164" y="41927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6074"/>
            <p:cNvSpPr/>
            <p:nvPr>
              <p:custDataLst>
                <p:tags r:id="rId18"/>
              </p:custDataLst>
            </p:nvPr>
          </p:nvSpPr>
          <p:spPr>
            <a:xfrm>
              <a:off x="4521200" y="2098148"/>
              <a:ext cx="25401" cy="321203"/>
            </a:xfrm>
            <a:custGeom>
              <a:avLst/>
              <a:gdLst/>
              <a:ahLst/>
              <a:cxnLst/>
              <a:rect l="0" t="0" r="0" b="0"/>
              <a:pathLst>
                <a:path w="25401" h="321203">
                  <a:moveTo>
                    <a:pt x="0" y="16402"/>
                  </a:moveTo>
                  <a:lnTo>
                    <a:pt x="0" y="16402"/>
                  </a:lnTo>
                  <a:lnTo>
                    <a:pt x="0" y="0"/>
                  </a:lnTo>
                  <a:lnTo>
                    <a:pt x="10139" y="32526"/>
                  </a:lnTo>
                  <a:lnTo>
                    <a:pt x="17676" y="70840"/>
                  </a:lnTo>
                  <a:lnTo>
                    <a:pt x="21968" y="114210"/>
                  </a:lnTo>
                  <a:lnTo>
                    <a:pt x="23875" y="158650"/>
                  </a:lnTo>
                  <a:lnTo>
                    <a:pt x="24722" y="201920"/>
                  </a:lnTo>
                  <a:lnTo>
                    <a:pt x="23217" y="240906"/>
                  </a:lnTo>
                  <a:lnTo>
                    <a:pt x="22166" y="287062"/>
                  </a:lnTo>
                  <a:lnTo>
                    <a:pt x="25400" y="32120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6075"/>
            <p:cNvSpPr/>
            <p:nvPr>
              <p:custDataLst>
                <p:tags r:id="rId19"/>
              </p:custDataLst>
            </p:nvPr>
          </p:nvSpPr>
          <p:spPr>
            <a:xfrm>
              <a:off x="4384148" y="2076450"/>
              <a:ext cx="295803" cy="114301"/>
            </a:xfrm>
            <a:custGeom>
              <a:avLst/>
              <a:gdLst/>
              <a:ahLst/>
              <a:cxnLst/>
              <a:rect l="0" t="0" r="0" b="0"/>
              <a:pathLst>
                <a:path w="295803" h="114301">
                  <a:moveTo>
                    <a:pt x="16402" y="114300"/>
                  </a:moveTo>
                  <a:lnTo>
                    <a:pt x="16402" y="114300"/>
                  </a:lnTo>
                  <a:lnTo>
                    <a:pt x="3310" y="104866"/>
                  </a:lnTo>
                  <a:lnTo>
                    <a:pt x="0" y="99994"/>
                  </a:lnTo>
                  <a:lnTo>
                    <a:pt x="2645" y="96296"/>
                  </a:lnTo>
                  <a:lnTo>
                    <a:pt x="41645" y="71389"/>
                  </a:lnTo>
                  <a:lnTo>
                    <a:pt x="79832" y="52895"/>
                  </a:lnTo>
                  <a:lnTo>
                    <a:pt x="103844" y="43025"/>
                  </a:lnTo>
                  <a:lnTo>
                    <a:pt x="129730" y="32916"/>
                  </a:lnTo>
                  <a:lnTo>
                    <a:pt x="154749" y="24767"/>
                  </a:lnTo>
                  <a:lnTo>
                    <a:pt x="179189" y="17922"/>
                  </a:lnTo>
                  <a:lnTo>
                    <a:pt x="224218" y="7965"/>
                  </a:lnTo>
                  <a:lnTo>
                    <a:pt x="260694" y="3540"/>
                  </a:lnTo>
                  <a:lnTo>
                    <a:pt x="295802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SMARTInkShape-Group1304"/>
          <p:cNvGrpSpPr/>
          <p:nvPr/>
        </p:nvGrpSpPr>
        <p:grpSpPr>
          <a:xfrm>
            <a:off x="5692880" y="2087954"/>
            <a:ext cx="828418" cy="263759"/>
            <a:chOff x="5692880" y="2087954"/>
            <a:chExt cx="828418" cy="263759"/>
          </a:xfrm>
        </p:grpSpPr>
        <p:sp>
          <p:nvSpPr>
            <p:cNvPr id="52" name="SMARTInkShape-6076"/>
            <p:cNvSpPr/>
            <p:nvPr>
              <p:custDataLst>
                <p:tags r:id="rId11"/>
              </p:custDataLst>
            </p:nvPr>
          </p:nvSpPr>
          <p:spPr>
            <a:xfrm>
              <a:off x="5692880" y="2145899"/>
              <a:ext cx="244371" cy="205814"/>
            </a:xfrm>
            <a:custGeom>
              <a:avLst/>
              <a:gdLst/>
              <a:ahLst/>
              <a:cxnLst/>
              <a:rect l="0" t="0" r="0" b="0"/>
              <a:pathLst>
                <a:path w="244371" h="205814">
                  <a:moveTo>
                    <a:pt x="9420" y="44851"/>
                  </a:moveTo>
                  <a:lnTo>
                    <a:pt x="9420" y="44851"/>
                  </a:lnTo>
                  <a:lnTo>
                    <a:pt x="6049" y="41480"/>
                  </a:lnTo>
                  <a:lnTo>
                    <a:pt x="2512" y="39825"/>
                  </a:lnTo>
                  <a:lnTo>
                    <a:pt x="582" y="39384"/>
                  </a:lnTo>
                  <a:lnTo>
                    <a:pt x="0" y="37678"/>
                  </a:lnTo>
                  <a:lnTo>
                    <a:pt x="1235" y="32020"/>
                  </a:lnTo>
                  <a:lnTo>
                    <a:pt x="16010" y="17531"/>
                  </a:lnTo>
                  <a:lnTo>
                    <a:pt x="45004" y="3203"/>
                  </a:lnTo>
                  <a:lnTo>
                    <a:pt x="66392" y="0"/>
                  </a:lnTo>
                  <a:lnTo>
                    <a:pt x="86952" y="2339"/>
                  </a:lnTo>
                  <a:lnTo>
                    <a:pt x="105497" y="10435"/>
                  </a:lnTo>
                  <a:lnTo>
                    <a:pt x="117502" y="24851"/>
                  </a:lnTo>
                  <a:lnTo>
                    <a:pt x="121691" y="33634"/>
                  </a:lnTo>
                  <a:lnTo>
                    <a:pt x="118820" y="58446"/>
                  </a:lnTo>
                  <a:lnTo>
                    <a:pt x="106726" y="87582"/>
                  </a:lnTo>
                  <a:lnTo>
                    <a:pt x="75410" y="131047"/>
                  </a:lnTo>
                  <a:lnTo>
                    <a:pt x="37282" y="168227"/>
                  </a:lnTo>
                  <a:lnTo>
                    <a:pt x="2619" y="196521"/>
                  </a:lnTo>
                  <a:lnTo>
                    <a:pt x="2769" y="199587"/>
                  </a:lnTo>
                  <a:lnTo>
                    <a:pt x="4986" y="202336"/>
                  </a:lnTo>
                  <a:lnTo>
                    <a:pt x="8581" y="204874"/>
                  </a:lnTo>
                  <a:lnTo>
                    <a:pt x="20100" y="205813"/>
                  </a:lnTo>
                  <a:lnTo>
                    <a:pt x="53742" y="204256"/>
                  </a:lnTo>
                  <a:lnTo>
                    <a:pt x="88385" y="203187"/>
                  </a:lnTo>
                  <a:lnTo>
                    <a:pt x="124949" y="200360"/>
                  </a:lnTo>
                  <a:lnTo>
                    <a:pt x="160485" y="196751"/>
                  </a:lnTo>
                  <a:lnTo>
                    <a:pt x="206580" y="188871"/>
                  </a:lnTo>
                  <a:lnTo>
                    <a:pt x="244370" y="17820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6077"/>
            <p:cNvSpPr/>
            <p:nvPr>
              <p:custDataLst>
                <p:tags r:id="rId12"/>
              </p:custDataLst>
            </p:nvPr>
          </p:nvSpPr>
          <p:spPr>
            <a:xfrm>
              <a:off x="5983465" y="2147444"/>
              <a:ext cx="17286" cy="11557"/>
            </a:xfrm>
            <a:custGeom>
              <a:avLst/>
              <a:gdLst/>
              <a:ahLst/>
              <a:cxnLst/>
              <a:rect l="0" t="0" r="0" b="0"/>
              <a:pathLst>
                <a:path w="17286" h="11557">
                  <a:moveTo>
                    <a:pt x="10935" y="11556"/>
                  </a:moveTo>
                  <a:lnTo>
                    <a:pt x="10935" y="11556"/>
                  </a:lnTo>
                  <a:lnTo>
                    <a:pt x="4193" y="8185"/>
                  </a:lnTo>
                  <a:lnTo>
                    <a:pt x="2206" y="6486"/>
                  </a:lnTo>
                  <a:lnTo>
                    <a:pt x="0" y="2718"/>
                  </a:lnTo>
                  <a:lnTo>
                    <a:pt x="117" y="1430"/>
                  </a:lnTo>
                  <a:lnTo>
                    <a:pt x="901" y="572"/>
                  </a:lnTo>
                  <a:lnTo>
                    <a:pt x="2129" y="0"/>
                  </a:lnTo>
                  <a:lnTo>
                    <a:pt x="7256" y="3127"/>
                  </a:lnTo>
                  <a:lnTo>
                    <a:pt x="17285" y="115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6078"/>
            <p:cNvSpPr/>
            <p:nvPr>
              <p:custDataLst>
                <p:tags r:id="rId13"/>
              </p:custDataLst>
            </p:nvPr>
          </p:nvSpPr>
          <p:spPr>
            <a:xfrm>
              <a:off x="6033383" y="2279650"/>
              <a:ext cx="5468" cy="1"/>
            </a:xfrm>
            <a:custGeom>
              <a:avLst/>
              <a:gdLst/>
              <a:ahLst/>
              <a:cxnLst/>
              <a:rect l="0" t="0" r="0" b="0"/>
              <a:pathLst>
                <a:path w="5468" h="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6079"/>
            <p:cNvSpPr/>
            <p:nvPr>
              <p:custDataLst>
                <p:tags r:id="rId14"/>
              </p:custDataLst>
            </p:nvPr>
          </p:nvSpPr>
          <p:spPr>
            <a:xfrm>
              <a:off x="6197600" y="2087954"/>
              <a:ext cx="148283" cy="243125"/>
            </a:xfrm>
            <a:custGeom>
              <a:avLst/>
              <a:gdLst/>
              <a:ahLst/>
              <a:cxnLst/>
              <a:rect l="0" t="0" r="0" b="0"/>
              <a:pathLst>
                <a:path w="148283" h="243125">
                  <a:moveTo>
                    <a:pt x="0" y="26596"/>
                  </a:moveTo>
                  <a:lnTo>
                    <a:pt x="0" y="26596"/>
                  </a:lnTo>
                  <a:lnTo>
                    <a:pt x="0" y="19854"/>
                  </a:lnTo>
                  <a:lnTo>
                    <a:pt x="1881" y="14662"/>
                  </a:lnTo>
                  <a:lnTo>
                    <a:pt x="3371" y="12290"/>
                  </a:lnTo>
                  <a:lnTo>
                    <a:pt x="22322" y="2210"/>
                  </a:lnTo>
                  <a:lnTo>
                    <a:pt x="38613" y="0"/>
                  </a:lnTo>
                  <a:lnTo>
                    <a:pt x="65533" y="4605"/>
                  </a:lnTo>
                  <a:lnTo>
                    <a:pt x="83454" y="11883"/>
                  </a:lnTo>
                  <a:lnTo>
                    <a:pt x="96122" y="22174"/>
                  </a:lnTo>
                  <a:lnTo>
                    <a:pt x="99359" y="29292"/>
                  </a:lnTo>
                  <a:lnTo>
                    <a:pt x="101075" y="46609"/>
                  </a:lnTo>
                  <a:lnTo>
                    <a:pt x="95722" y="62302"/>
                  </a:lnTo>
                  <a:lnTo>
                    <a:pt x="85582" y="76332"/>
                  </a:lnTo>
                  <a:lnTo>
                    <a:pt x="42023" y="115945"/>
                  </a:lnTo>
                  <a:lnTo>
                    <a:pt x="41420" y="118618"/>
                  </a:lnTo>
                  <a:lnTo>
                    <a:pt x="41724" y="121105"/>
                  </a:lnTo>
                  <a:lnTo>
                    <a:pt x="42633" y="123469"/>
                  </a:lnTo>
                  <a:lnTo>
                    <a:pt x="51169" y="127976"/>
                  </a:lnTo>
                  <a:lnTo>
                    <a:pt x="89757" y="143361"/>
                  </a:lnTo>
                  <a:lnTo>
                    <a:pt x="132682" y="163125"/>
                  </a:lnTo>
                  <a:lnTo>
                    <a:pt x="146224" y="177116"/>
                  </a:lnTo>
                  <a:lnTo>
                    <a:pt x="148282" y="184798"/>
                  </a:lnTo>
                  <a:lnTo>
                    <a:pt x="144926" y="200860"/>
                  </a:lnTo>
                  <a:lnTo>
                    <a:pt x="124394" y="225769"/>
                  </a:lnTo>
                  <a:lnTo>
                    <a:pt x="105850" y="236943"/>
                  </a:lnTo>
                  <a:lnTo>
                    <a:pt x="86555" y="242850"/>
                  </a:lnTo>
                  <a:lnTo>
                    <a:pt x="68573" y="243124"/>
                  </a:lnTo>
                  <a:lnTo>
                    <a:pt x="64060" y="240798"/>
                  </a:lnTo>
                  <a:lnTo>
                    <a:pt x="62462" y="237130"/>
                  </a:lnTo>
                  <a:lnTo>
                    <a:pt x="63500" y="22344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6080"/>
            <p:cNvSpPr/>
            <p:nvPr>
              <p:custDataLst>
                <p:tags r:id="rId15"/>
              </p:custDataLst>
            </p:nvPr>
          </p:nvSpPr>
          <p:spPr>
            <a:xfrm>
              <a:off x="6382662" y="2171700"/>
              <a:ext cx="138636" cy="151559"/>
            </a:xfrm>
            <a:custGeom>
              <a:avLst/>
              <a:gdLst/>
              <a:ahLst/>
              <a:cxnLst/>
              <a:rect l="0" t="0" r="0" b="0"/>
              <a:pathLst>
                <a:path w="138636" h="151559">
                  <a:moveTo>
                    <a:pt x="107038" y="12700"/>
                  </a:moveTo>
                  <a:lnTo>
                    <a:pt x="107038" y="12700"/>
                  </a:lnTo>
                  <a:lnTo>
                    <a:pt x="64943" y="24909"/>
                  </a:lnTo>
                  <a:lnTo>
                    <a:pt x="29654" y="46578"/>
                  </a:lnTo>
                  <a:lnTo>
                    <a:pt x="5871" y="75341"/>
                  </a:lnTo>
                  <a:lnTo>
                    <a:pt x="457" y="97690"/>
                  </a:lnTo>
                  <a:lnTo>
                    <a:pt x="0" y="109577"/>
                  </a:lnTo>
                  <a:lnTo>
                    <a:pt x="2519" y="119618"/>
                  </a:lnTo>
                  <a:lnTo>
                    <a:pt x="12842" y="136419"/>
                  </a:lnTo>
                  <a:lnTo>
                    <a:pt x="30600" y="147179"/>
                  </a:lnTo>
                  <a:lnTo>
                    <a:pt x="41263" y="151036"/>
                  </a:lnTo>
                  <a:lnTo>
                    <a:pt x="64400" y="151558"/>
                  </a:lnTo>
                  <a:lnTo>
                    <a:pt x="88793" y="145676"/>
                  </a:lnTo>
                  <a:lnTo>
                    <a:pt x="113746" y="133654"/>
                  </a:lnTo>
                  <a:lnTo>
                    <a:pt x="129540" y="117022"/>
                  </a:lnTo>
                  <a:lnTo>
                    <a:pt x="134739" y="107648"/>
                  </a:lnTo>
                  <a:lnTo>
                    <a:pt x="138635" y="84062"/>
                  </a:lnTo>
                  <a:lnTo>
                    <a:pt x="136603" y="59233"/>
                  </a:lnTo>
                  <a:lnTo>
                    <a:pt x="128645" y="38790"/>
                  </a:lnTo>
                  <a:lnTo>
                    <a:pt x="112408" y="22179"/>
                  </a:lnTo>
                  <a:lnTo>
                    <a:pt x="92492" y="9857"/>
                  </a:lnTo>
                  <a:lnTo>
                    <a:pt x="5623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SMARTInkShape-Group1305"/>
          <p:cNvGrpSpPr/>
          <p:nvPr/>
        </p:nvGrpSpPr>
        <p:grpSpPr>
          <a:xfrm>
            <a:off x="6750050" y="2129693"/>
            <a:ext cx="1891231" cy="408662"/>
            <a:chOff x="6750050" y="2129693"/>
            <a:chExt cx="1891231" cy="408662"/>
          </a:xfrm>
        </p:grpSpPr>
        <p:sp>
          <p:nvSpPr>
            <p:cNvPr id="58" name="SMARTInkShape-6081"/>
            <p:cNvSpPr/>
            <p:nvPr>
              <p:custDataLst>
                <p:tags r:id="rId3"/>
              </p:custDataLst>
            </p:nvPr>
          </p:nvSpPr>
          <p:spPr>
            <a:xfrm>
              <a:off x="6750050" y="2260600"/>
              <a:ext cx="171451" cy="25401"/>
            </a:xfrm>
            <a:custGeom>
              <a:avLst/>
              <a:gdLst/>
              <a:ahLst/>
              <a:cxnLst/>
              <a:rect l="0" t="0" r="0" b="0"/>
              <a:pathLst>
                <a:path w="171451" h="25401">
                  <a:moveTo>
                    <a:pt x="0" y="25400"/>
                  </a:moveTo>
                  <a:lnTo>
                    <a:pt x="0" y="25400"/>
                  </a:lnTo>
                  <a:lnTo>
                    <a:pt x="6742" y="18658"/>
                  </a:lnTo>
                  <a:lnTo>
                    <a:pt x="27790" y="11094"/>
                  </a:lnTo>
                  <a:lnTo>
                    <a:pt x="69852" y="4385"/>
                  </a:lnTo>
                  <a:lnTo>
                    <a:pt x="108186" y="1949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6082"/>
            <p:cNvSpPr/>
            <p:nvPr>
              <p:custDataLst>
                <p:tags r:id="rId4"/>
              </p:custDataLst>
            </p:nvPr>
          </p:nvSpPr>
          <p:spPr>
            <a:xfrm>
              <a:off x="7180029" y="2129693"/>
              <a:ext cx="179586" cy="204495"/>
            </a:xfrm>
            <a:custGeom>
              <a:avLst/>
              <a:gdLst/>
              <a:ahLst/>
              <a:cxnLst/>
              <a:rect l="0" t="0" r="0" b="0"/>
              <a:pathLst>
                <a:path w="179586" h="204495">
                  <a:moveTo>
                    <a:pt x="8171" y="35657"/>
                  </a:moveTo>
                  <a:lnTo>
                    <a:pt x="8171" y="35657"/>
                  </a:lnTo>
                  <a:lnTo>
                    <a:pt x="1429" y="35657"/>
                  </a:lnTo>
                  <a:lnTo>
                    <a:pt x="148" y="34246"/>
                  </a:lnTo>
                  <a:lnTo>
                    <a:pt x="0" y="31894"/>
                  </a:lnTo>
                  <a:lnTo>
                    <a:pt x="607" y="28915"/>
                  </a:lnTo>
                  <a:lnTo>
                    <a:pt x="8808" y="21842"/>
                  </a:lnTo>
                  <a:lnTo>
                    <a:pt x="43809" y="5803"/>
                  </a:lnTo>
                  <a:lnTo>
                    <a:pt x="82544" y="0"/>
                  </a:lnTo>
                  <a:lnTo>
                    <a:pt x="105196" y="4287"/>
                  </a:lnTo>
                  <a:lnTo>
                    <a:pt x="115188" y="8394"/>
                  </a:lnTo>
                  <a:lnTo>
                    <a:pt x="121849" y="13248"/>
                  </a:lnTo>
                  <a:lnTo>
                    <a:pt x="129250" y="24286"/>
                  </a:lnTo>
                  <a:lnTo>
                    <a:pt x="129812" y="30899"/>
                  </a:lnTo>
                  <a:lnTo>
                    <a:pt x="126675" y="45772"/>
                  </a:lnTo>
                  <a:lnTo>
                    <a:pt x="113603" y="66641"/>
                  </a:lnTo>
                  <a:lnTo>
                    <a:pt x="75703" y="99972"/>
                  </a:lnTo>
                  <a:lnTo>
                    <a:pt x="73654" y="104639"/>
                  </a:lnTo>
                  <a:lnTo>
                    <a:pt x="73698" y="108456"/>
                  </a:lnTo>
                  <a:lnTo>
                    <a:pt x="75140" y="111707"/>
                  </a:lnTo>
                  <a:lnTo>
                    <a:pt x="84266" y="117200"/>
                  </a:lnTo>
                  <a:lnTo>
                    <a:pt x="131315" y="138797"/>
                  </a:lnTo>
                  <a:lnTo>
                    <a:pt x="164132" y="156763"/>
                  </a:lnTo>
                  <a:lnTo>
                    <a:pt x="175794" y="169210"/>
                  </a:lnTo>
                  <a:lnTo>
                    <a:pt x="178481" y="174786"/>
                  </a:lnTo>
                  <a:lnTo>
                    <a:pt x="179585" y="184746"/>
                  </a:lnTo>
                  <a:lnTo>
                    <a:pt x="175364" y="189378"/>
                  </a:lnTo>
                  <a:lnTo>
                    <a:pt x="159384" y="198286"/>
                  </a:lnTo>
                  <a:lnTo>
                    <a:pt x="123216" y="204494"/>
                  </a:lnTo>
                  <a:lnTo>
                    <a:pt x="87962" y="202962"/>
                  </a:lnTo>
                  <a:lnTo>
                    <a:pt x="71621" y="196092"/>
                  </a:lnTo>
                  <a:lnTo>
                    <a:pt x="65288" y="191297"/>
                  </a:lnTo>
                  <a:lnTo>
                    <a:pt x="62476" y="185278"/>
                  </a:lnTo>
                  <a:lnTo>
                    <a:pt x="65321" y="15630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6083"/>
            <p:cNvSpPr/>
            <p:nvPr>
              <p:custDataLst>
                <p:tags r:id="rId5"/>
              </p:custDataLst>
            </p:nvPr>
          </p:nvSpPr>
          <p:spPr>
            <a:xfrm>
              <a:off x="7493000" y="2139950"/>
              <a:ext cx="31751" cy="25401"/>
            </a:xfrm>
            <a:custGeom>
              <a:avLst/>
              <a:gdLst/>
              <a:ahLst/>
              <a:cxnLst/>
              <a:rect l="0" t="0" r="0" b="0"/>
              <a:pathLst>
                <a:path w="31751" h="25401">
                  <a:moveTo>
                    <a:pt x="31750" y="0"/>
                  </a:moveTo>
                  <a:lnTo>
                    <a:pt x="31750" y="0"/>
                  </a:lnTo>
                  <a:lnTo>
                    <a:pt x="22911" y="0"/>
                  </a:lnTo>
                  <a:lnTo>
                    <a:pt x="13452" y="3371"/>
                  </a:lnTo>
                  <a:lnTo>
                    <a:pt x="7625" y="10670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6084"/>
            <p:cNvSpPr/>
            <p:nvPr>
              <p:custDataLst>
                <p:tags r:id="rId6"/>
              </p:custDataLst>
            </p:nvPr>
          </p:nvSpPr>
          <p:spPr>
            <a:xfrm>
              <a:off x="7505700" y="22987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0"/>
                  </a:moveTo>
                  <a:lnTo>
                    <a:pt x="1270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6085"/>
            <p:cNvSpPr/>
            <p:nvPr>
              <p:custDataLst>
                <p:tags r:id="rId7"/>
              </p:custDataLst>
            </p:nvPr>
          </p:nvSpPr>
          <p:spPr>
            <a:xfrm>
              <a:off x="7658100" y="2141107"/>
              <a:ext cx="163086" cy="192978"/>
            </a:xfrm>
            <a:custGeom>
              <a:avLst/>
              <a:gdLst/>
              <a:ahLst/>
              <a:cxnLst/>
              <a:rect l="0" t="0" r="0" b="0"/>
              <a:pathLst>
                <a:path w="163086" h="192978">
                  <a:moveTo>
                    <a:pt x="0" y="24243"/>
                  </a:moveTo>
                  <a:lnTo>
                    <a:pt x="0" y="24243"/>
                  </a:lnTo>
                  <a:lnTo>
                    <a:pt x="3370" y="17501"/>
                  </a:lnTo>
                  <a:lnTo>
                    <a:pt x="18950" y="6566"/>
                  </a:lnTo>
                  <a:lnTo>
                    <a:pt x="41442" y="1131"/>
                  </a:lnTo>
                  <a:lnTo>
                    <a:pt x="73620" y="0"/>
                  </a:lnTo>
                  <a:lnTo>
                    <a:pt x="87753" y="2415"/>
                  </a:lnTo>
                  <a:lnTo>
                    <a:pt x="92369" y="4752"/>
                  </a:lnTo>
                  <a:lnTo>
                    <a:pt x="95445" y="7721"/>
                  </a:lnTo>
                  <a:lnTo>
                    <a:pt x="97497" y="11112"/>
                  </a:lnTo>
                  <a:lnTo>
                    <a:pt x="97454" y="15489"/>
                  </a:lnTo>
                  <a:lnTo>
                    <a:pt x="93642" y="25997"/>
                  </a:lnTo>
                  <a:lnTo>
                    <a:pt x="80192" y="43813"/>
                  </a:lnTo>
                  <a:lnTo>
                    <a:pt x="70683" y="50579"/>
                  </a:lnTo>
                  <a:lnTo>
                    <a:pt x="63164" y="54293"/>
                  </a:lnTo>
                  <a:lnTo>
                    <a:pt x="59823" y="58295"/>
                  </a:lnTo>
                  <a:lnTo>
                    <a:pt x="57942" y="64514"/>
                  </a:lnTo>
                  <a:lnTo>
                    <a:pt x="58383" y="66613"/>
                  </a:lnTo>
                  <a:lnTo>
                    <a:pt x="60755" y="70826"/>
                  </a:lnTo>
                  <a:lnTo>
                    <a:pt x="99557" y="88303"/>
                  </a:lnTo>
                  <a:lnTo>
                    <a:pt x="143529" y="108158"/>
                  </a:lnTo>
                  <a:lnTo>
                    <a:pt x="157394" y="121981"/>
                  </a:lnTo>
                  <a:lnTo>
                    <a:pt x="162078" y="129618"/>
                  </a:lnTo>
                  <a:lnTo>
                    <a:pt x="163085" y="137532"/>
                  </a:lnTo>
                  <a:lnTo>
                    <a:pt x="158560" y="153851"/>
                  </a:lnTo>
                  <a:lnTo>
                    <a:pt x="147612" y="166748"/>
                  </a:lnTo>
                  <a:lnTo>
                    <a:pt x="117588" y="186526"/>
                  </a:lnTo>
                  <a:lnTo>
                    <a:pt x="89482" y="192977"/>
                  </a:lnTo>
                  <a:lnTo>
                    <a:pt x="78574" y="192604"/>
                  </a:lnTo>
                  <a:lnTo>
                    <a:pt x="75667" y="191517"/>
                  </a:lnTo>
                  <a:lnTo>
                    <a:pt x="75844" y="187265"/>
                  </a:lnTo>
                  <a:lnTo>
                    <a:pt x="88900" y="15759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6086"/>
            <p:cNvSpPr/>
            <p:nvPr>
              <p:custDataLst>
                <p:tags r:id="rId8"/>
              </p:custDataLst>
            </p:nvPr>
          </p:nvSpPr>
          <p:spPr>
            <a:xfrm>
              <a:off x="7870406" y="2159000"/>
              <a:ext cx="188796" cy="174426"/>
            </a:xfrm>
            <a:custGeom>
              <a:avLst/>
              <a:gdLst/>
              <a:ahLst/>
              <a:cxnLst/>
              <a:rect l="0" t="0" r="0" b="0"/>
              <a:pathLst>
                <a:path w="188796" h="174426">
                  <a:moveTo>
                    <a:pt x="124244" y="25400"/>
                  </a:moveTo>
                  <a:lnTo>
                    <a:pt x="124244" y="25400"/>
                  </a:lnTo>
                  <a:lnTo>
                    <a:pt x="90969" y="29163"/>
                  </a:lnTo>
                  <a:lnTo>
                    <a:pt x="66416" y="37656"/>
                  </a:lnTo>
                  <a:lnTo>
                    <a:pt x="30204" y="62976"/>
                  </a:lnTo>
                  <a:lnTo>
                    <a:pt x="10246" y="85139"/>
                  </a:lnTo>
                  <a:lnTo>
                    <a:pt x="1376" y="107219"/>
                  </a:lnTo>
                  <a:lnTo>
                    <a:pt x="0" y="118046"/>
                  </a:lnTo>
                  <a:lnTo>
                    <a:pt x="3314" y="128086"/>
                  </a:lnTo>
                  <a:lnTo>
                    <a:pt x="18287" y="146768"/>
                  </a:lnTo>
                  <a:lnTo>
                    <a:pt x="53887" y="166410"/>
                  </a:lnTo>
                  <a:lnTo>
                    <a:pt x="99086" y="174425"/>
                  </a:lnTo>
                  <a:lnTo>
                    <a:pt x="144855" y="166687"/>
                  </a:lnTo>
                  <a:lnTo>
                    <a:pt x="167271" y="154752"/>
                  </a:lnTo>
                  <a:lnTo>
                    <a:pt x="176212" y="147618"/>
                  </a:lnTo>
                  <a:lnTo>
                    <a:pt x="186146" y="126521"/>
                  </a:lnTo>
                  <a:lnTo>
                    <a:pt x="188795" y="113980"/>
                  </a:lnTo>
                  <a:lnTo>
                    <a:pt x="184212" y="88758"/>
                  </a:lnTo>
                  <a:lnTo>
                    <a:pt x="170652" y="64143"/>
                  </a:lnTo>
                  <a:lnTo>
                    <a:pt x="135956" y="31862"/>
                  </a:lnTo>
                  <a:lnTo>
                    <a:pt x="86144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6087"/>
            <p:cNvSpPr/>
            <p:nvPr>
              <p:custDataLst>
                <p:tags r:id="rId9"/>
              </p:custDataLst>
            </p:nvPr>
          </p:nvSpPr>
          <p:spPr>
            <a:xfrm>
              <a:off x="8191500" y="2213052"/>
              <a:ext cx="154345" cy="325303"/>
            </a:xfrm>
            <a:custGeom>
              <a:avLst/>
              <a:gdLst/>
              <a:ahLst/>
              <a:cxnLst/>
              <a:rect l="0" t="0" r="0" b="0"/>
              <a:pathLst>
                <a:path w="154345" h="325303">
                  <a:moveTo>
                    <a:pt x="0" y="136448"/>
                  </a:moveTo>
                  <a:lnTo>
                    <a:pt x="0" y="136448"/>
                  </a:lnTo>
                  <a:lnTo>
                    <a:pt x="1881" y="149000"/>
                  </a:lnTo>
                  <a:lnTo>
                    <a:pt x="5467" y="188003"/>
                  </a:lnTo>
                  <a:lnTo>
                    <a:pt x="9459" y="225571"/>
                  </a:lnTo>
                  <a:lnTo>
                    <a:pt x="11739" y="266885"/>
                  </a:lnTo>
                  <a:lnTo>
                    <a:pt x="12511" y="312131"/>
                  </a:lnTo>
                  <a:lnTo>
                    <a:pt x="12643" y="325302"/>
                  </a:lnTo>
                  <a:lnTo>
                    <a:pt x="12695" y="287252"/>
                  </a:lnTo>
                  <a:lnTo>
                    <a:pt x="12698" y="250979"/>
                  </a:lnTo>
                  <a:lnTo>
                    <a:pt x="13404" y="228325"/>
                  </a:lnTo>
                  <a:lnTo>
                    <a:pt x="14581" y="203343"/>
                  </a:lnTo>
                  <a:lnTo>
                    <a:pt x="16070" y="176811"/>
                  </a:lnTo>
                  <a:lnTo>
                    <a:pt x="19180" y="151362"/>
                  </a:lnTo>
                  <a:lnTo>
                    <a:pt x="23370" y="126635"/>
                  </a:lnTo>
                  <a:lnTo>
                    <a:pt x="34375" y="81287"/>
                  </a:lnTo>
                  <a:lnTo>
                    <a:pt x="48674" y="44669"/>
                  </a:lnTo>
                  <a:lnTo>
                    <a:pt x="66318" y="19457"/>
                  </a:lnTo>
                  <a:lnTo>
                    <a:pt x="75962" y="9771"/>
                  </a:lnTo>
                  <a:lnTo>
                    <a:pt x="94204" y="890"/>
                  </a:lnTo>
                  <a:lnTo>
                    <a:pt x="111719" y="0"/>
                  </a:lnTo>
                  <a:lnTo>
                    <a:pt x="128910" y="4308"/>
                  </a:lnTo>
                  <a:lnTo>
                    <a:pt x="144076" y="16571"/>
                  </a:lnTo>
                  <a:lnTo>
                    <a:pt x="151084" y="24780"/>
                  </a:lnTo>
                  <a:lnTo>
                    <a:pt x="154344" y="33780"/>
                  </a:lnTo>
                  <a:lnTo>
                    <a:pt x="154205" y="53188"/>
                  </a:lnTo>
                  <a:lnTo>
                    <a:pt x="145676" y="71692"/>
                  </a:lnTo>
                  <a:lnTo>
                    <a:pt x="131066" y="88617"/>
                  </a:lnTo>
                  <a:lnTo>
                    <a:pt x="90957" y="112967"/>
                  </a:lnTo>
                  <a:lnTo>
                    <a:pt x="75704" y="117545"/>
                  </a:lnTo>
                  <a:lnTo>
                    <a:pt x="71635" y="116791"/>
                  </a:lnTo>
                  <a:lnTo>
                    <a:pt x="63500" y="11104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6088"/>
            <p:cNvSpPr/>
            <p:nvPr>
              <p:custDataLst>
                <p:tags r:id="rId10"/>
              </p:custDataLst>
            </p:nvPr>
          </p:nvSpPr>
          <p:spPr>
            <a:xfrm>
              <a:off x="8458200" y="2222500"/>
              <a:ext cx="183081" cy="127001"/>
            </a:xfrm>
            <a:custGeom>
              <a:avLst/>
              <a:gdLst/>
              <a:ahLst/>
              <a:cxnLst/>
              <a:rect l="0" t="0" r="0" b="0"/>
              <a:pathLst>
                <a:path w="183081" h="127001">
                  <a:moveTo>
                    <a:pt x="0" y="0"/>
                  </a:moveTo>
                  <a:lnTo>
                    <a:pt x="0" y="0"/>
                  </a:lnTo>
                  <a:lnTo>
                    <a:pt x="3370" y="10113"/>
                  </a:lnTo>
                  <a:lnTo>
                    <a:pt x="932" y="52411"/>
                  </a:lnTo>
                  <a:lnTo>
                    <a:pt x="123" y="96742"/>
                  </a:lnTo>
                  <a:lnTo>
                    <a:pt x="16" y="111848"/>
                  </a:lnTo>
                  <a:lnTo>
                    <a:pt x="716" y="111254"/>
                  </a:lnTo>
                  <a:lnTo>
                    <a:pt x="21654" y="63989"/>
                  </a:lnTo>
                  <a:lnTo>
                    <a:pt x="44964" y="19539"/>
                  </a:lnTo>
                  <a:lnTo>
                    <a:pt x="56910" y="2418"/>
                  </a:lnTo>
                  <a:lnTo>
                    <a:pt x="59106" y="1612"/>
                  </a:lnTo>
                  <a:lnTo>
                    <a:pt x="60571" y="3191"/>
                  </a:lnTo>
                  <a:lnTo>
                    <a:pt x="61547" y="6361"/>
                  </a:lnTo>
                  <a:lnTo>
                    <a:pt x="57861" y="52964"/>
                  </a:lnTo>
                  <a:lnTo>
                    <a:pt x="53632" y="79607"/>
                  </a:lnTo>
                  <a:lnTo>
                    <a:pt x="54099" y="82704"/>
                  </a:lnTo>
                  <a:lnTo>
                    <a:pt x="56548" y="87676"/>
                  </a:lnTo>
                  <a:lnTo>
                    <a:pt x="101698" y="43349"/>
                  </a:lnTo>
                  <a:lnTo>
                    <a:pt x="118577" y="29144"/>
                  </a:lnTo>
                  <a:lnTo>
                    <a:pt x="135486" y="20479"/>
                  </a:lnTo>
                  <a:lnTo>
                    <a:pt x="148645" y="18039"/>
                  </a:lnTo>
                  <a:lnTo>
                    <a:pt x="159903" y="20012"/>
                  </a:lnTo>
                  <a:lnTo>
                    <a:pt x="171962" y="25592"/>
                  </a:lnTo>
                  <a:lnTo>
                    <a:pt x="176025" y="31173"/>
                  </a:lnTo>
                  <a:lnTo>
                    <a:pt x="180539" y="46780"/>
                  </a:lnTo>
                  <a:lnTo>
                    <a:pt x="183080" y="75401"/>
                  </a:lnTo>
                  <a:lnTo>
                    <a:pt x="171450" y="1270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8600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SMARTInkShape-Group92"/>
          <p:cNvGrpSpPr/>
          <p:nvPr/>
        </p:nvGrpSpPr>
        <p:grpSpPr>
          <a:xfrm>
            <a:off x="781050" y="797706"/>
            <a:ext cx="838201" cy="646105"/>
            <a:chOff x="781050" y="797706"/>
            <a:chExt cx="838201" cy="646105"/>
          </a:xfrm>
        </p:grpSpPr>
        <p:sp>
          <p:nvSpPr>
            <p:cNvPr id="2" name="SMARTInkShape-389"/>
            <p:cNvSpPr/>
            <p:nvPr>
              <p:custDataLst>
                <p:tags r:id="rId114"/>
              </p:custDataLst>
            </p:nvPr>
          </p:nvSpPr>
          <p:spPr>
            <a:xfrm>
              <a:off x="812800" y="820865"/>
              <a:ext cx="196140" cy="409228"/>
            </a:xfrm>
            <a:custGeom>
              <a:avLst/>
              <a:gdLst/>
              <a:ahLst/>
              <a:cxnLst/>
              <a:rect l="0" t="0" r="0" b="0"/>
              <a:pathLst>
                <a:path w="196140" h="409228">
                  <a:moveTo>
                    <a:pt x="6350" y="99885"/>
                  </a:moveTo>
                  <a:lnTo>
                    <a:pt x="6350" y="99885"/>
                  </a:lnTo>
                  <a:lnTo>
                    <a:pt x="11420" y="105660"/>
                  </a:lnTo>
                  <a:lnTo>
                    <a:pt x="17887" y="119313"/>
                  </a:lnTo>
                  <a:lnTo>
                    <a:pt x="28426" y="154482"/>
                  </a:lnTo>
                  <a:lnTo>
                    <a:pt x="36388" y="186945"/>
                  </a:lnTo>
                  <a:lnTo>
                    <a:pt x="42748" y="224421"/>
                  </a:lnTo>
                  <a:lnTo>
                    <a:pt x="47927" y="264595"/>
                  </a:lnTo>
                  <a:lnTo>
                    <a:pt x="52581" y="305969"/>
                  </a:lnTo>
                  <a:lnTo>
                    <a:pt x="55119" y="342232"/>
                  </a:lnTo>
                  <a:lnTo>
                    <a:pt x="54667" y="382888"/>
                  </a:lnTo>
                  <a:lnTo>
                    <a:pt x="53378" y="392270"/>
                  </a:lnTo>
                  <a:lnTo>
                    <a:pt x="51107" y="390058"/>
                  </a:lnTo>
                  <a:lnTo>
                    <a:pt x="41170" y="344377"/>
                  </a:lnTo>
                  <a:lnTo>
                    <a:pt x="37324" y="320030"/>
                  </a:lnTo>
                  <a:lnTo>
                    <a:pt x="33350" y="293215"/>
                  </a:lnTo>
                  <a:lnTo>
                    <a:pt x="30700" y="262638"/>
                  </a:lnTo>
                  <a:lnTo>
                    <a:pt x="28933" y="229554"/>
                  </a:lnTo>
                  <a:lnTo>
                    <a:pt x="27755" y="194798"/>
                  </a:lnTo>
                  <a:lnTo>
                    <a:pt x="28381" y="161749"/>
                  </a:lnTo>
                  <a:lnTo>
                    <a:pt x="30210" y="129839"/>
                  </a:lnTo>
                  <a:lnTo>
                    <a:pt x="32840" y="98687"/>
                  </a:lnTo>
                  <a:lnTo>
                    <a:pt x="37644" y="54668"/>
                  </a:lnTo>
                  <a:lnTo>
                    <a:pt x="46196" y="15696"/>
                  </a:lnTo>
                  <a:lnTo>
                    <a:pt x="49847" y="7776"/>
                  </a:lnTo>
                  <a:lnTo>
                    <a:pt x="55809" y="3201"/>
                  </a:lnTo>
                  <a:lnTo>
                    <a:pt x="71841" y="0"/>
                  </a:lnTo>
                  <a:lnTo>
                    <a:pt x="92607" y="6573"/>
                  </a:lnTo>
                  <a:lnTo>
                    <a:pt x="104071" y="12277"/>
                  </a:lnTo>
                  <a:lnTo>
                    <a:pt x="140432" y="54015"/>
                  </a:lnTo>
                  <a:lnTo>
                    <a:pt x="161662" y="95020"/>
                  </a:lnTo>
                  <a:lnTo>
                    <a:pt x="179094" y="141467"/>
                  </a:lnTo>
                  <a:lnTo>
                    <a:pt x="185718" y="165707"/>
                  </a:lnTo>
                  <a:lnTo>
                    <a:pt x="191546" y="190333"/>
                  </a:lnTo>
                  <a:lnTo>
                    <a:pt x="196139" y="236510"/>
                  </a:lnTo>
                  <a:lnTo>
                    <a:pt x="193712" y="279141"/>
                  </a:lnTo>
                  <a:lnTo>
                    <a:pt x="183226" y="316902"/>
                  </a:lnTo>
                  <a:lnTo>
                    <a:pt x="154713" y="363153"/>
                  </a:lnTo>
                  <a:lnTo>
                    <a:pt x="116083" y="393555"/>
                  </a:lnTo>
                  <a:lnTo>
                    <a:pt x="69986" y="409227"/>
                  </a:lnTo>
                  <a:lnTo>
                    <a:pt x="40983" y="408115"/>
                  </a:lnTo>
                  <a:lnTo>
                    <a:pt x="0" y="3983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390"/>
            <p:cNvSpPr/>
            <p:nvPr>
              <p:custDataLst>
                <p:tags r:id="rId115"/>
              </p:custDataLst>
            </p:nvPr>
          </p:nvSpPr>
          <p:spPr>
            <a:xfrm>
              <a:off x="1041400" y="1012156"/>
              <a:ext cx="146051" cy="204045"/>
            </a:xfrm>
            <a:custGeom>
              <a:avLst/>
              <a:gdLst/>
              <a:ahLst/>
              <a:cxnLst/>
              <a:rect l="0" t="0" r="0" b="0"/>
              <a:pathLst>
                <a:path w="146051" h="204045">
                  <a:moveTo>
                    <a:pt x="0" y="92744"/>
                  </a:moveTo>
                  <a:lnTo>
                    <a:pt x="0" y="92744"/>
                  </a:lnTo>
                  <a:lnTo>
                    <a:pt x="0" y="89373"/>
                  </a:lnTo>
                  <a:lnTo>
                    <a:pt x="1411" y="88380"/>
                  </a:lnTo>
                  <a:lnTo>
                    <a:pt x="24419" y="79913"/>
                  </a:lnTo>
                  <a:lnTo>
                    <a:pt x="63414" y="47725"/>
                  </a:lnTo>
                  <a:lnTo>
                    <a:pt x="72399" y="31578"/>
                  </a:lnTo>
                  <a:lnTo>
                    <a:pt x="80545" y="5951"/>
                  </a:lnTo>
                  <a:lnTo>
                    <a:pt x="79096" y="3132"/>
                  </a:lnTo>
                  <a:lnTo>
                    <a:pt x="76014" y="1253"/>
                  </a:lnTo>
                  <a:lnTo>
                    <a:pt x="71843" y="0"/>
                  </a:lnTo>
                  <a:lnTo>
                    <a:pt x="66945" y="1987"/>
                  </a:lnTo>
                  <a:lnTo>
                    <a:pt x="49234" y="19678"/>
                  </a:lnTo>
                  <a:lnTo>
                    <a:pt x="27837" y="51810"/>
                  </a:lnTo>
                  <a:lnTo>
                    <a:pt x="13343" y="91591"/>
                  </a:lnTo>
                  <a:lnTo>
                    <a:pt x="9833" y="130502"/>
                  </a:lnTo>
                  <a:lnTo>
                    <a:pt x="17809" y="166726"/>
                  </a:lnTo>
                  <a:lnTo>
                    <a:pt x="27671" y="184186"/>
                  </a:lnTo>
                  <a:lnTo>
                    <a:pt x="42872" y="197120"/>
                  </a:lnTo>
                  <a:lnTo>
                    <a:pt x="51865" y="202545"/>
                  </a:lnTo>
                  <a:lnTo>
                    <a:pt x="62093" y="204044"/>
                  </a:lnTo>
                  <a:lnTo>
                    <a:pt x="84747" y="200066"/>
                  </a:lnTo>
                  <a:lnTo>
                    <a:pt x="129551" y="173654"/>
                  </a:lnTo>
                  <a:lnTo>
                    <a:pt x="146050" y="1625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391"/>
            <p:cNvSpPr/>
            <p:nvPr>
              <p:custDataLst>
                <p:tags r:id="rId116"/>
              </p:custDataLst>
            </p:nvPr>
          </p:nvSpPr>
          <p:spPr>
            <a:xfrm>
              <a:off x="1230754" y="797706"/>
              <a:ext cx="90047" cy="453245"/>
            </a:xfrm>
            <a:custGeom>
              <a:avLst/>
              <a:gdLst/>
              <a:ahLst/>
              <a:cxnLst/>
              <a:rect l="0" t="0" r="0" b="0"/>
              <a:pathLst>
                <a:path w="90047" h="453245">
                  <a:moveTo>
                    <a:pt x="90046" y="46844"/>
                  </a:moveTo>
                  <a:lnTo>
                    <a:pt x="90046" y="46844"/>
                  </a:lnTo>
                  <a:lnTo>
                    <a:pt x="72369" y="9394"/>
                  </a:lnTo>
                  <a:lnTo>
                    <a:pt x="64315" y="1978"/>
                  </a:lnTo>
                  <a:lnTo>
                    <a:pt x="60192" y="0"/>
                  </a:lnTo>
                  <a:lnTo>
                    <a:pt x="55327" y="798"/>
                  </a:lnTo>
                  <a:lnTo>
                    <a:pt x="44276" y="7329"/>
                  </a:lnTo>
                  <a:lnTo>
                    <a:pt x="22784" y="36390"/>
                  </a:lnTo>
                  <a:lnTo>
                    <a:pt x="12409" y="68068"/>
                  </a:lnTo>
                  <a:lnTo>
                    <a:pt x="5446" y="105666"/>
                  </a:lnTo>
                  <a:lnTo>
                    <a:pt x="0" y="145894"/>
                  </a:lnTo>
                  <a:lnTo>
                    <a:pt x="872" y="189174"/>
                  </a:lnTo>
                  <a:lnTo>
                    <a:pt x="5963" y="232868"/>
                  </a:lnTo>
                  <a:lnTo>
                    <a:pt x="12929" y="273455"/>
                  </a:lnTo>
                  <a:lnTo>
                    <a:pt x="20729" y="312660"/>
                  </a:lnTo>
                  <a:lnTo>
                    <a:pt x="28194" y="349840"/>
                  </a:lnTo>
                  <a:lnTo>
                    <a:pt x="35658" y="397127"/>
                  </a:lnTo>
                  <a:lnTo>
                    <a:pt x="38773" y="443014"/>
                  </a:lnTo>
                  <a:lnTo>
                    <a:pt x="39246" y="4532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392"/>
            <p:cNvSpPr/>
            <p:nvPr>
              <p:custDataLst>
                <p:tags r:id="rId117"/>
              </p:custDataLst>
            </p:nvPr>
          </p:nvSpPr>
          <p:spPr>
            <a:xfrm>
              <a:off x="1181100" y="1016000"/>
              <a:ext cx="120651" cy="101601"/>
            </a:xfrm>
            <a:custGeom>
              <a:avLst/>
              <a:gdLst/>
              <a:ahLst/>
              <a:cxnLst/>
              <a:rect l="0" t="0" r="0" b="0"/>
              <a:pathLst>
                <a:path w="120651" h="101601">
                  <a:moveTo>
                    <a:pt x="0" y="101600"/>
                  </a:moveTo>
                  <a:lnTo>
                    <a:pt x="0" y="101600"/>
                  </a:lnTo>
                  <a:lnTo>
                    <a:pt x="705" y="91461"/>
                  </a:lnTo>
                  <a:lnTo>
                    <a:pt x="3371" y="83923"/>
                  </a:lnTo>
                  <a:lnTo>
                    <a:pt x="42376" y="54613"/>
                  </a:lnTo>
                  <a:lnTo>
                    <a:pt x="79349" y="29117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393"/>
            <p:cNvSpPr/>
            <p:nvPr>
              <p:custDataLst>
                <p:tags r:id="rId118"/>
              </p:custDataLst>
            </p:nvPr>
          </p:nvSpPr>
          <p:spPr>
            <a:xfrm>
              <a:off x="1377950" y="831645"/>
              <a:ext cx="101601" cy="165306"/>
            </a:xfrm>
            <a:custGeom>
              <a:avLst/>
              <a:gdLst/>
              <a:ahLst/>
              <a:cxnLst/>
              <a:rect l="0" t="0" r="0" b="0"/>
              <a:pathLst>
                <a:path w="101601" h="165306">
                  <a:moveTo>
                    <a:pt x="0" y="31955"/>
                  </a:moveTo>
                  <a:lnTo>
                    <a:pt x="0" y="31955"/>
                  </a:lnTo>
                  <a:lnTo>
                    <a:pt x="0" y="26488"/>
                  </a:lnTo>
                  <a:lnTo>
                    <a:pt x="14490" y="67583"/>
                  </a:lnTo>
                  <a:lnTo>
                    <a:pt x="18783" y="114632"/>
                  </a:lnTo>
                  <a:lnTo>
                    <a:pt x="18872" y="116707"/>
                  </a:lnTo>
                  <a:lnTo>
                    <a:pt x="18226" y="115973"/>
                  </a:lnTo>
                  <a:lnTo>
                    <a:pt x="15626" y="109513"/>
                  </a:lnTo>
                  <a:lnTo>
                    <a:pt x="13984" y="80933"/>
                  </a:lnTo>
                  <a:lnTo>
                    <a:pt x="19352" y="45134"/>
                  </a:lnTo>
                  <a:lnTo>
                    <a:pt x="28356" y="22525"/>
                  </a:lnTo>
                  <a:lnTo>
                    <a:pt x="39414" y="8244"/>
                  </a:lnTo>
                  <a:lnTo>
                    <a:pt x="45326" y="3448"/>
                  </a:lnTo>
                  <a:lnTo>
                    <a:pt x="59421" y="0"/>
                  </a:lnTo>
                  <a:lnTo>
                    <a:pt x="67130" y="68"/>
                  </a:lnTo>
                  <a:lnTo>
                    <a:pt x="73681" y="3642"/>
                  </a:lnTo>
                  <a:lnTo>
                    <a:pt x="84723" y="17019"/>
                  </a:lnTo>
                  <a:lnTo>
                    <a:pt x="90571" y="36606"/>
                  </a:lnTo>
                  <a:lnTo>
                    <a:pt x="95745" y="75196"/>
                  </a:lnTo>
                  <a:lnTo>
                    <a:pt x="99865" y="120497"/>
                  </a:lnTo>
                  <a:lnTo>
                    <a:pt x="101600" y="1653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394"/>
            <p:cNvSpPr/>
            <p:nvPr>
              <p:custDataLst>
                <p:tags r:id="rId119"/>
              </p:custDataLst>
            </p:nvPr>
          </p:nvSpPr>
          <p:spPr>
            <a:xfrm>
              <a:off x="781050" y="1295400"/>
              <a:ext cx="552451" cy="95251"/>
            </a:xfrm>
            <a:custGeom>
              <a:avLst/>
              <a:gdLst/>
              <a:ahLst/>
              <a:cxnLst/>
              <a:rect l="0" t="0" r="0" b="0"/>
              <a:pathLst>
                <a:path w="552451" h="95251">
                  <a:moveTo>
                    <a:pt x="0" y="95250"/>
                  </a:moveTo>
                  <a:lnTo>
                    <a:pt x="0" y="95250"/>
                  </a:lnTo>
                  <a:lnTo>
                    <a:pt x="35774" y="86461"/>
                  </a:lnTo>
                  <a:lnTo>
                    <a:pt x="75872" y="78644"/>
                  </a:lnTo>
                  <a:lnTo>
                    <a:pt x="101381" y="73596"/>
                  </a:lnTo>
                  <a:lnTo>
                    <a:pt x="128971" y="68114"/>
                  </a:lnTo>
                  <a:lnTo>
                    <a:pt x="161475" y="61637"/>
                  </a:lnTo>
                  <a:lnTo>
                    <a:pt x="197256" y="54497"/>
                  </a:lnTo>
                  <a:lnTo>
                    <a:pt x="235220" y="46915"/>
                  </a:lnTo>
                  <a:lnTo>
                    <a:pt x="275347" y="39743"/>
                  </a:lnTo>
                  <a:lnTo>
                    <a:pt x="316915" y="32845"/>
                  </a:lnTo>
                  <a:lnTo>
                    <a:pt x="359443" y="26130"/>
                  </a:lnTo>
                  <a:lnTo>
                    <a:pt x="399790" y="20242"/>
                  </a:lnTo>
                  <a:lnTo>
                    <a:pt x="438682" y="14906"/>
                  </a:lnTo>
                  <a:lnTo>
                    <a:pt x="476605" y="9937"/>
                  </a:lnTo>
                  <a:lnTo>
                    <a:pt x="552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395"/>
            <p:cNvSpPr/>
            <p:nvPr>
              <p:custDataLst>
                <p:tags r:id="rId120"/>
              </p:custDataLst>
            </p:nvPr>
          </p:nvSpPr>
          <p:spPr>
            <a:xfrm>
              <a:off x="910367" y="1314450"/>
              <a:ext cx="499334" cy="129361"/>
            </a:xfrm>
            <a:custGeom>
              <a:avLst/>
              <a:gdLst/>
              <a:ahLst/>
              <a:cxnLst/>
              <a:rect l="0" t="0" r="0" b="0"/>
              <a:pathLst>
                <a:path w="499334" h="129361">
                  <a:moveTo>
                    <a:pt x="29433" y="114300"/>
                  </a:moveTo>
                  <a:lnTo>
                    <a:pt x="29433" y="114300"/>
                  </a:lnTo>
                  <a:lnTo>
                    <a:pt x="3955" y="123734"/>
                  </a:lnTo>
                  <a:lnTo>
                    <a:pt x="1158" y="126234"/>
                  </a:lnTo>
                  <a:lnTo>
                    <a:pt x="0" y="128606"/>
                  </a:lnTo>
                  <a:lnTo>
                    <a:pt x="11883" y="129360"/>
                  </a:lnTo>
                  <a:lnTo>
                    <a:pt x="38566" y="125932"/>
                  </a:lnTo>
                  <a:lnTo>
                    <a:pt x="83351" y="117353"/>
                  </a:lnTo>
                  <a:lnTo>
                    <a:pt x="111945" y="109985"/>
                  </a:lnTo>
                  <a:lnTo>
                    <a:pt x="143708" y="100840"/>
                  </a:lnTo>
                  <a:lnTo>
                    <a:pt x="177583" y="90510"/>
                  </a:lnTo>
                  <a:lnTo>
                    <a:pt x="215688" y="79390"/>
                  </a:lnTo>
                  <a:lnTo>
                    <a:pt x="256614" y="67743"/>
                  </a:lnTo>
                  <a:lnTo>
                    <a:pt x="299421" y="55746"/>
                  </a:lnTo>
                  <a:lnTo>
                    <a:pt x="340658" y="44219"/>
                  </a:lnTo>
                  <a:lnTo>
                    <a:pt x="380850" y="33007"/>
                  </a:lnTo>
                  <a:lnTo>
                    <a:pt x="420344" y="22005"/>
                  </a:lnTo>
                  <a:lnTo>
                    <a:pt x="4993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396"/>
            <p:cNvSpPr/>
            <p:nvPr>
              <p:custDataLst>
                <p:tags r:id="rId121"/>
              </p:custDataLst>
            </p:nvPr>
          </p:nvSpPr>
          <p:spPr>
            <a:xfrm>
              <a:off x="1582033" y="1082192"/>
              <a:ext cx="11818" cy="10009"/>
            </a:xfrm>
            <a:custGeom>
              <a:avLst/>
              <a:gdLst/>
              <a:ahLst/>
              <a:cxnLst/>
              <a:rect l="0" t="0" r="0" b="0"/>
              <a:pathLst>
                <a:path w="11818" h="10009">
                  <a:moveTo>
                    <a:pt x="5467" y="3658"/>
                  </a:moveTo>
                  <a:lnTo>
                    <a:pt x="5467" y="3658"/>
                  </a:lnTo>
                  <a:lnTo>
                    <a:pt x="2096" y="287"/>
                  </a:lnTo>
                  <a:lnTo>
                    <a:pt x="1103" y="0"/>
                  </a:lnTo>
                  <a:lnTo>
                    <a:pt x="441" y="513"/>
                  </a:lnTo>
                  <a:lnTo>
                    <a:pt x="0" y="1562"/>
                  </a:lnTo>
                  <a:lnTo>
                    <a:pt x="1116" y="2966"/>
                  </a:lnTo>
                  <a:lnTo>
                    <a:pt x="11817" y="10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397"/>
            <p:cNvSpPr/>
            <p:nvPr>
              <p:custDataLst>
                <p:tags r:id="rId122"/>
              </p:custDataLst>
            </p:nvPr>
          </p:nvSpPr>
          <p:spPr>
            <a:xfrm>
              <a:off x="1606550" y="121285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12700"/>
                  </a:moveTo>
                  <a:lnTo>
                    <a:pt x="0" y="12700"/>
                  </a:lnTo>
                  <a:lnTo>
                    <a:pt x="0" y="9329"/>
                  </a:lnTo>
                  <a:lnTo>
                    <a:pt x="3763" y="5792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SMARTInkShape-Group93"/>
          <p:cNvGrpSpPr/>
          <p:nvPr/>
        </p:nvGrpSpPr>
        <p:grpSpPr>
          <a:xfrm>
            <a:off x="2317750" y="895484"/>
            <a:ext cx="704851" cy="609467"/>
            <a:chOff x="2317750" y="895484"/>
            <a:chExt cx="704851" cy="609467"/>
          </a:xfrm>
        </p:grpSpPr>
        <p:sp>
          <p:nvSpPr>
            <p:cNvPr id="12" name="SMARTInkShape-398"/>
            <p:cNvSpPr/>
            <p:nvPr>
              <p:custDataLst>
                <p:tags r:id="rId108"/>
              </p:custDataLst>
            </p:nvPr>
          </p:nvSpPr>
          <p:spPr>
            <a:xfrm>
              <a:off x="2317750" y="895484"/>
              <a:ext cx="118807" cy="409259"/>
            </a:xfrm>
            <a:custGeom>
              <a:avLst/>
              <a:gdLst/>
              <a:ahLst/>
              <a:cxnLst/>
              <a:rect l="0" t="0" r="0" b="0"/>
              <a:pathLst>
                <a:path w="118807" h="409259">
                  <a:moveTo>
                    <a:pt x="0" y="88766"/>
                  </a:moveTo>
                  <a:lnTo>
                    <a:pt x="0" y="88766"/>
                  </a:lnTo>
                  <a:lnTo>
                    <a:pt x="3371" y="92137"/>
                  </a:lnTo>
                  <a:lnTo>
                    <a:pt x="15580" y="94233"/>
                  </a:lnTo>
                  <a:lnTo>
                    <a:pt x="43738" y="93531"/>
                  </a:lnTo>
                  <a:lnTo>
                    <a:pt x="68150" y="84220"/>
                  </a:lnTo>
                  <a:lnTo>
                    <a:pt x="91845" y="68369"/>
                  </a:lnTo>
                  <a:lnTo>
                    <a:pt x="107725" y="50267"/>
                  </a:lnTo>
                  <a:lnTo>
                    <a:pt x="114435" y="37789"/>
                  </a:lnTo>
                  <a:lnTo>
                    <a:pt x="114125" y="23306"/>
                  </a:lnTo>
                  <a:lnTo>
                    <a:pt x="109283" y="9578"/>
                  </a:lnTo>
                  <a:lnTo>
                    <a:pt x="102428" y="1125"/>
                  </a:lnTo>
                  <a:lnTo>
                    <a:pt x="96507" y="0"/>
                  </a:lnTo>
                  <a:lnTo>
                    <a:pt x="80522" y="2512"/>
                  </a:lnTo>
                  <a:lnTo>
                    <a:pt x="48318" y="18603"/>
                  </a:lnTo>
                  <a:lnTo>
                    <a:pt x="31822" y="35240"/>
                  </a:lnTo>
                  <a:lnTo>
                    <a:pt x="20493" y="55099"/>
                  </a:lnTo>
                  <a:lnTo>
                    <a:pt x="13106" y="78036"/>
                  </a:lnTo>
                  <a:lnTo>
                    <a:pt x="15094" y="118121"/>
                  </a:lnTo>
                  <a:lnTo>
                    <a:pt x="34733" y="157906"/>
                  </a:lnTo>
                  <a:lnTo>
                    <a:pt x="67904" y="204206"/>
                  </a:lnTo>
                  <a:lnTo>
                    <a:pt x="97871" y="249205"/>
                  </a:lnTo>
                  <a:lnTo>
                    <a:pt x="114426" y="291908"/>
                  </a:lnTo>
                  <a:lnTo>
                    <a:pt x="118806" y="322209"/>
                  </a:lnTo>
                  <a:lnTo>
                    <a:pt x="113361" y="353530"/>
                  </a:lnTo>
                  <a:lnTo>
                    <a:pt x="102829" y="370833"/>
                  </a:lnTo>
                  <a:lnTo>
                    <a:pt x="73072" y="399189"/>
                  </a:lnTo>
                  <a:lnTo>
                    <a:pt x="58582" y="406648"/>
                  </a:lnTo>
                  <a:lnTo>
                    <a:pt x="45792" y="409258"/>
                  </a:lnTo>
                  <a:lnTo>
                    <a:pt x="35404" y="408066"/>
                  </a:lnTo>
                  <a:lnTo>
                    <a:pt x="33480" y="405349"/>
                  </a:lnTo>
                  <a:lnTo>
                    <a:pt x="33609" y="401422"/>
                  </a:lnTo>
                  <a:lnTo>
                    <a:pt x="38100" y="3872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399"/>
            <p:cNvSpPr/>
            <p:nvPr>
              <p:custDataLst>
                <p:tags r:id="rId109"/>
              </p:custDataLst>
            </p:nvPr>
          </p:nvSpPr>
          <p:spPr>
            <a:xfrm>
              <a:off x="2483733" y="1276350"/>
              <a:ext cx="176918" cy="177801"/>
            </a:xfrm>
            <a:custGeom>
              <a:avLst/>
              <a:gdLst/>
              <a:ahLst/>
              <a:cxnLst/>
              <a:rect l="0" t="0" r="0" b="0"/>
              <a:pathLst>
                <a:path w="176918" h="17780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2750" y="3371"/>
                  </a:lnTo>
                  <a:lnTo>
                    <a:pt x="41856" y="30507"/>
                  </a:lnTo>
                  <a:lnTo>
                    <a:pt x="80062" y="57174"/>
                  </a:lnTo>
                  <a:lnTo>
                    <a:pt x="119292" y="90788"/>
                  </a:lnTo>
                  <a:lnTo>
                    <a:pt x="147613" y="127559"/>
                  </a:lnTo>
                  <a:lnTo>
                    <a:pt x="168938" y="169233"/>
                  </a:lnTo>
                  <a:lnTo>
                    <a:pt x="176917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400"/>
            <p:cNvSpPr/>
            <p:nvPr>
              <p:custDataLst>
                <p:tags r:id="rId110"/>
              </p:custDataLst>
            </p:nvPr>
          </p:nvSpPr>
          <p:spPr>
            <a:xfrm>
              <a:off x="2501900" y="1263650"/>
              <a:ext cx="120651" cy="228601"/>
            </a:xfrm>
            <a:custGeom>
              <a:avLst/>
              <a:gdLst/>
              <a:ahLst/>
              <a:cxnLst/>
              <a:rect l="0" t="0" r="0" b="0"/>
              <a:pathLst>
                <a:path w="120651" h="228601">
                  <a:moveTo>
                    <a:pt x="120650" y="0"/>
                  </a:moveTo>
                  <a:lnTo>
                    <a:pt x="120650" y="0"/>
                  </a:lnTo>
                  <a:lnTo>
                    <a:pt x="115183" y="0"/>
                  </a:lnTo>
                  <a:lnTo>
                    <a:pt x="87654" y="47071"/>
                  </a:lnTo>
                  <a:lnTo>
                    <a:pt x="67600" y="89677"/>
                  </a:lnTo>
                  <a:lnTo>
                    <a:pt x="43783" y="135462"/>
                  </a:lnTo>
                  <a:lnTo>
                    <a:pt x="22615" y="179131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401"/>
            <p:cNvSpPr/>
            <p:nvPr>
              <p:custDataLst>
                <p:tags r:id="rId111"/>
              </p:custDataLst>
            </p:nvPr>
          </p:nvSpPr>
          <p:spPr>
            <a:xfrm>
              <a:off x="2705100" y="1422400"/>
              <a:ext cx="30868" cy="82551"/>
            </a:xfrm>
            <a:custGeom>
              <a:avLst/>
              <a:gdLst/>
              <a:ahLst/>
              <a:cxnLst/>
              <a:rect l="0" t="0" r="0" b="0"/>
              <a:pathLst>
                <a:path w="30868" h="82551">
                  <a:moveTo>
                    <a:pt x="25400" y="0"/>
                  </a:moveTo>
                  <a:lnTo>
                    <a:pt x="25400" y="0"/>
                  </a:lnTo>
                  <a:lnTo>
                    <a:pt x="28771" y="6742"/>
                  </a:lnTo>
                  <a:lnTo>
                    <a:pt x="30867" y="21048"/>
                  </a:lnTo>
                  <a:lnTo>
                    <a:pt x="24746" y="42063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402"/>
            <p:cNvSpPr/>
            <p:nvPr>
              <p:custDataLst>
                <p:tags r:id="rId112"/>
              </p:custDataLst>
            </p:nvPr>
          </p:nvSpPr>
          <p:spPr>
            <a:xfrm>
              <a:off x="2851150" y="1238511"/>
              <a:ext cx="120651" cy="107690"/>
            </a:xfrm>
            <a:custGeom>
              <a:avLst/>
              <a:gdLst/>
              <a:ahLst/>
              <a:cxnLst/>
              <a:rect l="0" t="0" r="0" b="0"/>
              <a:pathLst>
                <a:path w="120651" h="107690">
                  <a:moveTo>
                    <a:pt x="0" y="6089"/>
                  </a:moveTo>
                  <a:lnTo>
                    <a:pt x="0" y="6089"/>
                  </a:lnTo>
                  <a:lnTo>
                    <a:pt x="0" y="0"/>
                  </a:lnTo>
                  <a:lnTo>
                    <a:pt x="44812" y="41187"/>
                  </a:lnTo>
                  <a:lnTo>
                    <a:pt x="91814" y="80570"/>
                  </a:lnTo>
                  <a:lnTo>
                    <a:pt x="120650" y="1076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403"/>
            <p:cNvSpPr/>
            <p:nvPr>
              <p:custDataLst>
                <p:tags r:id="rId113"/>
              </p:custDataLst>
            </p:nvPr>
          </p:nvSpPr>
          <p:spPr>
            <a:xfrm>
              <a:off x="2949760" y="1251211"/>
              <a:ext cx="72841" cy="234690"/>
            </a:xfrm>
            <a:custGeom>
              <a:avLst/>
              <a:gdLst/>
              <a:ahLst/>
              <a:cxnLst/>
              <a:rect l="0" t="0" r="0" b="0"/>
              <a:pathLst>
                <a:path w="72841" h="234690">
                  <a:moveTo>
                    <a:pt x="72840" y="6089"/>
                  </a:moveTo>
                  <a:lnTo>
                    <a:pt x="72840" y="6089"/>
                  </a:lnTo>
                  <a:lnTo>
                    <a:pt x="72840" y="2718"/>
                  </a:lnTo>
                  <a:lnTo>
                    <a:pt x="72134" y="1725"/>
                  </a:lnTo>
                  <a:lnTo>
                    <a:pt x="70959" y="1063"/>
                  </a:lnTo>
                  <a:lnTo>
                    <a:pt x="64002" y="0"/>
                  </a:lnTo>
                  <a:lnTo>
                    <a:pt x="54542" y="3187"/>
                  </a:lnTo>
                  <a:lnTo>
                    <a:pt x="14400" y="39238"/>
                  </a:lnTo>
                  <a:lnTo>
                    <a:pt x="8061" y="51161"/>
                  </a:lnTo>
                  <a:lnTo>
                    <a:pt x="0" y="82371"/>
                  </a:lnTo>
                  <a:lnTo>
                    <a:pt x="5828" y="117421"/>
                  </a:lnTo>
                  <a:lnTo>
                    <a:pt x="30091" y="164665"/>
                  </a:lnTo>
                  <a:lnTo>
                    <a:pt x="35731" y="177462"/>
                  </a:lnTo>
                  <a:lnTo>
                    <a:pt x="36826" y="190205"/>
                  </a:lnTo>
                  <a:lnTo>
                    <a:pt x="34740" y="2346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SMARTInkShape-Group94"/>
          <p:cNvGrpSpPr/>
          <p:nvPr/>
        </p:nvGrpSpPr>
        <p:grpSpPr>
          <a:xfrm>
            <a:off x="3530600" y="1200150"/>
            <a:ext cx="222251" cy="148278"/>
            <a:chOff x="3530600" y="1200150"/>
            <a:chExt cx="222251" cy="148278"/>
          </a:xfrm>
        </p:grpSpPr>
        <p:sp>
          <p:nvSpPr>
            <p:cNvPr id="19" name="SMARTInkShape-404"/>
            <p:cNvSpPr/>
            <p:nvPr>
              <p:custDataLst>
                <p:tags r:id="rId106"/>
              </p:custDataLst>
            </p:nvPr>
          </p:nvSpPr>
          <p:spPr>
            <a:xfrm>
              <a:off x="3530600" y="1200150"/>
              <a:ext cx="184151" cy="9460"/>
            </a:xfrm>
            <a:custGeom>
              <a:avLst/>
              <a:gdLst/>
              <a:ahLst/>
              <a:cxnLst/>
              <a:rect l="0" t="0" r="0" b="0"/>
              <a:pathLst>
                <a:path w="184151" h="9460">
                  <a:moveTo>
                    <a:pt x="0" y="0"/>
                  </a:moveTo>
                  <a:lnTo>
                    <a:pt x="0" y="0"/>
                  </a:lnTo>
                  <a:lnTo>
                    <a:pt x="0" y="5467"/>
                  </a:lnTo>
                  <a:lnTo>
                    <a:pt x="10113" y="9459"/>
                  </a:lnTo>
                  <a:lnTo>
                    <a:pt x="44749" y="6990"/>
                  </a:lnTo>
                  <a:lnTo>
                    <a:pt x="87185" y="2385"/>
                  </a:lnTo>
                  <a:lnTo>
                    <a:pt x="130647" y="707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405"/>
            <p:cNvSpPr/>
            <p:nvPr>
              <p:custDataLst>
                <p:tags r:id="rId107"/>
              </p:custDataLst>
            </p:nvPr>
          </p:nvSpPr>
          <p:spPr>
            <a:xfrm>
              <a:off x="3569583" y="1308100"/>
              <a:ext cx="183268" cy="40328"/>
            </a:xfrm>
            <a:custGeom>
              <a:avLst/>
              <a:gdLst/>
              <a:ahLst/>
              <a:cxnLst/>
              <a:rect l="0" t="0" r="0" b="0"/>
              <a:pathLst>
                <a:path w="183268" h="40328">
                  <a:moveTo>
                    <a:pt x="5467" y="25400"/>
                  </a:moveTo>
                  <a:lnTo>
                    <a:pt x="5467" y="25400"/>
                  </a:lnTo>
                  <a:lnTo>
                    <a:pt x="2096" y="28771"/>
                  </a:lnTo>
                  <a:lnTo>
                    <a:pt x="441" y="32307"/>
                  </a:lnTo>
                  <a:lnTo>
                    <a:pt x="0" y="34238"/>
                  </a:lnTo>
                  <a:lnTo>
                    <a:pt x="1822" y="36231"/>
                  </a:lnTo>
                  <a:lnTo>
                    <a:pt x="9492" y="40327"/>
                  </a:lnTo>
                  <a:lnTo>
                    <a:pt x="54762" y="33496"/>
                  </a:lnTo>
                  <a:lnTo>
                    <a:pt x="92757" y="26411"/>
                  </a:lnTo>
                  <a:lnTo>
                    <a:pt x="129870" y="16677"/>
                  </a:lnTo>
                  <a:lnTo>
                    <a:pt x="1832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SMARTInkShape-Group95"/>
          <p:cNvGrpSpPr/>
          <p:nvPr/>
        </p:nvGrpSpPr>
        <p:grpSpPr>
          <a:xfrm>
            <a:off x="4573192" y="666750"/>
            <a:ext cx="2878534" cy="539013"/>
            <a:chOff x="4573192" y="666750"/>
            <a:chExt cx="2878534" cy="539013"/>
          </a:xfrm>
        </p:grpSpPr>
        <p:sp>
          <p:nvSpPr>
            <p:cNvPr id="22" name="SMARTInkShape-406"/>
            <p:cNvSpPr/>
            <p:nvPr>
              <p:custDataLst>
                <p:tags r:id="rId91"/>
              </p:custDataLst>
            </p:nvPr>
          </p:nvSpPr>
          <p:spPr>
            <a:xfrm>
              <a:off x="4573192" y="721489"/>
              <a:ext cx="202009" cy="435429"/>
            </a:xfrm>
            <a:custGeom>
              <a:avLst/>
              <a:gdLst/>
              <a:ahLst/>
              <a:cxnLst/>
              <a:rect l="0" t="0" r="0" b="0"/>
              <a:pathLst>
                <a:path w="202009" h="435429">
                  <a:moveTo>
                    <a:pt x="170258" y="15111"/>
                  </a:moveTo>
                  <a:lnTo>
                    <a:pt x="170258" y="15111"/>
                  </a:lnTo>
                  <a:lnTo>
                    <a:pt x="173629" y="15111"/>
                  </a:lnTo>
                  <a:lnTo>
                    <a:pt x="177166" y="13230"/>
                  </a:lnTo>
                  <a:lnTo>
                    <a:pt x="181814" y="9644"/>
                  </a:lnTo>
                  <a:lnTo>
                    <a:pt x="181490" y="8644"/>
                  </a:lnTo>
                  <a:lnTo>
                    <a:pt x="179248" y="5652"/>
                  </a:lnTo>
                  <a:lnTo>
                    <a:pt x="167277" y="0"/>
                  </a:lnTo>
                  <a:lnTo>
                    <a:pt x="130472" y="1909"/>
                  </a:lnTo>
                  <a:lnTo>
                    <a:pt x="85927" y="11090"/>
                  </a:lnTo>
                  <a:lnTo>
                    <a:pt x="67033" y="20662"/>
                  </a:lnTo>
                  <a:lnTo>
                    <a:pt x="52497" y="32435"/>
                  </a:lnTo>
                  <a:lnTo>
                    <a:pt x="47364" y="44447"/>
                  </a:lnTo>
                  <a:lnTo>
                    <a:pt x="44069" y="81897"/>
                  </a:lnTo>
                  <a:lnTo>
                    <a:pt x="43498" y="121056"/>
                  </a:lnTo>
                  <a:lnTo>
                    <a:pt x="39958" y="167309"/>
                  </a:lnTo>
                  <a:lnTo>
                    <a:pt x="34501" y="201993"/>
                  </a:lnTo>
                  <a:lnTo>
                    <a:pt x="27371" y="237870"/>
                  </a:lnTo>
                  <a:lnTo>
                    <a:pt x="19499" y="272630"/>
                  </a:lnTo>
                  <a:lnTo>
                    <a:pt x="11297" y="305012"/>
                  </a:lnTo>
                  <a:lnTo>
                    <a:pt x="2509" y="347246"/>
                  </a:lnTo>
                  <a:lnTo>
                    <a:pt x="0" y="393857"/>
                  </a:lnTo>
                  <a:lnTo>
                    <a:pt x="2395" y="407809"/>
                  </a:lnTo>
                  <a:lnTo>
                    <a:pt x="9574" y="419184"/>
                  </a:lnTo>
                  <a:lnTo>
                    <a:pt x="19821" y="428238"/>
                  </a:lnTo>
                  <a:lnTo>
                    <a:pt x="31430" y="434614"/>
                  </a:lnTo>
                  <a:lnTo>
                    <a:pt x="63351" y="435428"/>
                  </a:lnTo>
                  <a:lnTo>
                    <a:pt x="107458" y="427830"/>
                  </a:lnTo>
                  <a:lnTo>
                    <a:pt x="139760" y="420556"/>
                  </a:lnTo>
                  <a:lnTo>
                    <a:pt x="186263" y="407760"/>
                  </a:lnTo>
                  <a:lnTo>
                    <a:pt x="191511" y="404583"/>
                  </a:lnTo>
                  <a:lnTo>
                    <a:pt x="195010" y="401053"/>
                  </a:lnTo>
                  <a:lnTo>
                    <a:pt x="202008" y="3897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407"/>
            <p:cNvSpPr/>
            <p:nvPr>
              <p:custDataLst>
                <p:tags r:id="rId92"/>
              </p:custDataLst>
            </p:nvPr>
          </p:nvSpPr>
          <p:spPr>
            <a:xfrm>
              <a:off x="4600379" y="952500"/>
              <a:ext cx="149422" cy="44451"/>
            </a:xfrm>
            <a:custGeom>
              <a:avLst/>
              <a:gdLst/>
              <a:ahLst/>
              <a:cxnLst/>
              <a:rect l="0" t="0" r="0" b="0"/>
              <a:pathLst>
                <a:path w="149422" h="44451">
                  <a:moveTo>
                    <a:pt x="3371" y="44450"/>
                  </a:moveTo>
                  <a:lnTo>
                    <a:pt x="3371" y="44450"/>
                  </a:lnTo>
                  <a:lnTo>
                    <a:pt x="0" y="41079"/>
                  </a:lnTo>
                  <a:lnTo>
                    <a:pt x="1124" y="39380"/>
                  </a:lnTo>
                  <a:lnTo>
                    <a:pt x="30539" y="26152"/>
                  </a:lnTo>
                  <a:lnTo>
                    <a:pt x="69669" y="14412"/>
                  </a:lnTo>
                  <a:lnTo>
                    <a:pt x="117010" y="5368"/>
                  </a:lnTo>
                  <a:lnTo>
                    <a:pt x="1494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408"/>
            <p:cNvSpPr/>
            <p:nvPr>
              <p:custDataLst>
                <p:tags r:id="rId93"/>
              </p:custDataLst>
            </p:nvPr>
          </p:nvSpPr>
          <p:spPr>
            <a:xfrm>
              <a:off x="4950933" y="682383"/>
              <a:ext cx="256068" cy="523380"/>
            </a:xfrm>
            <a:custGeom>
              <a:avLst/>
              <a:gdLst/>
              <a:ahLst/>
              <a:cxnLst/>
              <a:rect l="0" t="0" r="0" b="0"/>
              <a:pathLst>
                <a:path w="256068" h="523380">
                  <a:moveTo>
                    <a:pt x="211617" y="22467"/>
                  </a:moveTo>
                  <a:lnTo>
                    <a:pt x="211617" y="22467"/>
                  </a:lnTo>
                  <a:lnTo>
                    <a:pt x="214988" y="19096"/>
                  </a:lnTo>
                  <a:lnTo>
                    <a:pt x="216643" y="15559"/>
                  </a:lnTo>
                  <a:lnTo>
                    <a:pt x="217889" y="4639"/>
                  </a:lnTo>
                  <a:lnTo>
                    <a:pt x="214573" y="408"/>
                  </a:lnTo>
                  <a:lnTo>
                    <a:pt x="211471" y="0"/>
                  </a:lnTo>
                  <a:lnTo>
                    <a:pt x="164348" y="6918"/>
                  </a:lnTo>
                  <a:lnTo>
                    <a:pt x="120905" y="21042"/>
                  </a:lnTo>
                  <a:lnTo>
                    <a:pt x="77338" y="36626"/>
                  </a:lnTo>
                  <a:lnTo>
                    <a:pt x="52278" y="47908"/>
                  </a:lnTo>
                  <a:lnTo>
                    <a:pt x="43668" y="55176"/>
                  </a:lnTo>
                  <a:lnTo>
                    <a:pt x="32392" y="71340"/>
                  </a:lnTo>
                  <a:lnTo>
                    <a:pt x="28926" y="87277"/>
                  </a:lnTo>
                  <a:lnTo>
                    <a:pt x="32825" y="123176"/>
                  </a:lnTo>
                  <a:lnTo>
                    <a:pt x="37678" y="163706"/>
                  </a:lnTo>
                  <a:lnTo>
                    <a:pt x="39060" y="197423"/>
                  </a:lnTo>
                  <a:lnTo>
                    <a:pt x="37793" y="237338"/>
                  </a:lnTo>
                  <a:lnTo>
                    <a:pt x="34879" y="280243"/>
                  </a:lnTo>
                  <a:lnTo>
                    <a:pt x="31231" y="322830"/>
                  </a:lnTo>
                  <a:lnTo>
                    <a:pt x="25377" y="363395"/>
                  </a:lnTo>
                  <a:lnTo>
                    <a:pt x="18071" y="401179"/>
                  </a:lnTo>
                  <a:lnTo>
                    <a:pt x="6731" y="448101"/>
                  </a:lnTo>
                  <a:lnTo>
                    <a:pt x="0" y="480819"/>
                  </a:lnTo>
                  <a:lnTo>
                    <a:pt x="1655" y="515715"/>
                  </a:lnTo>
                  <a:lnTo>
                    <a:pt x="2498" y="518516"/>
                  </a:lnTo>
                  <a:lnTo>
                    <a:pt x="3766" y="520383"/>
                  </a:lnTo>
                  <a:lnTo>
                    <a:pt x="5316" y="521628"/>
                  </a:lnTo>
                  <a:lnTo>
                    <a:pt x="14240" y="523379"/>
                  </a:lnTo>
                  <a:lnTo>
                    <a:pt x="51604" y="522138"/>
                  </a:lnTo>
                  <a:lnTo>
                    <a:pt x="91769" y="513418"/>
                  </a:lnTo>
                  <a:lnTo>
                    <a:pt x="126601" y="503840"/>
                  </a:lnTo>
                  <a:lnTo>
                    <a:pt x="165600" y="494879"/>
                  </a:lnTo>
                  <a:lnTo>
                    <a:pt x="198927" y="488074"/>
                  </a:lnTo>
                  <a:lnTo>
                    <a:pt x="246243" y="481480"/>
                  </a:lnTo>
                  <a:lnTo>
                    <a:pt x="249517" y="482287"/>
                  </a:lnTo>
                  <a:lnTo>
                    <a:pt x="256067" y="486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409"/>
            <p:cNvSpPr/>
            <p:nvPr>
              <p:custDataLst>
                <p:tags r:id="rId94"/>
              </p:custDataLst>
            </p:nvPr>
          </p:nvSpPr>
          <p:spPr>
            <a:xfrm>
              <a:off x="5349568" y="768428"/>
              <a:ext cx="124133" cy="323773"/>
            </a:xfrm>
            <a:custGeom>
              <a:avLst/>
              <a:gdLst/>
              <a:ahLst/>
              <a:cxnLst/>
              <a:rect l="0" t="0" r="0" b="0"/>
              <a:pathLst>
                <a:path w="124133" h="323773">
                  <a:moveTo>
                    <a:pt x="98732" y="6272"/>
                  </a:moveTo>
                  <a:lnTo>
                    <a:pt x="98732" y="6272"/>
                  </a:lnTo>
                  <a:lnTo>
                    <a:pt x="93265" y="805"/>
                  </a:lnTo>
                  <a:lnTo>
                    <a:pt x="89272" y="183"/>
                  </a:lnTo>
                  <a:lnTo>
                    <a:pt x="83621" y="0"/>
                  </a:lnTo>
                  <a:lnTo>
                    <a:pt x="74107" y="6687"/>
                  </a:lnTo>
                  <a:lnTo>
                    <a:pt x="47198" y="36326"/>
                  </a:lnTo>
                  <a:lnTo>
                    <a:pt x="22387" y="81667"/>
                  </a:lnTo>
                  <a:lnTo>
                    <a:pt x="6810" y="127075"/>
                  </a:lnTo>
                  <a:lnTo>
                    <a:pt x="0" y="172907"/>
                  </a:lnTo>
                  <a:lnTo>
                    <a:pt x="288" y="204745"/>
                  </a:lnTo>
                  <a:lnTo>
                    <a:pt x="4885" y="235593"/>
                  </a:lnTo>
                  <a:lnTo>
                    <a:pt x="23339" y="272088"/>
                  </a:lnTo>
                  <a:lnTo>
                    <a:pt x="38648" y="291864"/>
                  </a:lnTo>
                  <a:lnTo>
                    <a:pt x="69876" y="312123"/>
                  </a:lnTo>
                  <a:lnTo>
                    <a:pt x="124132" y="3237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410"/>
            <p:cNvSpPr/>
            <p:nvPr>
              <p:custDataLst>
                <p:tags r:id="rId95"/>
              </p:custDataLst>
            </p:nvPr>
          </p:nvSpPr>
          <p:spPr>
            <a:xfrm>
              <a:off x="5576183" y="845073"/>
              <a:ext cx="164218" cy="225056"/>
            </a:xfrm>
            <a:custGeom>
              <a:avLst/>
              <a:gdLst/>
              <a:ahLst/>
              <a:cxnLst/>
              <a:rect l="0" t="0" r="0" b="0"/>
              <a:pathLst>
                <a:path w="164218" h="225056">
                  <a:moveTo>
                    <a:pt x="5467" y="12177"/>
                  </a:moveTo>
                  <a:lnTo>
                    <a:pt x="5467" y="12177"/>
                  </a:lnTo>
                  <a:lnTo>
                    <a:pt x="5467" y="5435"/>
                  </a:lnTo>
                  <a:lnTo>
                    <a:pt x="4761" y="3449"/>
                  </a:lnTo>
                  <a:lnTo>
                    <a:pt x="3586" y="2125"/>
                  </a:lnTo>
                  <a:lnTo>
                    <a:pt x="0" y="0"/>
                  </a:lnTo>
                  <a:lnTo>
                    <a:pt x="2749" y="6374"/>
                  </a:lnTo>
                  <a:lnTo>
                    <a:pt x="38485" y="50392"/>
                  </a:lnTo>
                  <a:lnTo>
                    <a:pt x="71224" y="87313"/>
                  </a:lnTo>
                  <a:lnTo>
                    <a:pt x="107736" y="126162"/>
                  </a:lnTo>
                  <a:lnTo>
                    <a:pt x="138623" y="164484"/>
                  </a:lnTo>
                  <a:lnTo>
                    <a:pt x="158430" y="203808"/>
                  </a:lnTo>
                  <a:lnTo>
                    <a:pt x="163454" y="224602"/>
                  </a:lnTo>
                  <a:lnTo>
                    <a:pt x="163709" y="225055"/>
                  </a:lnTo>
                  <a:lnTo>
                    <a:pt x="163878" y="224651"/>
                  </a:lnTo>
                  <a:lnTo>
                    <a:pt x="164217" y="2090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411"/>
            <p:cNvSpPr/>
            <p:nvPr>
              <p:custDataLst>
                <p:tags r:id="rId96"/>
              </p:custDataLst>
            </p:nvPr>
          </p:nvSpPr>
          <p:spPr>
            <a:xfrm>
              <a:off x="5610289" y="826383"/>
              <a:ext cx="136462" cy="291218"/>
            </a:xfrm>
            <a:custGeom>
              <a:avLst/>
              <a:gdLst/>
              <a:ahLst/>
              <a:cxnLst/>
              <a:rect l="0" t="0" r="0" b="0"/>
              <a:pathLst>
                <a:path w="136462" h="291218">
                  <a:moveTo>
                    <a:pt x="136461" y="5467"/>
                  </a:moveTo>
                  <a:lnTo>
                    <a:pt x="136461" y="5467"/>
                  </a:lnTo>
                  <a:lnTo>
                    <a:pt x="136461" y="0"/>
                  </a:lnTo>
                  <a:lnTo>
                    <a:pt x="133090" y="2750"/>
                  </a:lnTo>
                  <a:lnTo>
                    <a:pt x="116688" y="29595"/>
                  </a:lnTo>
                  <a:lnTo>
                    <a:pt x="102615" y="63416"/>
                  </a:lnTo>
                  <a:lnTo>
                    <a:pt x="83158" y="109185"/>
                  </a:lnTo>
                  <a:lnTo>
                    <a:pt x="67615" y="141875"/>
                  </a:lnTo>
                  <a:lnTo>
                    <a:pt x="51300" y="175219"/>
                  </a:lnTo>
                  <a:lnTo>
                    <a:pt x="26248" y="222353"/>
                  </a:lnTo>
                  <a:lnTo>
                    <a:pt x="4049" y="266613"/>
                  </a:lnTo>
                  <a:lnTo>
                    <a:pt x="0" y="282398"/>
                  </a:lnTo>
                  <a:lnTo>
                    <a:pt x="331" y="286749"/>
                  </a:lnTo>
                  <a:lnTo>
                    <a:pt x="1963" y="288944"/>
                  </a:lnTo>
                  <a:lnTo>
                    <a:pt x="9461" y="291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412"/>
            <p:cNvSpPr/>
            <p:nvPr>
              <p:custDataLst>
                <p:tags r:id="rId97"/>
              </p:custDataLst>
            </p:nvPr>
          </p:nvSpPr>
          <p:spPr>
            <a:xfrm>
              <a:off x="5889142" y="965560"/>
              <a:ext cx="185092" cy="16705"/>
            </a:xfrm>
            <a:custGeom>
              <a:avLst/>
              <a:gdLst/>
              <a:ahLst/>
              <a:cxnLst/>
              <a:rect l="0" t="0" r="0" b="0"/>
              <a:pathLst>
                <a:path w="185092" h="16705">
                  <a:moveTo>
                    <a:pt x="3658" y="12340"/>
                  </a:moveTo>
                  <a:lnTo>
                    <a:pt x="3658" y="12340"/>
                  </a:lnTo>
                  <a:lnTo>
                    <a:pt x="0" y="12340"/>
                  </a:lnTo>
                  <a:lnTo>
                    <a:pt x="1561" y="12340"/>
                  </a:lnTo>
                  <a:lnTo>
                    <a:pt x="16206" y="16704"/>
                  </a:lnTo>
                  <a:lnTo>
                    <a:pt x="58818" y="16416"/>
                  </a:lnTo>
                  <a:lnTo>
                    <a:pt x="102081" y="11666"/>
                  </a:lnTo>
                  <a:lnTo>
                    <a:pt x="145003" y="5790"/>
                  </a:lnTo>
                  <a:lnTo>
                    <a:pt x="184792" y="0"/>
                  </a:lnTo>
                  <a:lnTo>
                    <a:pt x="185091" y="585"/>
                  </a:lnTo>
                  <a:lnTo>
                    <a:pt x="181458" y="59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413"/>
            <p:cNvSpPr/>
            <p:nvPr>
              <p:custDataLst>
                <p:tags r:id="rId98"/>
              </p:custDataLst>
            </p:nvPr>
          </p:nvSpPr>
          <p:spPr>
            <a:xfrm>
              <a:off x="6258267" y="781050"/>
              <a:ext cx="174284" cy="282260"/>
            </a:xfrm>
            <a:custGeom>
              <a:avLst/>
              <a:gdLst/>
              <a:ahLst/>
              <a:cxnLst/>
              <a:rect l="0" t="0" r="0" b="0"/>
              <a:pathLst>
                <a:path w="174284" h="282260">
                  <a:moveTo>
                    <a:pt x="161583" y="0"/>
                  </a:moveTo>
                  <a:lnTo>
                    <a:pt x="161583" y="0"/>
                  </a:lnTo>
                  <a:lnTo>
                    <a:pt x="121761" y="1881"/>
                  </a:lnTo>
                  <a:lnTo>
                    <a:pt x="76560" y="15195"/>
                  </a:lnTo>
                  <a:lnTo>
                    <a:pt x="36069" y="30659"/>
                  </a:lnTo>
                  <a:lnTo>
                    <a:pt x="28188" y="36674"/>
                  </a:lnTo>
                  <a:lnTo>
                    <a:pt x="26086" y="39266"/>
                  </a:lnTo>
                  <a:lnTo>
                    <a:pt x="23751" y="45909"/>
                  </a:lnTo>
                  <a:lnTo>
                    <a:pt x="22252" y="68414"/>
                  </a:lnTo>
                  <a:lnTo>
                    <a:pt x="25615" y="106516"/>
                  </a:lnTo>
                  <a:lnTo>
                    <a:pt x="22597" y="144606"/>
                  </a:lnTo>
                  <a:lnTo>
                    <a:pt x="15256" y="191678"/>
                  </a:lnTo>
                  <a:lnTo>
                    <a:pt x="7011" y="234791"/>
                  </a:lnTo>
                  <a:lnTo>
                    <a:pt x="0" y="264003"/>
                  </a:lnTo>
                  <a:lnTo>
                    <a:pt x="1104" y="272087"/>
                  </a:lnTo>
                  <a:lnTo>
                    <a:pt x="2386" y="274524"/>
                  </a:lnTo>
                  <a:lnTo>
                    <a:pt x="3945" y="276150"/>
                  </a:lnTo>
                  <a:lnTo>
                    <a:pt x="14891" y="282129"/>
                  </a:lnTo>
                  <a:lnTo>
                    <a:pt x="26301" y="282259"/>
                  </a:lnTo>
                  <a:lnTo>
                    <a:pt x="63365" y="276594"/>
                  </a:lnTo>
                  <a:lnTo>
                    <a:pt x="102456" y="270729"/>
                  </a:lnTo>
                  <a:lnTo>
                    <a:pt x="141947" y="264523"/>
                  </a:lnTo>
                  <a:lnTo>
                    <a:pt x="174283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414"/>
            <p:cNvSpPr/>
            <p:nvPr>
              <p:custDataLst>
                <p:tags r:id="rId99"/>
              </p:custDataLst>
            </p:nvPr>
          </p:nvSpPr>
          <p:spPr>
            <a:xfrm>
              <a:off x="6251092" y="920750"/>
              <a:ext cx="149709" cy="25401"/>
            </a:xfrm>
            <a:custGeom>
              <a:avLst/>
              <a:gdLst/>
              <a:ahLst/>
              <a:cxnLst/>
              <a:rect l="0" t="0" r="0" b="0"/>
              <a:pathLst>
                <a:path w="149709" h="25401">
                  <a:moveTo>
                    <a:pt x="3658" y="25400"/>
                  </a:moveTo>
                  <a:lnTo>
                    <a:pt x="3658" y="25400"/>
                  </a:lnTo>
                  <a:lnTo>
                    <a:pt x="0" y="25400"/>
                  </a:lnTo>
                  <a:lnTo>
                    <a:pt x="10253" y="23519"/>
                  </a:lnTo>
                  <a:lnTo>
                    <a:pt x="57705" y="14569"/>
                  </a:lnTo>
                  <a:lnTo>
                    <a:pt x="97676" y="8393"/>
                  </a:lnTo>
                  <a:lnTo>
                    <a:pt x="1497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415"/>
            <p:cNvSpPr/>
            <p:nvPr>
              <p:custDataLst>
                <p:tags r:id="rId100"/>
              </p:custDataLst>
            </p:nvPr>
          </p:nvSpPr>
          <p:spPr>
            <a:xfrm>
              <a:off x="6516212" y="762045"/>
              <a:ext cx="151289" cy="307092"/>
            </a:xfrm>
            <a:custGeom>
              <a:avLst/>
              <a:gdLst/>
              <a:ahLst/>
              <a:cxnLst/>
              <a:rect l="0" t="0" r="0" b="0"/>
              <a:pathLst>
                <a:path w="151289" h="307092">
                  <a:moveTo>
                    <a:pt x="151288" y="12655"/>
                  </a:moveTo>
                  <a:lnTo>
                    <a:pt x="151288" y="12655"/>
                  </a:lnTo>
                  <a:lnTo>
                    <a:pt x="151288" y="1099"/>
                  </a:lnTo>
                  <a:lnTo>
                    <a:pt x="105784" y="0"/>
                  </a:lnTo>
                  <a:lnTo>
                    <a:pt x="65072" y="5030"/>
                  </a:lnTo>
                  <a:lnTo>
                    <a:pt x="41281" y="12821"/>
                  </a:lnTo>
                  <a:lnTo>
                    <a:pt x="31910" y="17173"/>
                  </a:lnTo>
                  <a:lnTo>
                    <a:pt x="29369" y="17784"/>
                  </a:lnTo>
                  <a:lnTo>
                    <a:pt x="27675" y="19602"/>
                  </a:lnTo>
                  <a:lnTo>
                    <a:pt x="25793" y="25385"/>
                  </a:lnTo>
                  <a:lnTo>
                    <a:pt x="28720" y="34541"/>
                  </a:lnTo>
                  <a:lnTo>
                    <a:pt x="38725" y="61036"/>
                  </a:lnTo>
                  <a:lnTo>
                    <a:pt x="41971" y="95272"/>
                  </a:lnTo>
                  <a:lnTo>
                    <a:pt x="39562" y="140067"/>
                  </a:lnTo>
                  <a:lnTo>
                    <a:pt x="32487" y="172529"/>
                  </a:lnTo>
                  <a:lnTo>
                    <a:pt x="18486" y="216894"/>
                  </a:lnTo>
                  <a:lnTo>
                    <a:pt x="9163" y="252381"/>
                  </a:lnTo>
                  <a:lnTo>
                    <a:pt x="0" y="298060"/>
                  </a:lnTo>
                  <a:lnTo>
                    <a:pt x="1263" y="303661"/>
                  </a:lnTo>
                  <a:lnTo>
                    <a:pt x="2588" y="306142"/>
                  </a:lnTo>
                  <a:lnTo>
                    <a:pt x="5588" y="307091"/>
                  </a:lnTo>
                  <a:lnTo>
                    <a:pt x="19923" y="305055"/>
                  </a:lnTo>
                  <a:lnTo>
                    <a:pt x="65645" y="294718"/>
                  </a:lnTo>
                  <a:lnTo>
                    <a:pt x="111560" y="292289"/>
                  </a:lnTo>
                  <a:lnTo>
                    <a:pt x="132238" y="2920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416"/>
            <p:cNvSpPr/>
            <p:nvPr>
              <p:custDataLst>
                <p:tags r:id="rId101"/>
              </p:custDataLst>
            </p:nvPr>
          </p:nvSpPr>
          <p:spPr>
            <a:xfrm>
              <a:off x="6762750" y="812800"/>
              <a:ext cx="190501" cy="222754"/>
            </a:xfrm>
            <a:custGeom>
              <a:avLst/>
              <a:gdLst/>
              <a:ahLst/>
              <a:cxnLst/>
              <a:rect l="0" t="0" r="0" b="0"/>
              <a:pathLst>
                <a:path w="190501" h="222754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12209" y="3371"/>
                  </a:lnTo>
                  <a:lnTo>
                    <a:pt x="53802" y="44813"/>
                  </a:lnTo>
                  <a:lnTo>
                    <a:pt x="97097" y="90931"/>
                  </a:lnTo>
                  <a:lnTo>
                    <a:pt x="132486" y="131051"/>
                  </a:lnTo>
                  <a:lnTo>
                    <a:pt x="168562" y="176928"/>
                  </a:lnTo>
                  <a:lnTo>
                    <a:pt x="184000" y="203647"/>
                  </a:lnTo>
                  <a:lnTo>
                    <a:pt x="189644" y="222753"/>
                  </a:lnTo>
                  <a:lnTo>
                    <a:pt x="19050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417"/>
            <p:cNvSpPr/>
            <p:nvPr>
              <p:custDataLst>
                <p:tags r:id="rId102"/>
              </p:custDataLst>
            </p:nvPr>
          </p:nvSpPr>
          <p:spPr>
            <a:xfrm>
              <a:off x="6767947" y="821842"/>
              <a:ext cx="172604" cy="259444"/>
            </a:xfrm>
            <a:custGeom>
              <a:avLst/>
              <a:gdLst/>
              <a:ahLst/>
              <a:cxnLst/>
              <a:rect l="0" t="0" r="0" b="0"/>
              <a:pathLst>
                <a:path w="172604" h="259444">
                  <a:moveTo>
                    <a:pt x="172603" y="3658"/>
                  </a:moveTo>
                  <a:lnTo>
                    <a:pt x="172603" y="3658"/>
                  </a:lnTo>
                  <a:lnTo>
                    <a:pt x="169232" y="287"/>
                  </a:lnTo>
                  <a:lnTo>
                    <a:pt x="167534" y="0"/>
                  </a:lnTo>
                  <a:lnTo>
                    <a:pt x="165695" y="513"/>
                  </a:lnTo>
                  <a:lnTo>
                    <a:pt x="157856" y="6489"/>
                  </a:lnTo>
                  <a:lnTo>
                    <a:pt x="129082" y="44747"/>
                  </a:lnTo>
                  <a:lnTo>
                    <a:pt x="101538" y="88583"/>
                  </a:lnTo>
                  <a:lnTo>
                    <a:pt x="82222" y="119954"/>
                  </a:lnTo>
                  <a:lnTo>
                    <a:pt x="61878" y="152712"/>
                  </a:lnTo>
                  <a:lnTo>
                    <a:pt x="32002" y="200065"/>
                  </a:lnTo>
                  <a:lnTo>
                    <a:pt x="5992" y="240899"/>
                  </a:lnTo>
                  <a:lnTo>
                    <a:pt x="482" y="253737"/>
                  </a:lnTo>
                  <a:lnTo>
                    <a:pt x="0" y="257161"/>
                  </a:lnTo>
                  <a:lnTo>
                    <a:pt x="384" y="259443"/>
                  </a:lnTo>
                  <a:lnTo>
                    <a:pt x="3462" y="258848"/>
                  </a:lnTo>
                  <a:lnTo>
                    <a:pt x="26553" y="244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418"/>
            <p:cNvSpPr/>
            <p:nvPr>
              <p:custDataLst>
                <p:tags r:id="rId103"/>
              </p:custDataLst>
            </p:nvPr>
          </p:nvSpPr>
          <p:spPr>
            <a:xfrm>
              <a:off x="6997700" y="756531"/>
              <a:ext cx="137556" cy="335670"/>
            </a:xfrm>
            <a:custGeom>
              <a:avLst/>
              <a:gdLst/>
              <a:ahLst/>
              <a:cxnLst/>
              <a:rect l="0" t="0" r="0" b="0"/>
              <a:pathLst>
                <a:path w="137556" h="335670">
                  <a:moveTo>
                    <a:pt x="0" y="11819"/>
                  </a:moveTo>
                  <a:lnTo>
                    <a:pt x="0" y="11819"/>
                  </a:lnTo>
                  <a:lnTo>
                    <a:pt x="0" y="8448"/>
                  </a:lnTo>
                  <a:lnTo>
                    <a:pt x="705" y="7455"/>
                  </a:lnTo>
                  <a:lnTo>
                    <a:pt x="1881" y="6793"/>
                  </a:lnTo>
                  <a:lnTo>
                    <a:pt x="7186" y="6057"/>
                  </a:lnTo>
                  <a:lnTo>
                    <a:pt x="46547" y="4815"/>
                  </a:lnTo>
                  <a:lnTo>
                    <a:pt x="86805" y="453"/>
                  </a:lnTo>
                  <a:lnTo>
                    <a:pt x="124477" y="0"/>
                  </a:lnTo>
                  <a:lnTo>
                    <a:pt x="132464" y="2568"/>
                  </a:lnTo>
                  <a:lnTo>
                    <a:pt x="134875" y="4241"/>
                  </a:lnTo>
                  <a:lnTo>
                    <a:pt x="137555" y="7980"/>
                  </a:lnTo>
                  <a:lnTo>
                    <a:pt x="136865" y="15757"/>
                  </a:lnTo>
                  <a:lnTo>
                    <a:pt x="124870" y="57172"/>
                  </a:lnTo>
                  <a:lnTo>
                    <a:pt x="113017" y="97056"/>
                  </a:lnTo>
                  <a:lnTo>
                    <a:pt x="106080" y="136636"/>
                  </a:lnTo>
                  <a:lnTo>
                    <a:pt x="102927" y="176272"/>
                  </a:lnTo>
                  <a:lnTo>
                    <a:pt x="97498" y="221816"/>
                  </a:lnTo>
                  <a:lnTo>
                    <a:pt x="97575" y="256840"/>
                  </a:lnTo>
                  <a:lnTo>
                    <a:pt x="101223" y="270295"/>
                  </a:lnTo>
                  <a:lnTo>
                    <a:pt x="120336" y="303501"/>
                  </a:lnTo>
                  <a:lnTo>
                    <a:pt x="79859" y="316154"/>
                  </a:lnTo>
                  <a:lnTo>
                    <a:pt x="38100" y="3356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419"/>
            <p:cNvSpPr/>
            <p:nvPr>
              <p:custDataLst>
                <p:tags r:id="rId104"/>
              </p:custDataLst>
            </p:nvPr>
          </p:nvSpPr>
          <p:spPr>
            <a:xfrm>
              <a:off x="7232650" y="666750"/>
              <a:ext cx="129988" cy="514351"/>
            </a:xfrm>
            <a:custGeom>
              <a:avLst/>
              <a:gdLst/>
              <a:ahLst/>
              <a:cxnLst/>
              <a:rect l="0" t="0" r="0" b="0"/>
              <a:pathLst>
                <a:path w="129988" h="514351">
                  <a:moveTo>
                    <a:pt x="0" y="0"/>
                  </a:moveTo>
                  <a:lnTo>
                    <a:pt x="0" y="0"/>
                  </a:lnTo>
                  <a:lnTo>
                    <a:pt x="18196" y="30748"/>
                  </a:lnTo>
                  <a:lnTo>
                    <a:pt x="40542" y="65171"/>
                  </a:lnTo>
                  <a:lnTo>
                    <a:pt x="64586" y="99285"/>
                  </a:lnTo>
                  <a:lnTo>
                    <a:pt x="89382" y="137025"/>
                  </a:lnTo>
                  <a:lnTo>
                    <a:pt x="111692" y="178022"/>
                  </a:lnTo>
                  <a:lnTo>
                    <a:pt x="126312" y="222113"/>
                  </a:lnTo>
                  <a:lnTo>
                    <a:pt x="129987" y="267580"/>
                  </a:lnTo>
                  <a:lnTo>
                    <a:pt x="126210" y="312952"/>
                  </a:lnTo>
                  <a:lnTo>
                    <a:pt x="117477" y="356636"/>
                  </a:lnTo>
                  <a:lnTo>
                    <a:pt x="102777" y="397688"/>
                  </a:lnTo>
                  <a:lnTo>
                    <a:pt x="85189" y="434278"/>
                  </a:lnTo>
                  <a:lnTo>
                    <a:pt x="59421" y="473300"/>
                  </a:lnTo>
                  <a:lnTo>
                    <a:pt x="19050" y="514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420"/>
            <p:cNvSpPr/>
            <p:nvPr>
              <p:custDataLst>
                <p:tags r:id="rId105"/>
              </p:custDataLst>
            </p:nvPr>
          </p:nvSpPr>
          <p:spPr>
            <a:xfrm>
              <a:off x="7442200" y="10795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SMARTInkShape-Group96"/>
          <p:cNvGrpSpPr/>
          <p:nvPr/>
        </p:nvGrpSpPr>
        <p:grpSpPr>
          <a:xfrm>
            <a:off x="4400550" y="688718"/>
            <a:ext cx="5699770" cy="854333"/>
            <a:chOff x="4400550" y="688718"/>
            <a:chExt cx="5699770" cy="854333"/>
          </a:xfrm>
        </p:grpSpPr>
        <p:sp>
          <p:nvSpPr>
            <p:cNvPr id="38" name="SMARTInkShape-421"/>
            <p:cNvSpPr/>
            <p:nvPr>
              <p:custDataLst>
                <p:tags r:id="rId78"/>
              </p:custDataLst>
            </p:nvPr>
          </p:nvSpPr>
          <p:spPr>
            <a:xfrm>
              <a:off x="7707578" y="737123"/>
              <a:ext cx="90223" cy="418578"/>
            </a:xfrm>
            <a:custGeom>
              <a:avLst/>
              <a:gdLst/>
              <a:ahLst/>
              <a:cxnLst/>
              <a:rect l="0" t="0" r="0" b="0"/>
              <a:pathLst>
                <a:path w="90223" h="418578">
                  <a:moveTo>
                    <a:pt x="77522" y="12177"/>
                  </a:moveTo>
                  <a:lnTo>
                    <a:pt x="77522" y="12177"/>
                  </a:lnTo>
                  <a:lnTo>
                    <a:pt x="77521" y="0"/>
                  </a:lnTo>
                  <a:lnTo>
                    <a:pt x="67408" y="6374"/>
                  </a:lnTo>
                  <a:lnTo>
                    <a:pt x="60562" y="19005"/>
                  </a:lnTo>
                  <a:lnTo>
                    <a:pt x="45215" y="55358"/>
                  </a:lnTo>
                  <a:lnTo>
                    <a:pt x="29296" y="94163"/>
                  </a:lnTo>
                  <a:lnTo>
                    <a:pt x="22088" y="118340"/>
                  </a:lnTo>
                  <a:lnTo>
                    <a:pt x="15166" y="144335"/>
                  </a:lnTo>
                  <a:lnTo>
                    <a:pt x="9846" y="170133"/>
                  </a:lnTo>
                  <a:lnTo>
                    <a:pt x="5593" y="195797"/>
                  </a:lnTo>
                  <a:lnTo>
                    <a:pt x="2052" y="221374"/>
                  </a:lnTo>
                  <a:lnTo>
                    <a:pt x="398" y="246186"/>
                  </a:lnTo>
                  <a:lnTo>
                    <a:pt x="0" y="270488"/>
                  </a:lnTo>
                  <a:lnTo>
                    <a:pt x="2851" y="315365"/>
                  </a:lnTo>
                  <a:lnTo>
                    <a:pt x="11173" y="351774"/>
                  </a:lnTo>
                  <a:lnTo>
                    <a:pt x="31130" y="393296"/>
                  </a:lnTo>
                  <a:lnTo>
                    <a:pt x="44909" y="409222"/>
                  </a:lnTo>
                  <a:lnTo>
                    <a:pt x="51546" y="414457"/>
                  </a:lnTo>
                  <a:lnTo>
                    <a:pt x="66447" y="418392"/>
                  </a:lnTo>
                  <a:lnTo>
                    <a:pt x="90222" y="4185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422"/>
            <p:cNvSpPr/>
            <p:nvPr>
              <p:custDataLst>
                <p:tags r:id="rId79"/>
              </p:custDataLst>
            </p:nvPr>
          </p:nvSpPr>
          <p:spPr>
            <a:xfrm>
              <a:off x="7906632" y="800100"/>
              <a:ext cx="94369" cy="120651"/>
            </a:xfrm>
            <a:custGeom>
              <a:avLst/>
              <a:gdLst/>
              <a:ahLst/>
              <a:cxnLst/>
              <a:rect l="0" t="0" r="0" b="0"/>
              <a:pathLst>
                <a:path w="94369" h="120651">
                  <a:moveTo>
                    <a:pt x="5468" y="0"/>
                  </a:moveTo>
                  <a:lnTo>
                    <a:pt x="5468" y="0"/>
                  </a:lnTo>
                  <a:lnTo>
                    <a:pt x="0" y="0"/>
                  </a:lnTo>
                  <a:lnTo>
                    <a:pt x="37832" y="47530"/>
                  </a:lnTo>
                  <a:lnTo>
                    <a:pt x="72001" y="94080"/>
                  </a:lnTo>
                  <a:lnTo>
                    <a:pt x="94368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423"/>
            <p:cNvSpPr/>
            <p:nvPr>
              <p:custDataLst>
                <p:tags r:id="rId80"/>
              </p:custDataLst>
            </p:nvPr>
          </p:nvSpPr>
          <p:spPr>
            <a:xfrm>
              <a:off x="8014388" y="812800"/>
              <a:ext cx="62813" cy="266701"/>
            </a:xfrm>
            <a:custGeom>
              <a:avLst/>
              <a:gdLst/>
              <a:ahLst/>
              <a:cxnLst/>
              <a:rect l="0" t="0" r="0" b="0"/>
              <a:pathLst>
                <a:path w="62813" h="266701">
                  <a:moveTo>
                    <a:pt x="62812" y="0"/>
                  </a:moveTo>
                  <a:lnTo>
                    <a:pt x="62812" y="0"/>
                  </a:lnTo>
                  <a:lnTo>
                    <a:pt x="47885" y="0"/>
                  </a:lnTo>
                  <a:lnTo>
                    <a:pt x="5055" y="45659"/>
                  </a:lnTo>
                  <a:lnTo>
                    <a:pt x="1865" y="51573"/>
                  </a:lnTo>
                  <a:lnTo>
                    <a:pt x="1719" y="54137"/>
                  </a:lnTo>
                  <a:lnTo>
                    <a:pt x="3439" y="58868"/>
                  </a:lnTo>
                  <a:lnTo>
                    <a:pt x="3474" y="61118"/>
                  </a:lnTo>
                  <a:lnTo>
                    <a:pt x="0" y="75303"/>
                  </a:lnTo>
                  <a:lnTo>
                    <a:pt x="153" y="91963"/>
                  </a:lnTo>
                  <a:lnTo>
                    <a:pt x="7159" y="135411"/>
                  </a:lnTo>
                  <a:lnTo>
                    <a:pt x="12078" y="181024"/>
                  </a:lnTo>
                  <a:lnTo>
                    <a:pt x="15030" y="220587"/>
                  </a:lnTo>
                  <a:lnTo>
                    <a:pt x="14058" y="237033"/>
                  </a:lnTo>
                  <a:lnTo>
                    <a:pt x="16068" y="253520"/>
                  </a:lnTo>
                  <a:lnTo>
                    <a:pt x="14234" y="262481"/>
                  </a:lnTo>
                  <a:lnTo>
                    <a:pt x="14903" y="263887"/>
                  </a:lnTo>
                  <a:lnTo>
                    <a:pt x="18362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424"/>
            <p:cNvSpPr/>
            <p:nvPr>
              <p:custDataLst>
                <p:tags r:id="rId81"/>
              </p:custDataLst>
            </p:nvPr>
          </p:nvSpPr>
          <p:spPr>
            <a:xfrm>
              <a:off x="8191500" y="990600"/>
              <a:ext cx="241301" cy="12701"/>
            </a:xfrm>
            <a:custGeom>
              <a:avLst/>
              <a:gdLst/>
              <a:ahLst/>
              <a:cxnLst/>
              <a:rect l="0" t="0" r="0" b="0"/>
              <a:pathLst>
                <a:path w="241301" h="12701">
                  <a:moveTo>
                    <a:pt x="0" y="12700"/>
                  </a:moveTo>
                  <a:lnTo>
                    <a:pt x="0" y="12700"/>
                  </a:lnTo>
                  <a:lnTo>
                    <a:pt x="40439" y="12700"/>
                  </a:lnTo>
                  <a:lnTo>
                    <a:pt x="82537" y="10819"/>
                  </a:lnTo>
                  <a:lnTo>
                    <a:pt x="129583" y="7674"/>
                  </a:lnTo>
                  <a:lnTo>
                    <a:pt x="170334" y="6742"/>
                  </a:lnTo>
                  <a:lnTo>
                    <a:pt x="215287" y="6428"/>
                  </a:lnTo>
                  <a:lnTo>
                    <a:pt x="228093" y="4503"/>
                  </a:lnTo>
                  <a:lnTo>
                    <a:pt x="241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425"/>
            <p:cNvSpPr/>
            <p:nvPr>
              <p:custDataLst>
                <p:tags r:id="rId82"/>
              </p:custDataLst>
            </p:nvPr>
          </p:nvSpPr>
          <p:spPr>
            <a:xfrm>
              <a:off x="8627577" y="796990"/>
              <a:ext cx="205274" cy="294128"/>
            </a:xfrm>
            <a:custGeom>
              <a:avLst/>
              <a:gdLst/>
              <a:ahLst/>
              <a:cxnLst/>
              <a:rect l="0" t="0" r="0" b="0"/>
              <a:pathLst>
                <a:path w="205274" h="294128">
                  <a:moveTo>
                    <a:pt x="141773" y="9460"/>
                  </a:moveTo>
                  <a:lnTo>
                    <a:pt x="141773" y="9460"/>
                  </a:lnTo>
                  <a:lnTo>
                    <a:pt x="145143" y="9460"/>
                  </a:lnTo>
                  <a:lnTo>
                    <a:pt x="148680" y="7579"/>
                  </a:lnTo>
                  <a:lnTo>
                    <a:pt x="153329" y="3993"/>
                  </a:lnTo>
                  <a:lnTo>
                    <a:pt x="153005" y="2993"/>
                  </a:lnTo>
                  <a:lnTo>
                    <a:pt x="150763" y="0"/>
                  </a:lnTo>
                  <a:lnTo>
                    <a:pt x="110911" y="1764"/>
                  </a:lnTo>
                  <a:lnTo>
                    <a:pt x="67502" y="6304"/>
                  </a:lnTo>
                  <a:lnTo>
                    <a:pt x="36480" y="18021"/>
                  </a:lnTo>
                  <a:lnTo>
                    <a:pt x="33477" y="20812"/>
                  </a:lnTo>
                  <a:lnTo>
                    <a:pt x="30141" y="27676"/>
                  </a:lnTo>
                  <a:lnTo>
                    <a:pt x="28705" y="54425"/>
                  </a:lnTo>
                  <a:lnTo>
                    <a:pt x="32603" y="94829"/>
                  </a:lnTo>
                  <a:lnTo>
                    <a:pt x="31581" y="132827"/>
                  </a:lnTo>
                  <a:lnTo>
                    <a:pt x="24927" y="173484"/>
                  </a:lnTo>
                  <a:lnTo>
                    <a:pt x="15900" y="212341"/>
                  </a:lnTo>
                  <a:lnTo>
                    <a:pt x="6529" y="256655"/>
                  </a:lnTo>
                  <a:lnTo>
                    <a:pt x="22" y="277123"/>
                  </a:lnTo>
                  <a:lnTo>
                    <a:pt x="0" y="281741"/>
                  </a:lnTo>
                  <a:lnTo>
                    <a:pt x="1396" y="285525"/>
                  </a:lnTo>
                  <a:lnTo>
                    <a:pt x="6005" y="290905"/>
                  </a:lnTo>
                  <a:lnTo>
                    <a:pt x="10406" y="293297"/>
                  </a:lnTo>
                  <a:lnTo>
                    <a:pt x="35600" y="294127"/>
                  </a:lnTo>
                  <a:lnTo>
                    <a:pt x="81760" y="288228"/>
                  </a:lnTo>
                  <a:lnTo>
                    <a:pt x="125638" y="280441"/>
                  </a:lnTo>
                  <a:lnTo>
                    <a:pt x="168742" y="271079"/>
                  </a:lnTo>
                  <a:lnTo>
                    <a:pt x="205273" y="2634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426"/>
            <p:cNvSpPr/>
            <p:nvPr>
              <p:custDataLst>
                <p:tags r:id="rId83"/>
              </p:custDataLst>
            </p:nvPr>
          </p:nvSpPr>
          <p:spPr>
            <a:xfrm>
              <a:off x="8655050" y="952500"/>
              <a:ext cx="107951" cy="19051"/>
            </a:xfrm>
            <a:custGeom>
              <a:avLst/>
              <a:gdLst/>
              <a:ahLst/>
              <a:cxnLst/>
              <a:rect l="0" t="0" r="0" b="0"/>
              <a:pathLst>
                <a:path w="107951" h="19051">
                  <a:moveTo>
                    <a:pt x="0" y="19050"/>
                  </a:moveTo>
                  <a:lnTo>
                    <a:pt x="0" y="19050"/>
                  </a:lnTo>
                  <a:lnTo>
                    <a:pt x="21689" y="17639"/>
                  </a:lnTo>
                  <a:lnTo>
                    <a:pt x="67157" y="7116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427"/>
            <p:cNvSpPr/>
            <p:nvPr>
              <p:custDataLst>
                <p:tags r:id="rId84"/>
              </p:custDataLst>
            </p:nvPr>
          </p:nvSpPr>
          <p:spPr>
            <a:xfrm>
              <a:off x="8953635" y="762911"/>
              <a:ext cx="164083" cy="341419"/>
            </a:xfrm>
            <a:custGeom>
              <a:avLst/>
              <a:gdLst/>
              <a:ahLst/>
              <a:cxnLst/>
              <a:rect l="0" t="0" r="0" b="0"/>
              <a:pathLst>
                <a:path w="164083" h="341419">
                  <a:moveTo>
                    <a:pt x="158615" y="18139"/>
                  </a:moveTo>
                  <a:lnTo>
                    <a:pt x="158615" y="18139"/>
                  </a:lnTo>
                  <a:lnTo>
                    <a:pt x="164082" y="7204"/>
                  </a:lnTo>
                  <a:lnTo>
                    <a:pt x="163671" y="5910"/>
                  </a:lnTo>
                  <a:lnTo>
                    <a:pt x="161332" y="2591"/>
                  </a:lnTo>
                  <a:lnTo>
                    <a:pt x="154178" y="645"/>
                  </a:lnTo>
                  <a:lnTo>
                    <a:pt x="124869" y="0"/>
                  </a:lnTo>
                  <a:lnTo>
                    <a:pt x="77360" y="7954"/>
                  </a:lnTo>
                  <a:lnTo>
                    <a:pt x="32286" y="20291"/>
                  </a:lnTo>
                  <a:lnTo>
                    <a:pt x="22975" y="26386"/>
                  </a:lnTo>
                  <a:lnTo>
                    <a:pt x="16486" y="34504"/>
                  </a:lnTo>
                  <a:lnTo>
                    <a:pt x="11250" y="45168"/>
                  </a:lnTo>
                  <a:lnTo>
                    <a:pt x="17820" y="86669"/>
                  </a:lnTo>
                  <a:lnTo>
                    <a:pt x="26430" y="133537"/>
                  </a:lnTo>
                  <a:lnTo>
                    <a:pt x="30079" y="178704"/>
                  </a:lnTo>
                  <a:lnTo>
                    <a:pt x="27170" y="210386"/>
                  </a:lnTo>
                  <a:lnTo>
                    <a:pt x="17598" y="256194"/>
                  </a:lnTo>
                  <a:lnTo>
                    <a:pt x="5093" y="302856"/>
                  </a:lnTo>
                  <a:lnTo>
                    <a:pt x="0" y="340061"/>
                  </a:lnTo>
                  <a:lnTo>
                    <a:pt x="1366" y="340704"/>
                  </a:lnTo>
                  <a:lnTo>
                    <a:pt x="6647" y="341418"/>
                  </a:lnTo>
                  <a:lnTo>
                    <a:pt x="52866" y="333101"/>
                  </a:lnTo>
                  <a:lnTo>
                    <a:pt x="98889" y="322883"/>
                  </a:lnTo>
                  <a:lnTo>
                    <a:pt x="133215" y="3165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428"/>
            <p:cNvSpPr/>
            <p:nvPr>
              <p:custDataLst>
                <p:tags r:id="rId85"/>
              </p:custDataLst>
            </p:nvPr>
          </p:nvSpPr>
          <p:spPr>
            <a:xfrm>
              <a:off x="9203841" y="826383"/>
              <a:ext cx="79860" cy="100718"/>
            </a:xfrm>
            <a:custGeom>
              <a:avLst/>
              <a:gdLst/>
              <a:ahLst/>
              <a:cxnLst/>
              <a:rect l="0" t="0" r="0" b="0"/>
              <a:pathLst>
                <a:path w="79860" h="100718">
                  <a:moveTo>
                    <a:pt x="3659" y="5467"/>
                  </a:moveTo>
                  <a:lnTo>
                    <a:pt x="3659" y="5467"/>
                  </a:lnTo>
                  <a:lnTo>
                    <a:pt x="288" y="2096"/>
                  </a:lnTo>
                  <a:lnTo>
                    <a:pt x="0" y="1103"/>
                  </a:lnTo>
                  <a:lnTo>
                    <a:pt x="515" y="441"/>
                  </a:lnTo>
                  <a:lnTo>
                    <a:pt x="1562" y="0"/>
                  </a:lnTo>
                  <a:lnTo>
                    <a:pt x="13151" y="6121"/>
                  </a:lnTo>
                  <a:lnTo>
                    <a:pt x="42918" y="46670"/>
                  </a:lnTo>
                  <a:lnTo>
                    <a:pt x="75432" y="92060"/>
                  </a:lnTo>
                  <a:lnTo>
                    <a:pt x="79859" y="100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429"/>
            <p:cNvSpPr/>
            <p:nvPr>
              <p:custDataLst>
                <p:tags r:id="rId86"/>
              </p:custDataLst>
            </p:nvPr>
          </p:nvSpPr>
          <p:spPr>
            <a:xfrm>
              <a:off x="9297357" y="815492"/>
              <a:ext cx="94294" cy="238609"/>
            </a:xfrm>
            <a:custGeom>
              <a:avLst/>
              <a:gdLst/>
              <a:ahLst/>
              <a:cxnLst/>
              <a:rect l="0" t="0" r="0" b="0"/>
              <a:pathLst>
                <a:path w="94294" h="238609">
                  <a:moveTo>
                    <a:pt x="94293" y="3658"/>
                  </a:moveTo>
                  <a:lnTo>
                    <a:pt x="94293" y="3658"/>
                  </a:lnTo>
                  <a:lnTo>
                    <a:pt x="90922" y="3658"/>
                  </a:lnTo>
                  <a:lnTo>
                    <a:pt x="87386" y="1776"/>
                  </a:lnTo>
                  <a:lnTo>
                    <a:pt x="85455" y="287"/>
                  </a:lnTo>
                  <a:lnTo>
                    <a:pt x="82756" y="0"/>
                  </a:lnTo>
                  <a:lnTo>
                    <a:pt x="75995" y="1562"/>
                  </a:lnTo>
                  <a:lnTo>
                    <a:pt x="55792" y="13383"/>
                  </a:lnTo>
                  <a:lnTo>
                    <a:pt x="10280" y="55956"/>
                  </a:lnTo>
                  <a:lnTo>
                    <a:pt x="3470" y="66112"/>
                  </a:lnTo>
                  <a:lnTo>
                    <a:pt x="2699" y="69283"/>
                  </a:lnTo>
                  <a:lnTo>
                    <a:pt x="2892" y="72102"/>
                  </a:lnTo>
                  <a:lnTo>
                    <a:pt x="10200" y="96755"/>
                  </a:lnTo>
                  <a:lnTo>
                    <a:pt x="9726" y="138700"/>
                  </a:lnTo>
                  <a:lnTo>
                    <a:pt x="5257" y="179564"/>
                  </a:lnTo>
                  <a:lnTo>
                    <a:pt x="0" y="214962"/>
                  </a:lnTo>
                  <a:lnTo>
                    <a:pt x="2697" y="229407"/>
                  </a:lnTo>
                  <a:lnTo>
                    <a:pt x="4301" y="232474"/>
                  </a:lnTo>
                  <a:lnTo>
                    <a:pt x="6076" y="234519"/>
                  </a:lnTo>
                  <a:lnTo>
                    <a:pt x="9929" y="236790"/>
                  </a:lnTo>
                  <a:lnTo>
                    <a:pt x="18093" y="2386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430"/>
            <p:cNvSpPr/>
            <p:nvPr>
              <p:custDataLst>
                <p:tags r:id="rId87"/>
              </p:custDataLst>
            </p:nvPr>
          </p:nvSpPr>
          <p:spPr>
            <a:xfrm>
              <a:off x="9436100" y="758636"/>
              <a:ext cx="141728" cy="352615"/>
            </a:xfrm>
            <a:custGeom>
              <a:avLst/>
              <a:gdLst/>
              <a:ahLst/>
              <a:cxnLst/>
              <a:rect l="0" t="0" r="0" b="0"/>
              <a:pathLst>
                <a:path w="141728" h="352615">
                  <a:moveTo>
                    <a:pt x="31750" y="9714"/>
                  </a:moveTo>
                  <a:lnTo>
                    <a:pt x="31750" y="9714"/>
                  </a:lnTo>
                  <a:lnTo>
                    <a:pt x="28379" y="6343"/>
                  </a:lnTo>
                  <a:lnTo>
                    <a:pt x="28091" y="5350"/>
                  </a:lnTo>
                  <a:lnTo>
                    <a:pt x="28606" y="4688"/>
                  </a:lnTo>
                  <a:lnTo>
                    <a:pt x="29654" y="4247"/>
                  </a:lnTo>
                  <a:lnTo>
                    <a:pt x="68497" y="3416"/>
                  </a:lnTo>
                  <a:lnTo>
                    <a:pt x="115541" y="0"/>
                  </a:lnTo>
                  <a:lnTo>
                    <a:pt x="127316" y="223"/>
                  </a:lnTo>
                  <a:lnTo>
                    <a:pt x="134902" y="2673"/>
                  </a:lnTo>
                  <a:lnTo>
                    <a:pt x="140625" y="6114"/>
                  </a:lnTo>
                  <a:lnTo>
                    <a:pt x="141727" y="9431"/>
                  </a:lnTo>
                  <a:lnTo>
                    <a:pt x="138429" y="31844"/>
                  </a:lnTo>
                  <a:lnTo>
                    <a:pt x="127538" y="77984"/>
                  </a:lnTo>
                  <a:lnTo>
                    <a:pt x="113989" y="116177"/>
                  </a:lnTo>
                  <a:lnTo>
                    <a:pt x="102375" y="163284"/>
                  </a:lnTo>
                  <a:lnTo>
                    <a:pt x="96658" y="209774"/>
                  </a:lnTo>
                  <a:lnTo>
                    <a:pt x="95374" y="256531"/>
                  </a:lnTo>
                  <a:lnTo>
                    <a:pt x="98410" y="287123"/>
                  </a:lnTo>
                  <a:lnTo>
                    <a:pt x="97357" y="292020"/>
                  </a:lnTo>
                  <a:lnTo>
                    <a:pt x="98065" y="295990"/>
                  </a:lnTo>
                  <a:lnTo>
                    <a:pt x="99949" y="299343"/>
                  </a:lnTo>
                  <a:lnTo>
                    <a:pt x="102615" y="302283"/>
                  </a:lnTo>
                  <a:lnTo>
                    <a:pt x="103689" y="305654"/>
                  </a:lnTo>
                  <a:lnTo>
                    <a:pt x="102998" y="313164"/>
                  </a:lnTo>
                  <a:lnTo>
                    <a:pt x="98644" y="325324"/>
                  </a:lnTo>
                  <a:lnTo>
                    <a:pt x="89232" y="333665"/>
                  </a:lnTo>
                  <a:lnTo>
                    <a:pt x="74936" y="341370"/>
                  </a:lnTo>
                  <a:lnTo>
                    <a:pt x="38896" y="350184"/>
                  </a:lnTo>
                  <a:lnTo>
                    <a:pt x="0" y="3526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431"/>
            <p:cNvSpPr/>
            <p:nvPr>
              <p:custDataLst>
                <p:tags r:id="rId88"/>
              </p:custDataLst>
            </p:nvPr>
          </p:nvSpPr>
          <p:spPr>
            <a:xfrm>
              <a:off x="9690100" y="742950"/>
              <a:ext cx="112910" cy="438151"/>
            </a:xfrm>
            <a:custGeom>
              <a:avLst/>
              <a:gdLst/>
              <a:ahLst/>
              <a:cxnLst/>
              <a:rect l="0" t="0" r="0" b="0"/>
              <a:pathLst>
                <a:path w="112910" h="438151">
                  <a:moveTo>
                    <a:pt x="6350" y="0"/>
                  </a:moveTo>
                  <a:lnTo>
                    <a:pt x="6350" y="0"/>
                  </a:lnTo>
                  <a:lnTo>
                    <a:pt x="9720" y="0"/>
                  </a:lnTo>
                  <a:lnTo>
                    <a:pt x="18559" y="3371"/>
                  </a:lnTo>
                  <a:lnTo>
                    <a:pt x="30114" y="15580"/>
                  </a:lnTo>
                  <a:lnTo>
                    <a:pt x="51731" y="54583"/>
                  </a:lnTo>
                  <a:lnTo>
                    <a:pt x="70831" y="96998"/>
                  </a:lnTo>
                  <a:lnTo>
                    <a:pt x="86043" y="133656"/>
                  </a:lnTo>
                  <a:lnTo>
                    <a:pt x="98449" y="173468"/>
                  </a:lnTo>
                  <a:lnTo>
                    <a:pt x="107255" y="215386"/>
                  </a:lnTo>
                  <a:lnTo>
                    <a:pt x="111169" y="259886"/>
                  </a:lnTo>
                  <a:lnTo>
                    <a:pt x="112909" y="301772"/>
                  </a:lnTo>
                  <a:lnTo>
                    <a:pt x="110154" y="339437"/>
                  </a:lnTo>
                  <a:lnTo>
                    <a:pt x="89475" y="383031"/>
                  </a:lnTo>
                  <a:lnTo>
                    <a:pt x="64454" y="413038"/>
                  </a:lnTo>
                  <a:lnTo>
                    <a:pt x="21126" y="437935"/>
                  </a:lnTo>
                  <a:lnTo>
                    <a:pt x="0" y="438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432"/>
            <p:cNvSpPr/>
            <p:nvPr>
              <p:custDataLst>
                <p:tags r:id="rId89"/>
              </p:custDataLst>
            </p:nvPr>
          </p:nvSpPr>
          <p:spPr>
            <a:xfrm>
              <a:off x="9880600" y="688718"/>
              <a:ext cx="219720" cy="581283"/>
            </a:xfrm>
            <a:custGeom>
              <a:avLst/>
              <a:gdLst/>
              <a:ahLst/>
              <a:cxnLst/>
              <a:rect l="0" t="0" r="0" b="0"/>
              <a:pathLst>
                <a:path w="219720" h="581283">
                  <a:moveTo>
                    <a:pt x="19050" y="16132"/>
                  </a:moveTo>
                  <a:lnTo>
                    <a:pt x="19050" y="16132"/>
                  </a:lnTo>
                  <a:lnTo>
                    <a:pt x="25530" y="15426"/>
                  </a:lnTo>
                  <a:lnTo>
                    <a:pt x="68563" y="6006"/>
                  </a:lnTo>
                  <a:lnTo>
                    <a:pt x="103805" y="3489"/>
                  </a:lnTo>
                  <a:lnTo>
                    <a:pt x="143803" y="0"/>
                  </a:lnTo>
                  <a:lnTo>
                    <a:pt x="187756" y="2545"/>
                  </a:lnTo>
                  <a:lnTo>
                    <a:pt x="204096" y="4449"/>
                  </a:lnTo>
                  <a:lnTo>
                    <a:pt x="213712" y="9999"/>
                  </a:lnTo>
                  <a:lnTo>
                    <a:pt x="216558" y="14160"/>
                  </a:lnTo>
                  <a:lnTo>
                    <a:pt x="219719" y="24428"/>
                  </a:lnTo>
                  <a:lnTo>
                    <a:pt x="215975" y="63475"/>
                  </a:lnTo>
                  <a:lnTo>
                    <a:pt x="205496" y="100950"/>
                  </a:lnTo>
                  <a:lnTo>
                    <a:pt x="189298" y="147881"/>
                  </a:lnTo>
                  <a:lnTo>
                    <a:pt x="177266" y="183342"/>
                  </a:lnTo>
                  <a:lnTo>
                    <a:pt x="168625" y="222151"/>
                  </a:lnTo>
                  <a:lnTo>
                    <a:pt x="161729" y="262213"/>
                  </a:lnTo>
                  <a:lnTo>
                    <a:pt x="153960" y="301185"/>
                  </a:lnTo>
                  <a:lnTo>
                    <a:pt x="145803" y="339672"/>
                  </a:lnTo>
                  <a:lnTo>
                    <a:pt x="138179" y="377239"/>
                  </a:lnTo>
                  <a:lnTo>
                    <a:pt x="132438" y="412750"/>
                  </a:lnTo>
                  <a:lnTo>
                    <a:pt x="129417" y="445466"/>
                  </a:lnTo>
                  <a:lnTo>
                    <a:pt x="127715" y="487888"/>
                  </a:lnTo>
                  <a:lnTo>
                    <a:pt x="123771" y="530457"/>
                  </a:lnTo>
                  <a:lnTo>
                    <a:pt x="114642" y="572768"/>
                  </a:lnTo>
                  <a:lnTo>
                    <a:pt x="113823" y="573490"/>
                  </a:lnTo>
                  <a:lnTo>
                    <a:pt x="97008" y="579169"/>
                  </a:lnTo>
                  <a:lnTo>
                    <a:pt x="52327" y="580391"/>
                  </a:lnTo>
                  <a:lnTo>
                    <a:pt x="20815" y="578101"/>
                  </a:lnTo>
                  <a:lnTo>
                    <a:pt x="0" y="5812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433"/>
            <p:cNvSpPr/>
            <p:nvPr>
              <p:custDataLst>
                <p:tags r:id="rId90"/>
              </p:custDataLst>
            </p:nvPr>
          </p:nvSpPr>
          <p:spPr>
            <a:xfrm>
              <a:off x="4400550" y="1372243"/>
              <a:ext cx="5664201" cy="170808"/>
            </a:xfrm>
            <a:custGeom>
              <a:avLst/>
              <a:gdLst/>
              <a:ahLst/>
              <a:cxnLst/>
              <a:rect l="0" t="0" r="0" b="0"/>
              <a:pathLst>
                <a:path w="5664201" h="170808">
                  <a:moveTo>
                    <a:pt x="0" y="170807"/>
                  </a:moveTo>
                  <a:lnTo>
                    <a:pt x="0" y="170807"/>
                  </a:lnTo>
                  <a:lnTo>
                    <a:pt x="6480" y="170101"/>
                  </a:lnTo>
                  <a:lnTo>
                    <a:pt x="42716" y="161969"/>
                  </a:lnTo>
                  <a:lnTo>
                    <a:pt x="84310" y="159251"/>
                  </a:lnTo>
                  <a:lnTo>
                    <a:pt x="117904" y="156734"/>
                  </a:lnTo>
                  <a:lnTo>
                    <a:pt x="156119" y="153263"/>
                  </a:lnTo>
                  <a:lnTo>
                    <a:pt x="201325" y="149369"/>
                  </a:lnTo>
                  <a:lnTo>
                    <a:pt x="227350" y="148049"/>
                  </a:lnTo>
                  <a:lnTo>
                    <a:pt x="255283" y="147168"/>
                  </a:lnTo>
                  <a:lnTo>
                    <a:pt x="284489" y="146581"/>
                  </a:lnTo>
                  <a:lnTo>
                    <a:pt x="316659" y="144779"/>
                  </a:lnTo>
                  <a:lnTo>
                    <a:pt x="350806" y="142166"/>
                  </a:lnTo>
                  <a:lnTo>
                    <a:pt x="386271" y="139013"/>
                  </a:lnTo>
                  <a:lnTo>
                    <a:pt x="425436" y="135500"/>
                  </a:lnTo>
                  <a:lnTo>
                    <a:pt x="467068" y="131747"/>
                  </a:lnTo>
                  <a:lnTo>
                    <a:pt x="510346" y="127834"/>
                  </a:lnTo>
                  <a:lnTo>
                    <a:pt x="556836" y="123814"/>
                  </a:lnTo>
                  <a:lnTo>
                    <a:pt x="605468" y="119722"/>
                  </a:lnTo>
                  <a:lnTo>
                    <a:pt x="655529" y="115584"/>
                  </a:lnTo>
                  <a:lnTo>
                    <a:pt x="707952" y="112119"/>
                  </a:lnTo>
                  <a:lnTo>
                    <a:pt x="761951" y="109104"/>
                  </a:lnTo>
                  <a:lnTo>
                    <a:pt x="817001" y="106389"/>
                  </a:lnTo>
                  <a:lnTo>
                    <a:pt x="874868" y="103167"/>
                  </a:lnTo>
                  <a:lnTo>
                    <a:pt x="934611" y="99608"/>
                  </a:lnTo>
                  <a:lnTo>
                    <a:pt x="995607" y="95824"/>
                  </a:lnTo>
                  <a:lnTo>
                    <a:pt x="1058144" y="91891"/>
                  </a:lnTo>
                  <a:lnTo>
                    <a:pt x="1121707" y="87857"/>
                  </a:lnTo>
                  <a:lnTo>
                    <a:pt x="1185955" y="83757"/>
                  </a:lnTo>
                  <a:lnTo>
                    <a:pt x="1252070" y="79613"/>
                  </a:lnTo>
                  <a:lnTo>
                    <a:pt x="1319430" y="75439"/>
                  </a:lnTo>
                  <a:lnTo>
                    <a:pt x="1387620" y="71245"/>
                  </a:lnTo>
                  <a:lnTo>
                    <a:pt x="1458480" y="67038"/>
                  </a:lnTo>
                  <a:lnTo>
                    <a:pt x="1531120" y="62822"/>
                  </a:lnTo>
                  <a:lnTo>
                    <a:pt x="1604947" y="58600"/>
                  </a:lnTo>
                  <a:lnTo>
                    <a:pt x="1679564" y="54375"/>
                  </a:lnTo>
                  <a:lnTo>
                    <a:pt x="1754709" y="50146"/>
                  </a:lnTo>
                  <a:lnTo>
                    <a:pt x="1830206" y="45917"/>
                  </a:lnTo>
                  <a:lnTo>
                    <a:pt x="1906643" y="41686"/>
                  </a:lnTo>
                  <a:lnTo>
                    <a:pt x="1983706" y="37454"/>
                  </a:lnTo>
                  <a:lnTo>
                    <a:pt x="2061187" y="33222"/>
                  </a:lnTo>
                  <a:lnTo>
                    <a:pt x="2139652" y="29694"/>
                  </a:lnTo>
                  <a:lnTo>
                    <a:pt x="2218774" y="26637"/>
                  </a:lnTo>
                  <a:lnTo>
                    <a:pt x="2298332" y="23894"/>
                  </a:lnTo>
                  <a:lnTo>
                    <a:pt x="2378183" y="21359"/>
                  </a:lnTo>
                  <a:lnTo>
                    <a:pt x="2458227" y="18964"/>
                  </a:lnTo>
                  <a:lnTo>
                    <a:pt x="2538401" y="16662"/>
                  </a:lnTo>
                  <a:lnTo>
                    <a:pt x="2617956" y="13716"/>
                  </a:lnTo>
                  <a:lnTo>
                    <a:pt x="2697098" y="10341"/>
                  </a:lnTo>
                  <a:lnTo>
                    <a:pt x="2775965" y="6679"/>
                  </a:lnTo>
                  <a:lnTo>
                    <a:pt x="2855354" y="4238"/>
                  </a:lnTo>
                  <a:lnTo>
                    <a:pt x="2935092" y="2611"/>
                  </a:lnTo>
                  <a:lnTo>
                    <a:pt x="3015061" y="1526"/>
                  </a:lnTo>
                  <a:lnTo>
                    <a:pt x="3093774" y="803"/>
                  </a:lnTo>
                  <a:lnTo>
                    <a:pt x="3171650" y="321"/>
                  </a:lnTo>
                  <a:lnTo>
                    <a:pt x="3248966" y="0"/>
                  </a:lnTo>
                  <a:lnTo>
                    <a:pt x="3325205" y="491"/>
                  </a:lnTo>
                  <a:lnTo>
                    <a:pt x="3400725" y="1524"/>
                  </a:lnTo>
                  <a:lnTo>
                    <a:pt x="3475767" y="2918"/>
                  </a:lnTo>
                  <a:lnTo>
                    <a:pt x="3549079" y="4554"/>
                  </a:lnTo>
                  <a:lnTo>
                    <a:pt x="3621236" y="6349"/>
                  </a:lnTo>
                  <a:lnTo>
                    <a:pt x="3692623" y="8252"/>
                  </a:lnTo>
                  <a:lnTo>
                    <a:pt x="3763499" y="10226"/>
                  </a:lnTo>
                  <a:lnTo>
                    <a:pt x="3834033" y="12247"/>
                  </a:lnTo>
                  <a:lnTo>
                    <a:pt x="3904338" y="14301"/>
                  </a:lnTo>
                  <a:lnTo>
                    <a:pt x="3971670" y="16375"/>
                  </a:lnTo>
                  <a:lnTo>
                    <a:pt x="4037019" y="18463"/>
                  </a:lnTo>
                  <a:lnTo>
                    <a:pt x="4101045" y="20561"/>
                  </a:lnTo>
                  <a:lnTo>
                    <a:pt x="4164897" y="22665"/>
                  </a:lnTo>
                  <a:lnTo>
                    <a:pt x="4228631" y="24774"/>
                  </a:lnTo>
                  <a:lnTo>
                    <a:pt x="4292287" y="26885"/>
                  </a:lnTo>
                  <a:lnTo>
                    <a:pt x="4353775" y="29703"/>
                  </a:lnTo>
                  <a:lnTo>
                    <a:pt x="4413817" y="32993"/>
                  </a:lnTo>
                  <a:lnTo>
                    <a:pt x="4472894" y="36598"/>
                  </a:lnTo>
                  <a:lnTo>
                    <a:pt x="4530623" y="39706"/>
                  </a:lnTo>
                  <a:lnTo>
                    <a:pt x="4587454" y="42484"/>
                  </a:lnTo>
                  <a:lnTo>
                    <a:pt x="4643686" y="45042"/>
                  </a:lnTo>
                  <a:lnTo>
                    <a:pt x="4698106" y="47452"/>
                  </a:lnTo>
                  <a:lnTo>
                    <a:pt x="4751322" y="49765"/>
                  </a:lnTo>
                  <a:lnTo>
                    <a:pt x="4803730" y="52012"/>
                  </a:lnTo>
                  <a:lnTo>
                    <a:pt x="4854192" y="54216"/>
                  </a:lnTo>
                  <a:lnTo>
                    <a:pt x="4903357" y="56391"/>
                  </a:lnTo>
                  <a:lnTo>
                    <a:pt x="4951654" y="58546"/>
                  </a:lnTo>
                  <a:lnTo>
                    <a:pt x="4997259" y="59983"/>
                  </a:lnTo>
                  <a:lnTo>
                    <a:pt x="5041067" y="60941"/>
                  </a:lnTo>
                  <a:lnTo>
                    <a:pt x="5083678" y="61580"/>
                  </a:lnTo>
                  <a:lnTo>
                    <a:pt x="5124079" y="62711"/>
                  </a:lnTo>
                  <a:lnTo>
                    <a:pt x="5163008" y="64171"/>
                  </a:lnTo>
                  <a:lnTo>
                    <a:pt x="5200955" y="65850"/>
                  </a:lnTo>
                  <a:lnTo>
                    <a:pt x="5236837" y="67674"/>
                  </a:lnTo>
                  <a:lnTo>
                    <a:pt x="5271341" y="69596"/>
                  </a:lnTo>
                  <a:lnTo>
                    <a:pt x="5304927" y="71583"/>
                  </a:lnTo>
                  <a:lnTo>
                    <a:pt x="5337196" y="72908"/>
                  </a:lnTo>
                  <a:lnTo>
                    <a:pt x="5368586" y="73791"/>
                  </a:lnTo>
                  <a:lnTo>
                    <a:pt x="5399390" y="74379"/>
                  </a:lnTo>
                  <a:lnTo>
                    <a:pt x="5429804" y="75477"/>
                  </a:lnTo>
                  <a:lnTo>
                    <a:pt x="5459960" y="76915"/>
                  </a:lnTo>
                  <a:lnTo>
                    <a:pt x="5489939" y="78579"/>
                  </a:lnTo>
                  <a:lnTo>
                    <a:pt x="5516982" y="79688"/>
                  </a:lnTo>
                  <a:lnTo>
                    <a:pt x="5542066" y="80428"/>
                  </a:lnTo>
                  <a:lnTo>
                    <a:pt x="5587340" y="81955"/>
                  </a:lnTo>
                  <a:lnTo>
                    <a:pt x="5626278" y="84986"/>
                  </a:lnTo>
                  <a:lnTo>
                    <a:pt x="5664200" y="882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SMARTInkShape-Group97"/>
          <p:cNvGrpSpPr/>
          <p:nvPr/>
        </p:nvGrpSpPr>
        <p:grpSpPr>
          <a:xfrm>
            <a:off x="5086350" y="1631950"/>
            <a:ext cx="2760346" cy="836590"/>
            <a:chOff x="5086350" y="1631950"/>
            <a:chExt cx="2760346" cy="836590"/>
          </a:xfrm>
        </p:grpSpPr>
        <p:sp>
          <p:nvSpPr>
            <p:cNvPr id="52" name="SMARTInkShape-434"/>
            <p:cNvSpPr/>
            <p:nvPr>
              <p:custDataLst>
                <p:tags r:id="rId62"/>
              </p:custDataLst>
            </p:nvPr>
          </p:nvSpPr>
          <p:spPr>
            <a:xfrm>
              <a:off x="5086350" y="1631950"/>
              <a:ext cx="2622551" cy="836590"/>
            </a:xfrm>
            <a:custGeom>
              <a:avLst/>
              <a:gdLst/>
              <a:ahLst/>
              <a:cxnLst/>
              <a:rect l="0" t="0" r="0" b="0"/>
              <a:pathLst>
                <a:path w="2622551" h="836590">
                  <a:moveTo>
                    <a:pt x="0" y="673100"/>
                  </a:moveTo>
                  <a:lnTo>
                    <a:pt x="0" y="673100"/>
                  </a:lnTo>
                  <a:lnTo>
                    <a:pt x="5069" y="678875"/>
                  </a:lnTo>
                  <a:lnTo>
                    <a:pt x="27888" y="722642"/>
                  </a:lnTo>
                  <a:lnTo>
                    <a:pt x="47920" y="769356"/>
                  </a:lnTo>
                  <a:lnTo>
                    <a:pt x="64760" y="812868"/>
                  </a:lnTo>
                  <a:lnTo>
                    <a:pt x="73732" y="835783"/>
                  </a:lnTo>
                  <a:lnTo>
                    <a:pt x="74554" y="836589"/>
                  </a:lnTo>
                  <a:lnTo>
                    <a:pt x="79084" y="824239"/>
                  </a:lnTo>
                  <a:lnTo>
                    <a:pt x="84894" y="785850"/>
                  </a:lnTo>
                  <a:lnTo>
                    <a:pt x="85238" y="746495"/>
                  </a:lnTo>
                  <a:lnTo>
                    <a:pt x="84342" y="724146"/>
                  </a:lnTo>
                  <a:lnTo>
                    <a:pt x="83039" y="697959"/>
                  </a:lnTo>
                  <a:lnTo>
                    <a:pt x="81465" y="669211"/>
                  </a:lnTo>
                  <a:lnTo>
                    <a:pt x="79709" y="638758"/>
                  </a:lnTo>
                  <a:lnTo>
                    <a:pt x="78540" y="605050"/>
                  </a:lnTo>
                  <a:lnTo>
                    <a:pt x="77760" y="569172"/>
                  </a:lnTo>
                  <a:lnTo>
                    <a:pt x="77240" y="531848"/>
                  </a:lnTo>
                  <a:lnTo>
                    <a:pt x="78305" y="496382"/>
                  </a:lnTo>
                  <a:lnTo>
                    <a:pt x="80425" y="462155"/>
                  </a:lnTo>
                  <a:lnTo>
                    <a:pt x="83250" y="428753"/>
                  </a:lnTo>
                  <a:lnTo>
                    <a:pt x="86545" y="398724"/>
                  </a:lnTo>
                  <a:lnTo>
                    <a:pt x="90152" y="370944"/>
                  </a:lnTo>
                  <a:lnTo>
                    <a:pt x="93968" y="344662"/>
                  </a:lnTo>
                  <a:lnTo>
                    <a:pt x="98208" y="304172"/>
                  </a:lnTo>
                  <a:lnTo>
                    <a:pt x="102476" y="263221"/>
                  </a:lnTo>
                  <a:lnTo>
                    <a:pt x="104811" y="245398"/>
                  </a:lnTo>
                  <a:lnTo>
                    <a:pt x="101766" y="204966"/>
                  </a:lnTo>
                  <a:lnTo>
                    <a:pt x="101005" y="202260"/>
                  </a:lnTo>
                  <a:lnTo>
                    <a:pt x="99793" y="200457"/>
                  </a:lnTo>
                  <a:lnTo>
                    <a:pt x="95329" y="196913"/>
                  </a:lnTo>
                  <a:lnTo>
                    <a:pt x="134467" y="183987"/>
                  </a:lnTo>
                  <a:lnTo>
                    <a:pt x="174838" y="175870"/>
                  </a:lnTo>
                  <a:lnTo>
                    <a:pt x="215994" y="167770"/>
                  </a:lnTo>
                  <a:lnTo>
                    <a:pt x="242774" y="162647"/>
                  </a:lnTo>
                  <a:lnTo>
                    <a:pt x="271916" y="157115"/>
                  </a:lnTo>
                  <a:lnTo>
                    <a:pt x="306160" y="152015"/>
                  </a:lnTo>
                  <a:lnTo>
                    <a:pt x="343807" y="147205"/>
                  </a:lnTo>
                  <a:lnTo>
                    <a:pt x="383721" y="142586"/>
                  </a:lnTo>
                  <a:lnTo>
                    <a:pt x="427970" y="138096"/>
                  </a:lnTo>
                  <a:lnTo>
                    <a:pt x="475108" y="133692"/>
                  </a:lnTo>
                  <a:lnTo>
                    <a:pt x="524172" y="129345"/>
                  </a:lnTo>
                  <a:lnTo>
                    <a:pt x="577343" y="125035"/>
                  </a:lnTo>
                  <a:lnTo>
                    <a:pt x="633251" y="120751"/>
                  </a:lnTo>
                  <a:lnTo>
                    <a:pt x="690984" y="116484"/>
                  </a:lnTo>
                  <a:lnTo>
                    <a:pt x="750639" y="110817"/>
                  </a:lnTo>
                  <a:lnTo>
                    <a:pt x="811576" y="104217"/>
                  </a:lnTo>
                  <a:lnTo>
                    <a:pt x="873368" y="96994"/>
                  </a:lnTo>
                  <a:lnTo>
                    <a:pt x="938551" y="90063"/>
                  </a:lnTo>
                  <a:lnTo>
                    <a:pt x="1005995" y="83325"/>
                  </a:lnTo>
                  <a:lnTo>
                    <a:pt x="1074947" y="76717"/>
                  </a:lnTo>
                  <a:lnTo>
                    <a:pt x="1146315" y="70900"/>
                  </a:lnTo>
                  <a:lnTo>
                    <a:pt x="1219293" y="65611"/>
                  </a:lnTo>
                  <a:lnTo>
                    <a:pt x="1293345" y="60674"/>
                  </a:lnTo>
                  <a:lnTo>
                    <a:pt x="1368819" y="55971"/>
                  </a:lnTo>
                  <a:lnTo>
                    <a:pt x="1445240" y="51425"/>
                  </a:lnTo>
                  <a:lnTo>
                    <a:pt x="1522293" y="46984"/>
                  </a:lnTo>
                  <a:lnTo>
                    <a:pt x="1599063" y="42611"/>
                  </a:lnTo>
                  <a:lnTo>
                    <a:pt x="1675642" y="38285"/>
                  </a:lnTo>
                  <a:lnTo>
                    <a:pt x="1752094" y="33990"/>
                  </a:lnTo>
                  <a:lnTo>
                    <a:pt x="1824935" y="29716"/>
                  </a:lnTo>
                  <a:lnTo>
                    <a:pt x="1895368" y="25455"/>
                  </a:lnTo>
                  <a:lnTo>
                    <a:pt x="1964195" y="21203"/>
                  </a:lnTo>
                  <a:lnTo>
                    <a:pt x="2029835" y="18369"/>
                  </a:lnTo>
                  <a:lnTo>
                    <a:pt x="2093351" y="16479"/>
                  </a:lnTo>
                  <a:lnTo>
                    <a:pt x="2155451" y="15219"/>
                  </a:lnTo>
                  <a:lnTo>
                    <a:pt x="2210961" y="13674"/>
                  </a:lnTo>
                  <a:lnTo>
                    <a:pt x="2262079" y="11938"/>
                  </a:lnTo>
                  <a:lnTo>
                    <a:pt x="2310270" y="10075"/>
                  </a:lnTo>
                  <a:lnTo>
                    <a:pt x="2352274" y="8128"/>
                  </a:lnTo>
                  <a:lnTo>
                    <a:pt x="2390155" y="6124"/>
                  </a:lnTo>
                  <a:lnTo>
                    <a:pt x="2425287" y="4083"/>
                  </a:lnTo>
                  <a:lnTo>
                    <a:pt x="2456469" y="2722"/>
                  </a:lnTo>
                  <a:lnTo>
                    <a:pt x="2485018" y="1815"/>
                  </a:lnTo>
                  <a:lnTo>
                    <a:pt x="2511812" y="1210"/>
                  </a:lnTo>
                  <a:lnTo>
                    <a:pt x="2552872" y="538"/>
                  </a:lnTo>
                  <a:lnTo>
                    <a:pt x="2594143" y="159"/>
                  </a:lnTo>
                  <a:lnTo>
                    <a:pt x="262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435"/>
            <p:cNvSpPr/>
            <p:nvPr>
              <p:custDataLst>
                <p:tags r:id="rId63"/>
              </p:custDataLst>
            </p:nvPr>
          </p:nvSpPr>
          <p:spPr>
            <a:xfrm>
              <a:off x="5360283" y="1999017"/>
              <a:ext cx="202318" cy="346486"/>
            </a:xfrm>
            <a:custGeom>
              <a:avLst/>
              <a:gdLst/>
              <a:ahLst/>
              <a:cxnLst/>
              <a:rect l="0" t="0" r="0" b="0"/>
              <a:pathLst>
                <a:path w="202318" h="346486">
                  <a:moveTo>
                    <a:pt x="5467" y="32983"/>
                  </a:moveTo>
                  <a:lnTo>
                    <a:pt x="5467" y="32983"/>
                  </a:lnTo>
                  <a:lnTo>
                    <a:pt x="2096" y="29612"/>
                  </a:lnTo>
                  <a:lnTo>
                    <a:pt x="1103" y="29325"/>
                  </a:lnTo>
                  <a:lnTo>
                    <a:pt x="441" y="29838"/>
                  </a:lnTo>
                  <a:lnTo>
                    <a:pt x="0" y="30887"/>
                  </a:lnTo>
                  <a:lnTo>
                    <a:pt x="11403" y="67331"/>
                  </a:lnTo>
                  <a:lnTo>
                    <a:pt x="22905" y="110345"/>
                  </a:lnTo>
                  <a:lnTo>
                    <a:pt x="32973" y="142390"/>
                  </a:lnTo>
                  <a:lnTo>
                    <a:pt x="45208" y="176858"/>
                  </a:lnTo>
                  <a:lnTo>
                    <a:pt x="60054" y="215696"/>
                  </a:lnTo>
                  <a:lnTo>
                    <a:pt x="74178" y="252713"/>
                  </a:lnTo>
                  <a:lnTo>
                    <a:pt x="94029" y="299642"/>
                  </a:lnTo>
                  <a:lnTo>
                    <a:pt x="116329" y="336991"/>
                  </a:lnTo>
                  <a:lnTo>
                    <a:pt x="123649" y="344486"/>
                  </a:lnTo>
                  <a:lnTo>
                    <a:pt x="126588" y="346485"/>
                  </a:lnTo>
                  <a:lnTo>
                    <a:pt x="129253" y="345701"/>
                  </a:lnTo>
                  <a:lnTo>
                    <a:pt x="134096" y="339185"/>
                  </a:lnTo>
                  <a:lnTo>
                    <a:pt x="148023" y="294655"/>
                  </a:lnTo>
                  <a:lnTo>
                    <a:pt x="156079" y="256761"/>
                  </a:lnTo>
                  <a:lnTo>
                    <a:pt x="159497" y="233674"/>
                  </a:lnTo>
                  <a:lnTo>
                    <a:pt x="162481" y="208405"/>
                  </a:lnTo>
                  <a:lnTo>
                    <a:pt x="165176" y="181681"/>
                  </a:lnTo>
                  <a:lnTo>
                    <a:pt x="167678" y="155398"/>
                  </a:lnTo>
                  <a:lnTo>
                    <a:pt x="170052" y="129410"/>
                  </a:lnTo>
                  <a:lnTo>
                    <a:pt x="175277" y="82189"/>
                  </a:lnTo>
                  <a:lnTo>
                    <a:pt x="182303" y="47091"/>
                  </a:lnTo>
                  <a:lnTo>
                    <a:pt x="194442" y="442"/>
                  </a:lnTo>
                  <a:lnTo>
                    <a:pt x="195656" y="0"/>
                  </a:lnTo>
                  <a:lnTo>
                    <a:pt x="197171" y="1117"/>
                  </a:lnTo>
                  <a:lnTo>
                    <a:pt x="202317" y="75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436"/>
            <p:cNvSpPr/>
            <p:nvPr>
              <p:custDataLst>
                <p:tags r:id="rId64"/>
              </p:custDataLst>
            </p:nvPr>
          </p:nvSpPr>
          <p:spPr>
            <a:xfrm>
              <a:off x="5587786" y="2173306"/>
              <a:ext cx="120865" cy="109369"/>
            </a:xfrm>
            <a:custGeom>
              <a:avLst/>
              <a:gdLst/>
              <a:ahLst/>
              <a:cxnLst/>
              <a:rect l="0" t="0" r="0" b="0"/>
              <a:pathLst>
                <a:path w="120865" h="109369">
                  <a:moveTo>
                    <a:pt x="76414" y="42844"/>
                  </a:moveTo>
                  <a:lnTo>
                    <a:pt x="76414" y="42844"/>
                  </a:lnTo>
                  <a:lnTo>
                    <a:pt x="76414" y="36102"/>
                  </a:lnTo>
                  <a:lnTo>
                    <a:pt x="72651" y="29029"/>
                  </a:lnTo>
                  <a:lnTo>
                    <a:pt x="67686" y="21182"/>
                  </a:lnTo>
                  <a:lnTo>
                    <a:pt x="62617" y="6528"/>
                  </a:lnTo>
                  <a:lnTo>
                    <a:pt x="60866" y="3816"/>
                  </a:lnTo>
                  <a:lnTo>
                    <a:pt x="58287" y="2009"/>
                  </a:lnTo>
                  <a:lnTo>
                    <a:pt x="51660" y="0"/>
                  </a:lnTo>
                  <a:lnTo>
                    <a:pt x="42128" y="2871"/>
                  </a:lnTo>
                  <a:lnTo>
                    <a:pt x="36623" y="5612"/>
                  </a:lnTo>
                  <a:lnTo>
                    <a:pt x="18763" y="26325"/>
                  </a:lnTo>
                  <a:lnTo>
                    <a:pt x="3436" y="54804"/>
                  </a:lnTo>
                  <a:lnTo>
                    <a:pt x="0" y="73325"/>
                  </a:lnTo>
                  <a:lnTo>
                    <a:pt x="71" y="82214"/>
                  </a:lnTo>
                  <a:lnTo>
                    <a:pt x="2235" y="89552"/>
                  </a:lnTo>
                  <a:lnTo>
                    <a:pt x="10284" y="101468"/>
                  </a:lnTo>
                  <a:lnTo>
                    <a:pt x="19036" y="107705"/>
                  </a:lnTo>
                  <a:lnTo>
                    <a:pt x="23345" y="109368"/>
                  </a:lnTo>
                  <a:lnTo>
                    <a:pt x="27629" y="109065"/>
                  </a:lnTo>
                  <a:lnTo>
                    <a:pt x="36153" y="104966"/>
                  </a:lnTo>
                  <a:lnTo>
                    <a:pt x="48884" y="91354"/>
                  </a:lnTo>
                  <a:lnTo>
                    <a:pt x="66993" y="49073"/>
                  </a:lnTo>
                  <a:lnTo>
                    <a:pt x="69155" y="41240"/>
                  </a:lnTo>
                  <a:lnTo>
                    <a:pt x="69457" y="41069"/>
                  </a:lnTo>
                  <a:lnTo>
                    <a:pt x="69660" y="41661"/>
                  </a:lnTo>
                  <a:lnTo>
                    <a:pt x="79418" y="53455"/>
                  </a:lnTo>
                  <a:lnTo>
                    <a:pt x="92634" y="75435"/>
                  </a:lnTo>
                  <a:lnTo>
                    <a:pt x="120864" y="1063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437"/>
            <p:cNvSpPr/>
            <p:nvPr>
              <p:custDataLst>
                <p:tags r:id="rId65"/>
              </p:custDataLst>
            </p:nvPr>
          </p:nvSpPr>
          <p:spPr>
            <a:xfrm>
              <a:off x="5727700" y="2146300"/>
              <a:ext cx="107951" cy="174433"/>
            </a:xfrm>
            <a:custGeom>
              <a:avLst/>
              <a:gdLst/>
              <a:ahLst/>
              <a:cxnLst/>
              <a:rect l="0" t="0" r="0" b="0"/>
              <a:pathLst>
                <a:path w="107951" h="174433">
                  <a:moveTo>
                    <a:pt x="0" y="31750"/>
                  </a:moveTo>
                  <a:lnTo>
                    <a:pt x="0" y="31750"/>
                  </a:lnTo>
                  <a:lnTo>
                    <a:pt x="0" y="17444"/>
                  </a:lnTo>
                  <a:lnTo>
                    <a:pt x="1411" y="15863"/>
                  </a:lnTo>
                  <a:lnTo>
                    <a:pt x="6742" y="14106"/>
                  </a:lnTo>
                  <a:lnTo>
                    <a:pt x="15696" y="18969"/>
                  </a:lnTo>
                  <a:lnTo>
                    <a:pt x="38692" y="42709"/>
                  </a:lnTo>
                  <a:lnTo>
                    <a:pt x="53954" y="73097"/>
                  </a:lnTo>
                  <a:lnTo>
                    <a:pt x="60671" y="108912"/>
                  </a:lnTo>
                  <a:lnTo>
                    <a:pt x="57871" y="156118"/>
                  </a:lnTo>
                  <a:lnTo>
                    <a:pt x="53209" y="173806"/>
                  </a:lnTo>
                  <a:lnTo>
                    <a:pt x="52405" y="174432"/>
                  </a:lnTo>
                  <a:lnTo>
                    <a:pt x="51870" y="173438"/>
                  </a:lnTo>
                  <a:lnTo>
                    <a:pt x="52422" y="145084"/>
                  </a:lnTo>
                  <a:lnTo>
                    <a:pt x="61002" y="107272"/>
                  </a:lnTo>
                  <a:lnTo>
                    <a:pt x="73185" y="66199"/>
                  </a:lnTo>
                  <a:lnTo>
                    <a:pt x="94027" y="23764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438"/>
            <p:cNvSpPr/>
            <p:nvPr>
              <p:custDataLst>
                <p:tags r:id="rId66"/>
              </p:custDataLst>
            </p:nvPr>
          </p:nvSpPr>
          <p:spPr>
            <a:xfrm>
              <a:off x="5977406" y="1979830"/>
              <a:ext cx="93195" cy="350621"/>
            </a:xfrm>
            <a:custGeom>
              <a:avLst/>
              <a:gdLst/>
              <a:ahLst/>
              <a:cxnLst/>
              <a:rect l="0" t="0" r="0" b="0"/>
              <a:pathLst>
                <a:path w="93195" h="350621">
                  <a:moveTo>
                    <a:pt x="93194" y="39470"/>
                  </a:moveTo>
                  <a:lnTo>
                    <a:pt x="93194" y="39470"/>
                  </a:lnTo>
                  <a:lnTo>
                    <a:pt x="72179" y="1432"/>
                  </a:lnTo>
                  <a:lnTo>
                    <a:pt x="68601" y="0"/>
                  </a:lnTo>
                  <a:lnTo>
                    <a:pt x="58980" y="291"/>
                  </a:lnTo>
                  <a:lnTo>
                    <a:pt x="38293" y="14534"/>
                  </a:lnTo>
                  <a:lnTo>
                    <a:pt x="17659" y="56854"/>
                  </a:lnTo>
                  <a:lnTo>
                    <a:pt x="8353" y="97996"/>
                  </a:lnTo>
                  <a:lnTo>
                    <a:pt x="2570" y="145209"/>
                  </a:lnTo>
                  <a:lnTo>
                    <a:pt x="1028" y="170641"/>
                  </a:lnTo>
                  <a:lnTo>
                    <a:pt x="0" y="196767"/>
                  </a:lnTo>
                  <a:lnTo>
                    <a:pt x="726" y="221240"/>
                  </a:lnTo>
                  <a:lnTo>
                    <a:pt x="5295" y="267247"/>
                  </a:lnTo>
                  <a:lnTo>
                    <a:pt x="13910" y="301806"/>
                  </a:lnTo>
                  <a:lnTo>
                    <a:pt x="25501" y="326808"/>
                  </a:lnTo>
                  <a:lnTo>
                    <a:pt x="40060" y="342624"/>
                  </a:lnTo>
                  <a:lnTo>
                    <a:pt x="47188" y="346700"/>
                  </a:lnTo>
                  <a:lnTo>
                    <a:pt x="74144" y="3506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439"/>
            <p:cNvSpPr/>
            <p:nvPr>
              <p:custDataLst>
                <p:tags r:id="rId67"/>
              </p:custDataLst>
            </p:nvPr>
          </p:nvSpPr>
          <p:spPr>
            <a:xfrm>
              <a:off x="6108699" y="2057400"/>
              <a:ext cx="203202" cy="266701"/>
            </a:xfrm>
            <a:custGeom>
              <a:avLst/>
              <a:gdLst/>
              <a:ahLst/>
              <a:cxnLst/>
              <a:rect l="0" t="0" r="0" b="0"/>
              <a:pathLst>
                <a:path w="203202" h="266701">
                  <a:moveTo>
                    <a:pt x="1" y="0"/>
                  </a:moveTo>
                  <a:lnTo>
                    <a:pt x="1" y="0"/>
                  </a:lnTo>
                  <a:lnTo>
                    <a:pt x="0" y="3371"/>
                  </a:lnTo>
                  <a:lnTo>
                    <a:pt x="33259" y="48184"/>
                  </a:lnTo>
                  <a:lnTo>
                    <a:pt x="69201" y="87027"/>
                  </a:lnTo>
                  <a:lnTo>
                    <a:pt x="114500" y="133187"/>
                  </a:lnTo>
                  <a:lnTo>
                    <a:pt x="143317" y="165968"/>
                  </a:lnTo>
                  <a:lnTo>
                    <a:pt x="179577" y="212394"/>
                  </a:lnTo>
                  <a:lnTo>
                    <a:pt x="195523" y="236920"/>
                  </a:lnTo>
                  <a:lnTo>
                    <a:pt x="203201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440"/>
            <p:cNvSpPr/>
            <p:nvPr>
              <p:custDataLst>
                <p:tags r:id="rId68"/>
              </p:custDataLst>
            </p:nvPr>
          </p:nvSpPr>
          <p:spPr>
            <a:xfrm>
              <a:off x="6197419" y="2066729"/>
              <a:ext cx="95432" cy="282772"/>
            </a:xfrm>
            <a:custGeom>
              <a:avLst/>
              <a:gdLst/>
              <a:ahLst/>
              <a:cxnLst/>
              <a:rect l="0" t="0" r="0" b="0"/>
              <a:pathLst>
                <a:path w="95432" h="282772">
                  <a:moveTo>
                    <a:pt x="95431" y="3371"/>
                  </a:moveTo>
                  <a:lnTo>
                    <a:pt x="95431" y="3371"/>
                  </a:lnTo>
                  <a:lnTo>
                    <a:pt x="92060" y="0"/>
                  </a:lnTo>
                  <a:lnTo>
                    <a:pt x="89656" y="1124"/>
                  </a:lnTo>
                  <a:lnTo>
                    <a:pt x="78825" y="14229"/>
                  </a:lnTo>
                  <a:lnTo>
                    <a:pt x="56560" y="55192"/>
                  </a:lnTo>
                  <a:lnTo>
                    <a:pt x="44994" y="86375"/>
                  </a:lnTo>
                  <a:lnTo>
                    <a:pt x="35150" y="123752"/>
                  </a:lnTo>
                  <a:lnTo>
                    <a:pt x="24190" y="162002"/>
                  </a:lnTo>
                  <a:lnTo>
                    <a:pt x="12969" y="199462"/>
                  </a:lnTo>
                  <a:lnTo>
                    <a:pt x="3277" y="234926"/>
                  </a:lnTo>
                  <a:lnTo>
                    <a:pt x="0" y="273142"/>
                  </a:lnTo>
                  <a:lnTo>
                    <a:pt x="1472" y="279174"/>
                  </a:lnTo>
                  <a:lnTo>
                    <a:pt x="3864" y="281784"/>
                  </a:lnTo>
                  <a:lnTo>
                    <a:pt x="12881" y="282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441"/>
            <p:cNvSpPr/>
            <p:nvPr>
              <p:custDataLst>
                <p:tags r:id="rId69"/>
              </p:custDataLst>
            </p:nvPr>
          </p:nvSpPr>
          <p:spPr>
            <a:xfrm>
              <a:off x="6357233" y="1982083"/>
              <a:ext cx="64926" cy="373768"/>
            </a:xfrm>
            <a:custGeom>
              <a:avLst/>
              <a:gdLst/>
              <a:ahLst/>
              <a:cxnLst/>
              <a:rect l="0" t="0" r="0" b="0"/>
              <a:pathLst>
                <a:path w="64926" h="373768">
                  <a:moveTo>
                    <a:pt x="5467" y="5467"/>
                  </a:moveTo>
                  <a:lnTo>
                    <a:pt x="5467" y="5467"/>
                  </a:lnTo>
                  <a:lnTo>
                    <a:pt x="0" y="0"/>
                  </a:lnTo>
                  <a:lnTo>
                    <a:pt x="9903" y="34389"/>
                  </a:lnTo>
                  <a:lnTo>
                    <a:pt x="27713" y="78242"/>
                  </a:lnTo>
                  <a:lnTo>
                    <a:pt x="42165" y="111189"/>
                  </a:lnTo>
                  <a:lnTo>
                    <a:pt x="55644" y="146999"/>
                  </a:lnTo>
                  <a:lnTo>
                    <a:pt x="63046" y="184081"/>
                  </a:lnTo>
                  <a:lnTo>
                    <a:pt x="64925" y="221729"/>
                  </a:lnTo>
                  <a:lnTo>
                    <a:pt x="61056" y="259628"/>
                  </a:lnTo>
                  <a:lnTo>
                    <a:pt x="52750" y="293875"/>
                  </a:lnTo>
                  <a:lnTo>
                    <a:pt x="34294" y="337160"/>
                  </a:lnTo>
                  <a:lnTo>
                    <a:pt x="11817" y="373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442"/>
            <p:cNvSpPr/>
            <p:nvPr>
              <p:custDataLst>
                <p:tags r:id="rId70"/>
              </p:custDataLst>
            </p:nvPr>
          </p:nvSpPr>
          <p:spPr>
            <a:xfrm>
              <a:off x="6531661" y="2273300"/>
              <a:ext cx="8840" cy="12701"/>
            </a:xfrm>
            <a:custGeom>
              <a:avLst/>
              <a:gdLst/>
              <a:ahLst/>
              <a:cxnLst/>
              <a:rect l="0" t="0" r="0" b="0"/>
              <a:pathLst>
                <a:path w="8840" h="12701">
                  <a:moveTo>
                    <a:pt x="8839" y="12700"/>
                  </a:moveTo>
                  <a:lnTo>
                    <a:pt x="8839" y="12700"/>
                  </a:lnTo>
                  <a:lnTo>
                    <a:pt x="5468" y="12700"/>
                  </a:lnTo>
                  <a:lnTo>
                    <a:pt x="1931" y="10818"/>
                  </a:lnTo>
                  <a:lnTo>
                    <a:pt x="0" y="9329"/>
                  </a:lnTo>
                  <a:lnTo>
                    <a:pt x="124" y="7630"/>
                  </a:lnTo>
                  <a:lnTo>
                    <a:pt x="88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443"/>
            <p:cNvSpPr/>
            <p:nvPr>
              <p:custDataLst>
                <p:tags r:id="rId71"/>
              </p:custDataLst>
            </p:nvPr>
          </p:nvSpPr>
          <p:spPr>
            <a:xfrm>
              <a:off x="6762750" y="2020845"/>
              <a:ext cx="196851" cy="296798"/>
            </a:xfrm>
            <a:custGeom>
              <a:avLst/>
              <a:gdLst/>
              <a:ahLst/>
              <a:cxnLst/>
              <a:rect l="0" t="0" r="0" b="0"/>
              <a:pathLst>
                <a:path w="196851" h="296798">
                  <a:moveTo>
                    <a:pt x="0" y="68305"/>
                  </a:moveTo>
                  <a:lnTo>
                    <a:pt x="0" y="68305"/>
                  </a:lnTo>
                  <a:lnTo>
                    <a:pt x="8839" y="53999"/>
                  </a:lnTo>
                  <a:lnTo>
                    <a:pt x="14927" y="47290"/>
                  </a:lnTo>
                  <a:lnTo>
                    <a:pt x="20980" y="44854"/>
                  </a:lnTo>
                  <a:lnTo>
                    <a:pt x="24571" y="44204"/>
                  </a:lnTo>
                  <a:lnTo>
                    <a:pt x="28375" y="46593"/>
                  </a:lnTo>
                  <a:lnTo>
                    <a:pt x="36365" y="56774"/>
                  </a:lnTo>
                  <a:lnTo>
                    <a:pt x="48796" y="91856"/>
                  </a:lnTo>
                  <a:lnTo>
                    <a:pt x="59082" y="123928"/>
                  </a:lnTo>
                  <a:lnTo>
                    <a:pt x="70708" y="158643"/>
                  </a:lnTo>
                  <a:lnTo>
                    <a:pt x="82931" y="192887"/>
                  </a:lnTo>
                  <a:lnTo>
                    <a:pt x="95420" y="226921"/>
                  </a:lnTo>
                  <a:lnTo>
                    <a:pt x="114350" y="270289"/>
                  </a:lnTo>
                  <a:lnTo>
                    <a:pt x="129601" y="293487"/>
                  </a:lnTo>
                  <a:lnTo>
                    <a:pt x="132968" y="296743"/>
                  </a:lnTo>
                  <a:lnTo>
                    <a:pt x="136623" y="296797"/>
                  </a:lnTo>
                  <a:lnTo>
                    <a:pt x="140470" y="294716"/>
                  </a:lnTo>
                  <a:lnTo>
                    <a:pt x="144447" y="291213"/>
                  </a:lnTo>
                  <a:lnTo>
                    <a:pt x="153414" y="269426"/>
                  </a:lnTo>
                  <a:lnTo>
                    <a:pt x="160540" y="227145"/>
                  </a:lnTo>
                  <a:lnTo>
                    <a:pt x="166836" y="188760"/>
                  </a:lnTo>
                  <a:lnTo>
                    <a:pt x="174338" y="145124"/>
                  </a:lnTo>
                  <a:lnTo>
                    <a:pt x="182376" y="97508"/>
                  </a:lnTo>
                  <a:lnTo>
                    <a:pt x="188771" y="57530"/>
                  </a:lnTo>
                  <a:lnTo>
                    <a:pt x="192574" y="14783"/>
                  </a:lnTo>
                  <a:lnTo>
                    <a:pt x="191422" y="773"/>
                  </a:lnTo>
                  <a:lnTo>
                    <a:pt x="191115" y="0"/>
                  </a:lnTo>
                  <a:lnTo>
                    <a:pt x="190909" y="1602"/>
                  </a:lnTo>
                  <a:lnTo>
                    <a:pt x="196850" y="365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444"/>
            <p:cNvSpPr/>
            <p:nvPr>
              <p:custDataLst>
                <p:tags r:id="rId72"/>
              </p:custDataLst>
            </p:nvPr>
          </p:nvSpPr>
          <p:spPr>
            <a:xfrm>
              <a:off x="7002359" y="2150825"/>
              <a:ext cx="84242" cy="91291"/>
            </a:xfrm>
            <a:custGeom>
              <a:avLst/>
              <a:gdLst/>
              <a:ahLst/>
              <a:cxnLst/>
              <a:rect l="0" t="0" r="0" b="0"/>
              <a:pathLst>
                <a:path w="84242" h="91291">
                  <a:moveTo>
                    <a:pt x="46141" y="58975"/>
                  </a:moveTo>
                  <a:lnTo>
                    <a:pt x="46141" y="58975"/>
                  </a:lnTo>
                  <a:lnTo>
                    <a:pt x="45435" y="20597"/>
                  </a:lnTo>
                  <a:lnTo>
                    <a:pt x="41072" y="7309"/>
                  </a:lnTo>
                  <a:lnTo>
                    <a:pt x="37302" y="1205"/>
                  </a:lnTo>
                  <a:lnTo>
                    <a:pt x="34604" y="0"/>
                  </a:lnTo>
                  <a:lnTo>
                    <a:pt x="27843" y="544"/>
                  </a:lnTo>
                  <a:lnTo>
                    <a:pt x="12732" y="8187"/>
                  </a:lnTo>
                  <a:lnTo>
                    <a:pt x="4716" y="28642"/>
                  </a:lnTo>
                  <a:lnTo>
                    <a:pt x="0" y="64569"/>
                  </a:lnTo>
                  <a:lnTo>
                    <a:pt x="2351" y="79806"/>
                  </a:lnTo>
                  <a:lnTo>
                    <a:pt x="8099" y="88929"/>
                  </a:lnTo>
                  <a:lnTo>
                    <a:pt x="12313" y="90939"/>
                  </a:lnTo>
                  <a:lnTo>
                    <a:pt x="22640" y="91290"/>
                  </a:lnTo>
                  <a:lnTo>
                    <a:pt x="26945" y="89691"/>
                  </a:lnTo>
                  <a:lnTo>
                    <a:pt x="33612" y="84150"/>
                  </a:lnTo>
                  <a:lnTo>
                    <a:pt x="43640" y="70507"/>
                  </a:lnTo>
                  <a:lnTo>
                    <a:pt x="48087" y="67628"/>
                  </a:lnTo>
                  <a:lnTo>
                    <a:pt x="50260" y="68272"/>
                  </a:lnTo>
                  <a:lnTo>
                    <a:pt x="54557" y="72749"/>
                  </a:lnTo>
                  <a:lnTo>
                    <a:pt x="63064" y="85711"/>
                  </a:lnTo>
                  <a:lnTo>
                    <a:pt x="67303" y="88496"/>
                  </a:lnTo>
                  <a:lnTo>
                    <a:pt x="84241" y="90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445"/>
            <p:cNvSpPr/>
            <p:nvPr>
              <p:custDataLst>
                <p:tags r:id="rId73"/>
              </p:custDataLst>
            </p:nvPr>
          </p:nvSpPr>
          <p:spPr>
            <a:xfrm>
              <a:off x="7112000" y="2101850"/>
              <a:ext cx="120651" cy="154635"/>
            </a:xfrm>
            <a:custGeom>
              <a:avLst/>
              <a:gdLst/>
              <a:ahLst/>
              <a:cxnLst/>
              <a:rect l="0" t="0" r="0" b="0"/>
              <a:pathLst>
                <a:path w="120651" h="154635">
                  <a:moveTo>
                    <a:pt x="0" y="63500"/>
                  </a:moveTo>
                  <a:lnTo>
                    <a:pt x="0" y="63500"/>
                  </a:lnTo>
                  <a:lnTo>
                    <a:pt x="0" y="53387"/>
                  </a:lnTo>
                  <a:lnTo>
                    <a:pt x="705" y="50408"/>
                  </a:lnTo>
                  <a:lnTo>
                    <a:pt x="1881" y="48422"/>
                  </a:lnTo>
                  <a:lnTo>
                    <a:pt x="3370" y="47098"/>
                  </a:lnTo>
                  <a:lnTo>
                    <a:pt x="6907" y="45627"/>
                  </a:lnTo>
                  <a:lnTo>
                    <a:pt x="8838" y="45234"/>
                  </a:lnTo>
                  <a:lnTo>
                    <a:pt x="21669" y="54795"/>
                  </a:lnTo>
                  <a:lnTo>
                    <a:pt x="49263" y="89984"/>
                  </a:lnTo>
                  <a:lnTo>
                    <a:pt x="70352" y="130671"/>
                  </a:lnTo>
                  <a:lnTo>
                    <a:pt x="73601" y="144859"/>
                  </a:lnTo>
                  <a:lnTo>
                    <a:pt x="73761" y="149490"/>
                  </a:lnTo>
                  <a:lnTo>
                    <a:pt x="73164" y="152576"/>
                  </a:lnTo>
                  <a:lnTo>
                    <a:pt x="72059" y="154634"/>
                  </a:lnTo>
                  <a:lnTo>
                    <a:pt x="70617" y="154595"/>
                  </a:lnTo>
                  <a:lnTo>
                    <a:pt x="67134" y="150788"/>
                  </a:lnTo>
                  <a:lnTo>
                    <a:pt x="61206" y="133970"/>
                  </a:lnTo>
                  <a:lnTo>
                    <a:pt x="68090" y="87794"/>
                  </a:lnTo>
                  <a:lnTo>
                    <a:pt x="80461" y="48434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446"/>
            <p:cNvSpPr/>
            <p:nvPr>
              <p:custDataLst>
                <p:tags r:id="rId74"/>
              </p:custDataLst>
            </p:nvPr>
          </p:nvSpPr>
          <p:spPr>
            <a:xfrm>
              <a:off x="7388631" y="1941494"/>
              <a:ext cx="78970" cy="319107"/>
            </a:xfrm>
            <a:custGeom>
              <a:avLst/>
              <a:gdLst/>
              <a:ahLst/>
              <a:cxnLst/>
              <a:rect l="0" t="0" r="0" b="0"/>
              <a:pathLst>
                <a:path w="78970" h="319107">
                  <a:moveTo>
                    <a:pt x="78969" y="14306"/>
                  </a:moveTo>
                  <a:lnTo>
                    <a:pt x="78969" y="14306"/>
                  </a:lnTo>
                  <a:lnTo>
                    <a:pt x="75598" y="7564"/>
                  </a:lnTo>
                  <a:lnTo>
                    <a:pt x="68298" y="2372"/>
                  </a:lnTo>
                  <a:lnTo>
                    <a:pt x="63389" y="0"/>
                  </a:lnTo>
                  <a:lnTo>
                    <a:pt x="57998" y="535"/>
                  </a:lnTo>
                  <a:lnTo>
                    <a:pt x="46366" y="6775"/>
                  </a:lnTo>
                  <a:lnTo>
                    <a:pt x="27916" y="32300"/>
                  </a:lnTo>
                  <a:lnTo>
                    <a:pt x="12415" y="70045"/>
                  </a:lnTo>
                  <a:lnTo>
                    <a:pt x="7056" y="103755"/>
                  </a:lnTo>
                  <a:lnTo>
                    <a:pt x="3969" y="141550"/>
                  </a:lnTo>
                  <a:lnTo>
                    <a:pt x="244" y="179514"/>
                  </a:lnTo>
                  <a:lnTo>
                    <a:pt x="0" y="215673"/>
                  </a:lnTo>
                  <a:lnTo>
                    <a:pt x="3655" y="248441"/>
                  </a:lnTo>
                  <a:lnTo>
                    <a:pt x="12335" y="274764"/>
                  </a:lnTo>
                  <a:lnTo>
                    <a:pt x="32493" y="302675"/>
                  </a:lnTo>
                  <a:lnTo>
                    <a:pt x="48200" y="311803"/>
                  </a:lnTo>
                  <a:lnTo>
                    <a:pt x="72619" y="3191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447"/>
            <p:cNvSpPr/>
            <p:nvPr>
              <p:custDataLst>
                <p:tags r:id="rId75"/>
              </p:custDataLst>
            </p:nvPr>
          </p:nvSpPr>
          <p:spPr>
            <a:xfrm>
              <a:off x="7531982" y="1993900"/>
              <a:ext cx="107069" cy="127001"/>
            </a:xfrm>
            <a:custGeom>
              <a:avLst/>
              <a:gdLst/>
              <a:ahLst/>
              <a:cxnLst/>
              <a:rect l="0" t="0" r="0" b="0"/>
              <a:pathLst>
                <a:path w="107069" h="127001">
                  <a:moveTo>
                    <a:pt x="5468" y="0"/>
                  </a:moveTo>
                  <a:lnTo>
                    <a:pt x="5468" y="0"/>
                  </a:lnTo>
                  <a:lnTo>
                    <a:pt x="0" y="0"/>
                  </a:lnTo>
                  <a:lnTo>
                    <a:pt x="14500" y="12256"/>
                  </a:lnTo>
                  <a:lnTo>
                    <a:pt x="47292" y="52998"/>
                  </a:lnTo>
                  <a:lnTo>
                    <a:pt x="73388" y="86799"/>
                  </a:lnTo>
                  <a:lnTo>
                    <a:pt x="85486" y="110071"/>
                  </a:lnTo>
                  <a:lnTo>
                    <a:pt x="107068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448"/>
            <p:cNvSpPr/>
            <p:nvPr>
              <p:custDataLst>
                <p:tags r:id="rId76"/>
              </p:custDataLst>
            </p:nvPr>
          </p:nvSpPr>
          <p:spPr>
            <a:xfrm>
              <a:off x="7634950" y="2013833"/>
              <a:ext cx="73951" cy="265818"/>
            </a:xfrm>
            <a:custGeom>
              <a:avLst/>
              <a:gdLst/>
              <a:ahLst/>
              <a:cxnLst/>
              <a:rect l="0" t="0" r="0" b="0"/>
              <a:pathLst>
                <a:path w="73951" h="265818">
                  <a:moveTo>
                    <a:pt x="73950" y="5467"/>
                  </a:moveTo>
                  <a:lnTo>
                    <a:pt x="73950" y="5467"/>
                  </a:lnTo>
                  <a:lnTo>
                    <a:pt x="73949" y="0"/>
                  </a:lnTo>
                  <a:lnTo>
                    <a:pt x="70579" y="2750"/>
                  </a:lnTo>
                  <a:lnTo>
                    <a:pt x="29712" y="44307"/>
                  </a:lnTo>
                  <a:lnTo>
                    <a:pt x="5346" y="88060"/>
                  </a:lnTo>
                  <a:lnTo>
                    <a:pt x="0" y="110451"/>
                  </a:lnTo>
                  <a:lnTo>
                    <a:pt x="4349" y="157001"/>
                  </a:lnTo>
                  <a:lnTo>
                    <a:pt x="12878" y="198248"/>
                  </a:lnTo>
                  <a:lnTo>
                    <a:pt x="10988" y="242156"/>
                  </a:lnTo>
                  <a:lnTo>
                    <a:pt x="4100" y="265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449"/>
            <p:cNvSpPr/>
            <p:nvPr>
              <p:custDataLst>
                <p:tags r:id="rId77"/>
              </p:custDataLst>
            </p:nvPr>
          </p:nvSpPr>
          <p:spPr>
            <a:xfrm>
              <a:off x="7708900" y="1913115"/>
              <a:ext cx="137796" cy="404636"/>
            </a:xfrm>
            <a:custGeom>
              <a:avLst/>
              <a:gdLst/>
              <a:ahLst/>
              <a:cxnLst/>
              <a:rect l="0" t="0" r="0" b="0"/>
              <a:pathLst>
                <a:path w="137796" h="404636">
                  <a:moveTo>
                    <a:pt x="95250" y="10935"/>
                  </a:moveTo>
                  <a:lnTo>
                    <a:pt x="95250" y="10935"/>
                  </a:lnTo>
                  <a:lnTo>
                    <a:pt x="95249" y="4193"/>
                  </a:lnTo>
                  <a:lnTo>
                    <a:pt x="95955" y="2207"/>
                  </a:lnTo>
                  <a:lnTo>
                    <a:pt x="97131" y="883"/>
                  </a:lnTo>
                  <a:lnTo>
                    <a:pt x="98620" y="0"/>
                  </a:lnTo>
                  <a:lnTo>
                    <a:pt x="104039" y="6545"/>
                  </a:lnTo>
                  <a:lnTo>
                    <a:pt x="122386" y="40485"/>
                  </a:lnTo>
                  <a:lnTo>
                    <a:pt x="132240" y="71105"/>
                  </a:lnTo>
                  <a:lnTo>
                    <a:pt x="137795" y="111055"/>
                  </a:lnTo>
                  <a:lnTo>
                    <a:pt x="136313" y="135537"/>
                  </a:lnTo>
                  <a:lnTo>
                    <a:pt x="133210" y="161736"/>
                  </a:lnTo>
                  <a:lnTo>
                    <a:pt x="127612" y="189080"/>
                  </a:lnTo>
                  <a:lnTo>
                    <a:pt x="120352" y="217188"/>
                  </a:lnTo>
                  <a:lnTo>
                    <a:pt x="111985" y="245803"/>
                  </a:lnTo>
                  <a:lnTo>
                    <a:pt x="100762" y="272642"/>
                  </a:lnTo>
                  <a:lnTo>
                    <a:pt x="87636" y="298295"/>
                  </a:lnTo>
                  <a:lnTo>
                    <a:pt x="58704" y="343262"/>
                  </a:lnTo>
                  <a:lnTo>
                    <a:pt x="19589" y="384882"/>
                  </a:lnTo>
                  <a:lnTo>
                    <a:pt x="0" y="4046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SMARTInkShape-Group98"/>
          <p:cNvGrpSpPr/>
          <p:nvPr/>
        </p:nvGrpSpPr>
        <p:grpSpPr>
          <a:xfrm>
            <a:off x="3517900" y="3733800"/>
            <a:ext cx="171451" cy="183268"/>
            <a:chOff x="3517900" y="3733800"/>
            <a:chExt cx="171451" cy="183268"/>
          </a:xfrm>
        </p:grpSpPr>
        <p:sp>
          <p:nvSpPr>
            <p:cNvPr id="69" name="SMARTInkShape-450"/>
            <p:cNvSpPr/>
            <p:nvPr>
              <p:custDataLst>
                <p:tags r:id="rId60"/>
              </p:custDataLst>
            </p:nvPr>
          </p:nvSpPr>
          <p:spPr>
            <a:xfrm>
              <a:off x="3517900" y="3733800"/>
              <a:ext cx="146051" cy="38101"/>
            </a:xfrm>
            <a:custGeom>
              <a:avLst/>
              <a:gdLst/>
              <a:ahLst/>
              <a:cxnLst/>
              <a:rect l="0" t="0" r="0" b="0"/>
              <a:pathLst>
                <a:path w="146051" h="38101">
                  <a:moveTo>
                    <a:pt x="0" y="38100"/>
                  </a:moveTo>
                  <a:lnTo>
                    <a:pt x="0" y="38100"/>
                  </a:lnTo>
                  <a:lnTo>
                    <a:pt x="42632" y="26563"/>
                  </a:lnTo>
                  <a:lnTo>
                    <a:pt x="84908" y="13975"/>
                  </a:lnTo>
                  <a:lnTo>
                    <a:pt x="127074" y="4485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451"/>
            <p:cNvSpPr/>
            <p:nvPr>
              <p:custDataLst>
                <p:tags r:id="rId61"/>
              </p:custDataLst>
            </p:nvPr>
          </p:nvSpPr>
          <p:spPr>
            <a:xfrm>
              <a:off x="3549650" y="3879850"/>
              <a:ext cx="139701" cy="37218"/>
            </a:xfrm>
            <a:custGeom>
              <a:avLst/>
              <a:gdLst/>
              <a:ahLst/>
              <a:cxnLst/>
              <a:rect l="0" t="0" r="0" b="0"/>
              <a:pathLst>
                <a:path w="139701" h="37218">
                  <a:moveTo>
                    <a:pt x="0" y="31750"/>
                  </a:moveTo>
                  <a:lnTo>
                    <a:pt x="0" y="31750"/>
                  </a:lnTo>
                  <a:lnTo>
                    <a:pt x="3371" y="35121"/>
                  </a:lnTo>
                  <a:lnTo>
                    <a:pt x="8789" y="36776"/>
                  </a:lnTo>
                  <a:lnTo>
                    <a:pt x="12209" y="37217"/>
                  </a:lnTo>
                  <a:lnTo>
                    <a:pt x="48821" y="27787"/>
                  </a:lnTo>
                  <a:lnTo>
                    <a:pt x="88000" y="16386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SMARTInkShape-Group101"/>
          <p:cNvGrpSpPr/>
          <p:nvPr/>
        </p:nvGrpSpPr>
        <p:grpSpPr>
          <a:xfrm>
            <a:off x="4776218" y="3184826"/>
            <a:ext cx="3324028" cy="612475"/>
            <a:chOff x="4776218" y="3184826"/>
            <a:chExt cx="3324028" cy="612475"/>
          </a:xfrm>
        </p:grpSpPr>
        <p:sp>
          <p:nvSpPr>
            <p:cNvPr id="72" name="SMARTInkShape-452"/>
            <p:cNvSpPr/>
            <p:nvPr>
              <p:custDataLst>
                <p:tags r:id="rId39"/>
              </p:custDataLst>
            </p:nvPr>
          </p:nvSpPr>
          <p:spPr>
            <a:xfrm>
              <a:off x="4832350" y="3759200"/>
              <a:ext cx="3149601" cy="38101"/>
            </a:xfrm>
            <a:custGeom>
              <a:avLst/>
              <a:gdLst/>
              <a:ahLst/>
              <a:cxnLst/>
              <a:rect l="0" t="0" r="0" b="0"/>
              <a:pathLst>
                <a:path w="3149601" h="38101">
                  <a:moveTo>
                    <a:pt x="0" y="38100"/>
                  </a:moveTo>
                  <a:lnTo>
                    <a:pt x="0" y="38100"/>
                  </a:lnTo>
                  <a:lnTo>
                    <a:pt x="3371" y="34729"/>
                  </a:lnTo>
                  <a:lnTo>
                    <a:pt x="28156" y="32338"/>
                  </a:lnTo>
                  <a:lnTo>
                    <a:pt x="68942" y="31219"/>
                  </a:lnTo>
                  <a:lnTo>
                    <a:pt x="112720" y="28456"/>
                  </a:lnTo>
                  <a:lnTo>
                    <a:pt x="140764" y="27437"/>
                  </a:lnTo>
                  <a:lnTo>
                    <a:pt x="172159" y="26758"/>
                  </a:lnTo>
                  <a:lnTo>
                    <a:pt x="205789" y="26305"/>
                  </a:lnTo>
                  <a:lnTo>
                    <a:pt x="245143" y="24592"/>
                  </a:lnTo>
                  <a:lnTo>
                    <a:pt x="288312" y="22039"/>
                  </a:lnTo>
                  <a:lnTo>
                    <a:pt x="334025" y="18926"/>
                  </a:lnTo>
                  <a:lnTo>
                    <a:pt x="385666" y="16851"/>
                  </a:lnTo>
                  <a:lnTo>
                    <a:pt x="441261" y="15467"/>
                  </a:lnTo>
                  <a:lnTo>
                    <a:pt x="499491" y="14544"/>
                  </a:lnTo>
                  <a:lnTo>
                    <a:pt x="563710" y="13929"/>
                  </a:lnTo>
                  <a:lnTo>
                    <a:pt x="631923" y="13520"/>
                  </a:lnTo>
                  <a:lnTo>
                    <a:pt x="702799" y="13246"/>
                  </a:lnTo>
                  <a:lnTo>
                    <a:pt x="778977" y="13064"/>
                  </a:lnTo>
                  <a:lnTo>
                    <a:pt x="858691" y="12943"/>
                  </a:lnTo>
                  <a:lnTo>
                    <a:pt x="940760" y="12862"/>
                  </a:lnTo>
                  <a:lnTo>
                    <a:pt x="1029340" y="12102"/>
                  </a:lnTo>
                  <a:lnTo>
                    <a:pt x="1122261" y="10890"/>
                  </a:lnTo>
                  <a:lnTo>
                    <a:pt x="1218073" y="9377"/>
                  </a:lnTo>
                  <a:lnTo>
                    <a:pt x="1316521" y="7662"/>
                  </a:lnTo>
                  <a:lnTo>
                    <a:pt x="1416724" y="5814"/>
                  </a:lnTo>
                  <a:lnTo>
                    <a:pt x="1518100" y="3876"/>
                  </a:lnTo>
                  <a:lnTo>
                    <a:pt x="1620255" y="3289"/>
                  </a:lnTo>
                  <a:lnTo>
                    <a:pt x="1722931" y="3604"/>
                  </a:lnTo>
                  <a:lnTo>
                    <a:pt x="1825954" y="4519"/>
                  </a:lnTo>
                  <a:lnTo>
                    <a:pt x="1927797" y="5835"/>
                  </a:lnTo>
                  <a:lnTo>
                    <a:pt x="2028854" y="7418"/>
                  </a:lnTo>
                  <a:lnTo>
                    <a:pt x="2129386" y="9178"/>
                  </a:lnTo>
                  <a:lnTo>
                    <a:pt x="2226040" y="11763"/>
                  </a:lnTo>
                  <a:lnTo>
                    <a:pt x="2320110" y="14898"/>
                  </a:lnTo>
                  <a:lnTo>
                    <a:pt x="2412457" y="18398"/>
                  </a:lnTo>
                  <a:lnTo>
                    <a:pt x="2500126" y="21438"/>
                  </a:lnTo>
                  <a:lnTo>
                    <a:pt x="2584679" y="24169"/>
                  </a:lnTo>
                  <a:lnTo>
                    <a:pt x="2667153" y="26696"/>
                  </a:lnTo>
                  <a:lnTo>
                    <a:pt x="2739774" y="27675"/>
                  </a:lnTo>
                  <a:lnTo>
                    <a:pt x="2805827" y="27622"/>
                  </a:lnTo>
                  <a:lnTo>
                    <a:pt x="2867501" y="26882"/>
                  </a:lnTo>
                  <a:lnTo>
                    <a:pt x="2919907" y="24976"/>
                  </a:lnTo>
                  <a:lnTo>
                    <a:pt x="2966132" y="22296"/>
                  </a:lnTo>
                  <a:lnTo>
                    <a:pt x="3008238" y="19097"/>
                  </a:lnTo>
                  <a:lnTo>
                    <a:pt x="3042658" y="15553"/>
                  </a:lnTo>
                  <a:lnTo>
                    <a:pt x="3071956" y="11780"/>
                  </a:lnTo>
                  <a:lnTo>
                    <a:pt x="3115090" y="5235"/>
                  </a:lnTo>
                  <a:lnTo>
                    <a:pt x="3149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453"/>
            <p:cNvSpPr/>
            <p:nvPr>
              <p:custDataLst>
                <p:tags r:id="rId40"/>
              </p:custDataLst>
            </p:nvPr>
          </p:nvSpPr>
          <p:spPr>
            <a:xfrm>
              <a:off x="7943850" y="3184826"/>
              <a:ext cx="156396" cy="441025"/>
            </a:xfrm>
            <a:custGeom>
              <a:avLst/>
              <a:gdLst/>
              <a:ahLst/>
              <a:cxnLst/>
              <a:rect l="0" t="0" r="0" b="0"/>
              <a:pathLst>
                <a:path w="156396" h="441025">
                  <a:moveTo>
                    <a:pt x="38100" y="34624"/>
                  </a:moveTo>
                  <a:lnTo>
                    <a:pt x="38100" y="34624"/>
                  </a:lnTo>
                  <a:lnTo>
                    <a:pt x="29261" y="25786"/>
                  </a:lnTo>
                  <a:lnTo>
                    <a:pt x="28680" y="24498"/>
                  </a:lnTo>
                  <a:lnTo>
                    <a:pt x="28997" y="23640"/>
                  </a:lnTo>
                  <a:lnTo>
                    <a:pt x="64845" y="9815"/>
                  </a:lnTo>
                  <a:lnTo>
                    <a:pt x="104400" y="3540"/>
                  </a:lnTo>
                  <a:lnTo>
                    <a:pt x="140540" y="0"/>
                  </a:lnTo>
                  <a:lnTo>
                    <a:pt x="146610" y="958"/>
                  </a:lnTo>
                  <a:lnTo>
                    <a:pt x="150656" y="3713"/>
                  </a:lnTo>
                  <a:lnTo>
                    <a:pt x="153354" y="7667"/>
                  </a:lnTo>
                  <a:lnTo>
                    <a:pt x="156352" y="19116"/>
                  </a:lnTo>
                  <a:lnTo>
                    <a:pt x="156395" y="57091"/>
                  </a:lnTo>
                  <a:lnTo>
                    <a:pt x="151702" y="92786"/>
                  </a:lnTo>
                  <a:lnTo>
                    <a:pt x="145842" y="132055"/>
                  </a:lnTo>
                  <a:lnTo>
                    <a:pt x="139638" y="178733"/>
                  </a:lnTo>
                  <a:lnTo>
                    <a:pt x="136144" y="214384"/>
                  </a:lnTo>
                  <a:lnTo>
                    <a:pt x="134592" y="251394"/>
                  </a:lnTo>
                  <a:lnTo>
                    <a:pt x="133901" y="287130"/>
                  </a:lnTo>
                  <a:lnTo>
                    <a:pt x="133513" y="333337"/>
                  </a:lnTo>
                  <a:lnTo>
                    <a:pt x="137736" y="380694"/>
                  </a:lnTo>
                  <a:lnTo>
                    <a:pt x="138412" y="396416"/>
                  </a:lnTo>
                  <a:lnTo>
                    <a:pt x="136070" y="403089"/>
                  </a:lnTo>
                  <a:lnTo>
                    <a:pt x="130785" y="410813"/>
                  </a:lnTo>
                  <a:lnTo>
                    <a:pt x="126801" y="413486"/>
                  </a:lnTo>
                  <a:lnTo>
                    <a:pt x="120562" y="414673"/>
                  </a:lnTo>
                  <a:lnTo>
                    <a:pt x="78915" y="418870"/>
                  </a:lnTo>
                  <a:lnTo>
                    <a:pt x="36806" y="427136"/>
                  </a:lnTo>
                  <a:lnTo>
                    <a:pt x="0" y="4410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454"/>
            <p:cNvSpPr/>
            <p:nvPr>
              <p:custDataLst>
                <p:tags r:id="rId41"/>
              </p:custDataLst>
            </p:nvPr>
          </p:nvSpPr>
          <p:spPr>
            <a:xfrm>
              <a:off x="7880350" y="3308611"/>
              <a:ext cx="39547" cy="234690"/>
            </a:xfrm>
            <a:custGeom>
              <a:avLst/>
              <a:gdLst/>
              <a:ahLst/>
              <a:cxnLst/>
              <a:rect l="0" t="0" r="0" b="0"/>
              <a:pathLst>
                <a:path w="39547" h="234690">
                  <a:moveTo>
                    <a:pt x="6350" y="6089"/>
                  </a:moveTo>
                  <a:lnTo>
                    <a:pt x="6350" y="6089"/>
                  </a:lnTo>
                  <a:lnTo>
                    <a:pt x="262" y="0"/>
                  </a:lnTo>
                  <a:lnTo>
                    <a:pt x="77" y="9929"/>
                  </a:lnTo>
                  <a:lnTo>
                    <a:pt x="16970" y="50897"/>
                  </a:lnTo>
                  <a:lnTo>
                    <a:pt x="26665" y="94389"/>
                  </a:lnTo>
                  <a:lnTo>
                    <a:pt x="33723" y="127884"/>
                  </a:lnTo>
                  <a:lnTo>
                    <a:pt x="39546" y="173096"/>
                  </a:lnTo>
                  <a:lnTo>
                    <a:pt x="31826" y="215049"/>
                  </a:lnTo>
                  <a:lnTo>
                    <a:pt x="29683" y="221596"/>
                  </a:lnTo>
                  <a:lnTo>
                    <a:pt x="25433" y="225960"/>
                  </a:lnTo>
                  <a:lnTo>
                    <a:pt x="0" y="2346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455"/>
            <p:cNvSpPr/>
            <p:nvPr>
              <p:custDataLst>
                <p:tags r:id="rId42"/>
              </p:custDataLst>
            </p:nvPr>
          </p:nvSpPr>
          <p:spPr>
            <a:xfrm>
              <a:off x="7759868" y="3467178"/>
              <a:ext cx="50633" cy="165023"/>
            </a:xfrm>
            <a:custGeom>
              <a:avLst/>
              <a:gdLst/>
              <a:ahLst/>
              <a:cxnLst/>
              <a:rect l="0" t="0" r="0" b="0"/>
              <a:pathLst>
                <a:path w="50633" h="165023">
                  <a:moveTo>
                    <a:pt x="50632" y="6272"/>
                  </a:moveTo>
                  <a:lnTo>
                    <a:pt x="50632" y="6272"/>
                  </a:lnTo>
                  <a:lnTo>
                    <a:pt x="44359" y="0"/>
                  </a:lnTo>
                  <a:lnTo>
                    <a:pt x="23330" y="22294"/>
                  </a:lnTo>
                  <a:lnTo>
                    <a:pt x="10723" y="54530"/>
                  </a:lnTo>
                  <a:lnTo>
                    <a:pt x="1754" y="95395"/>
                  </a:lnTo>
                  <a:lnTo>
                    <a:pt x="0" y="142228"/>
                  </a:lnTo>
                  <a:lnTo>
                    <a:pt x="613" y="152069"/>
                  </a:lnTo>
                  <a:lnTo>
                    <a:pt x="6182" y="1650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456"/>
            <p:cNvSpPr/>
            <p:nvPr>
              <p:custDataLst>
                <p:tags r:id="rId43"/>
              </p:custDataLst>
            </p:nvPr>
          </p:nvSpPr>
          <p:spPr>
            <a:xfrm>
              <a:off x="7677150" y="3454400"/>
              <a:ext cx="76201" cy="76201"/>
            </a:xfrm>
            <a:custGeom>
              <a:avLst/>
              <a:gdLst/>
              <a:ahLst/>
              <a:cxnLst/>
              <a:rect l="0" t="0" r="0" b="0"/>
              <a:pathLst>
                <a:path w="76201" h="76201">
                  <a:moveTo>
                    <a:pt x="0" y="0"/>
                  </a:moveTo>
                  <a:lnTo>
                    <a:pt x="0" y="0"/>
                  </a:lnTo>
                  <a:lnTo>
                    <a:pt x="8788" y="13815"/>
                  </a:lnTo>
                  <a:lnTo>
                    <a:pt x="56199" y="56736"/>
                  </a:lnTo>
                  <a:lnTo>
                    <a:pt x="7620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457"/>
            <p:cNvSpPr/>
            <p:nvPr>
              <p:custDataLst>
                <p:tags r:id="rId44"/>
              </p:custDataLst>
            </p:nvPr>
          </p:nvSpPr>
          <p:spPr>
            <a:xfrm>
              <a:off x="7378700" y="3319236"/>
              <a:ext cx="203201" cy="211365"/>
            </a:xfrm>
            <a:custGeom>
              <a:avLst/>
              <a:gdLst/>
              <a:ahLst/>
              <a:cxnLst/>
              <a:rect l="0" t="0" r="0" b="0"/>
              <a:pathLst>
                <a:path w="203201" h="211365">
                  <a:moveTo>
                    <a:pt x="0" y="211364"/>
                  </a:moveTo>
                  <a:lnTo>
                    <a:pt x="0" y="211364"/>
                  </a:lnTo>
                  <a:lnTo>
                    <a:pt x="0" y="207993"/>
                  </a:lnTo>
                  <a:lnTo>
                    <a:pt x="3370" y="199154"/>
                  </a:lnTo>
                  <a:lnTo>
                    <a:pt x="32201" y="155138"/>
                  </a:lnTo>
                  <a:lnTo>
                    <a:pt x="50471" y="112455"/>
                  </a:lnTo>
                  <a:lnTo>
                    <a:pt x="66148" y="67785"/>
                  </a:lnTo>
                  <a:lnTo>
                    <a:pt x="68048" y="42841"/>
                  </a:lnTo>
                  <a:lnTo>
                    <a:pt x="62726" y="16973"/>
                  </a:lnTo>
                  <a:lnTo>
                    <a:pt x="58251" y="1438"/>
                  </a:lnTo>
                  <a:lnTo>
                    <a:pt x="57179" y="152"/>
                  </a:lnTo>
                  <a:lnTo>
                    <a:pt x="55758" y="0"/>
                  </a:lnTo>
                  <a:lnTo>
                    <a:pt x="54106" y="604"/>
                  </a:lnTo>
                  <a:lnTo>
                    <a:pt x="48408" y="14940"/>
                  </a:lnTo>
                  <a:lnTo>
                    <a:pt x="39945" y="62017"/>
                  </a:lnTo>
                  <a:lnTo>
                    <a:pt x="38464" y="106996"/>
                  </a:lnTo>
                  <a:lnTo>
                    <a:pt x="38877" y="153510"/>
                  </a:lnTo>
                  <a:lnTo>
                    <a:pt x="46948" y="196759"/>
                  </a:lnTo>
                  <a:lnTo>
                    <a:pt x="49643" y="201627"/>
                  </a:lnTo>
                  <a:lnTo>
                    <a:pt x="52850" y="204873"/>
                  </a:lnTo>
                  <a:lnTo>
                    <a:pt x="56400" y="207037"/>
                  </a:lnTo>
                  <a:lnTo>
                    <a:pt x="60178" y="207774"/>
                  </a:lnTo>
                  <a:lnTo>
                    <a:pt x="68138" y="206711"/>
                  </a:lnTo>
                  <a:lnTo>
                    <a:pt x="83924" y="192033"/>
                  </a:lnTo>
                  <a:lnTo>
                    <a:pt x="103857" y="154602"/>
                  </a:lnTo>
                  <a:lnTo>
                    <a:pt x="121319" y="110977"/>
                  </a:lnTo>
                  <a:lnTo>
                    <a:pt x="138487" y="65830"/>
                  </a:lnTo>
                  <a:lnTo>
                    <a:pt x="151792" y="21449"/>
                  </a:lnTo>
                  <a:lnTo>
                    <a:pt x="157694" y="10053"/>
                  </a:lnTo>
                  <a:lnTo>
                    <a:pt x="158046" y="10834"/>
                  </a:lnTo>
                  <a:lnTo>
                    <a:pt x="158437" y="15465"/>
                  </a:lnTo>
                  <a:lnTo>
                    <a:pt x="153254" y="62485"/>
                  </a:lnTo>
                  <a:lnTo>
                    <a:pt x="157638" y="109048"/>
                  </a:lnTo>
                  <a:lnTo>
                    <a:pt x="170719" y="155679"/>
                  </a:lnTo>
                  <a:lnTo>
                    <a:pt x="178415" y="167329"/>
                  </a:lnTo>
                  <a:lnTo>
                    <a:pt x="186541" y="174154"/>
                  </a:lnTo>
                  <a:lnTo>
                    <a:pt x="203200" y="1796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458"/>
            <p:cNvSpPr/>
            <p:nvPr>
              <p:custDataLst>
                <p:tags r:id="rId45"/>
              </p:custDataLst>
            </p:nvPr>
          </p:nvSpPr>
          <p:spPr>
            <a:xfrm>
              <a:off x="5112141" y="3232150"/>
              <a:ext cx="183760" cy="361867"/>
            </a:xfrm>
            <a:custGeom>
              <a:avLst/>
              <a:gdLst/>
              <a:ahLst/>
              <a:cxnLst/>
              <a:rect l="0" t="0" r="0" b="0"/>
              <a:pathLst>
                <a:path w="183760" h="361867">
                  <a:moveTo>
                    <a:pt x="183759" y="0"/>
                  </a:moveTo>
                  <a:lnTo>
                    <a:pt x="183759" y="0"/>
                  </a:lnTo>
                  <a:lnTo>
                    <a:pt x="136772" y="0"/>
                  </a:lnTo>
                  <a:lnTo>
                    <a:pt x="91572" y="5069"/>
                  </a:lnTo>
                  <a:lnTo>
                    <a:pt x="53941" y="14747"/>
                  </a:lnTo>
                  <a:lnTo>
                    <a:pt x="40690" y="22076"/>
                  </a:lnTo>
                  <a:lnTo>
                    <a:pt x="32448" y="30038"/>
                  </a:lnTo>
                  <a:lnTo>
                    <a:pt x="28315" y="38279"/>
                  </a:lnTo>
                  <a:lnTo>
                    <a:pt x="25662" y="61811"/>
                  </a:lnTo>
                  <a:lnTo>
                    <a:pt x="25843" y="103775"/>
                  </a:lnTo>
                  <a:lnTo>
                    <a:pt x="29411" y="141756"/>
                  </a:lnTo>
                  <a:lnTo>
                    <a:pt x="30782" y="187424"/>
                  </a:lnTo>
                  <a:lnTo>
                    <a:pt x="30482" y="232549"/>
                  </a:lnTo>
                  <a:lnTo>
                    <a:pt x="25534" y="276493"/>
                  </a:lnTo>
                  <a:lnTo>
                    <a:pt x="13458" y="323981"/>
                  </a:lnTo>
                  <a:lnTo>
                    <a:pt x="0" y="360989"/>
                  </a:lnTo>
                  <a:lnTo>
                    <a:pt x="575" y="361309"/>
                  </a:lnTo>
                  <a:lnTo>
                    <a:pt x="18595" y="361866"/>
                  </a:lnTo>
                  <a:lnTo>
                    <a:pt x="64324" y="356863"/>
                  </a:lnTo>
                  <a:lnTo>
                    <a:pt x="105724" y="351114"/>
                  </a:lnTo>
                  <a:lnTo>
                    <a:pt x="152352" y="344732"/>
                  </a:lnTo>
                  <a:lnTo>
                    <a:pt x="177409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459"/>
            <p:cNvSpPr/>
            <p:nvPr>
              <p:custDataLst>
                <p:tags r:id="rId46"/>
              </p:custDataLst>
            </p:nvPr>
          </p:nvSpPr>
          <p:spPr>
            <a:xfrm>
              <a:off x="7073900" y="3435350"/>
              <a:ext cx="133351" cy="25401"/>
            </a:xfrm>
            <a:custGeom>
              <a:avLst/>
              <a:gdLst/>
              <a:ahLst/>
              <a:cxnLst/>
              <a:rect l="0" t="0" r="0" b="0"/>
              <a:pathLst>
                <a:path w="133351" h="25401">
                  <a:moveTo>
                    <a:pt x="0" y="25400"/>
                  </a:moveTo>
                  <a:lnTo>
                    <a:pt x="0" y="25400"/>
                  </a:lnTo>
                  <a:lnTo>
                    <a:pt x="21048" y="16562"/>
                  </a:lnTo>
                  <a:lnTo>
                    <a:pt x="63712" y="9099"/>
                  </a:lnTo>
                  <a:lnTo>
                    <a:pt x="105692" y="5011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460"/>
            <p:cNvSpPr/>
            <p:nvPr>
              <p:custDataLst>
                <p:tags r:id="rId47"/>
              </p:custDataLst>
            </p:nvPr>
          </p:nvSpPr>
          <p:spPr>
            <a:xfrm>
              <a:off x="6885984" y="3279291"/>
              <a:ext cx="105367" cy="270360"/>
            </a:xfrm>
            <a:custGeom>
              <a:avLst/>
              <a:gdLst/>
              <a:ahLst/>
              <a:cxnLst/>
              <a:rect l="0" t="0" r="0" b="0"/>
              <a:pathLst>
                <a:path w="105367" h="270360">
                  <a:moveTo>
                    <a:pt x="105366" y="3659"/>
                  </a:moveTo>
                  <a:lnTo>
                    <a:pt x="105366" y="3659"/>
                  </a:lnTo>
                  <a:lnTo>
                    <a:pt x="105366" y="288"/>
                  </a:lnTo>
                  <a:lnTo>
                    <a:pt x="103954" y="0"/>
                  </a:lnTo>
                  <a:lnTo>
                    <a:pt x="98624" y="1563"/>
                  </a:lnTo>
                  <a:lnTo>
                    <a:pt x="91060" y="6408"/>
                  </a:lnTo>
                  <a:lnTo>
                    <a:pt x="62052" y="49228"/>
                  </a:lnTo>
                  <a:lnTo>
                    <a:pt x="34175" y="89678"/>
                  </a:lnTo>
                  <a:lnTo>
                    <a:pt x="10497" y="129574"/>
                  </a:lnTo>
                  <a:lnTo>
                    <a:pt x="0" y="166036"/>
                  </a:lnTo>
                  <a:lnTo>
                    <a:pt x="4923" y="193744"/>
                  </a:lnTo>
                  <a:lnTo>
                    <a:pt x="19229" y="233300"/>
                  </a:lnTo>
                  <a:lnTo>
                    <a:pt x="31474" y="254675"/>
                  </a:lnTo>
                  <a:lnTo>
                    <a:pt x="48216" y="2703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461"/>
            <p:cNvSpPr/>
            <p:nvPr>
              <p:custDataLst>
                <p:tags r:id="rId48"/>
              </p:custDataLst>
            </p:nvPr>
          </p:nvSpPr>
          <p:spPr>
            <a:xfrm>
              <a:off x="6807200" y="3276600"/>
              <a:ext cx="82551" cy="114301"/>
            </a:xfrm>
            <a:custGeom>
              <a:avLst/>
              <a:gdLst/>
              <a:ahLst/>
              <a:cxnLst/>
              <a:rect l="0" t="0" r="0" b="0"/>
              <a:pathLst>
                <a:path w="82551" h="11430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32215" y="44444"/>
                  </a:lnTo>
                  <a:lnTo>
                    <a:pt x="62128" y="83385"/>
                  </a:lnTo>
                  <a:lnTo>
                    <a:pt x="8255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462"/>
            <p:cNvSpPr/>
            <p:nvPr>
              <p:custDataLst>
                <p:tags r:id="rId49"/>
              </p:custDataLst>
            </p:nvPr>
          </p:nvSpPr>
          <p:spPr>
            <a:xfrm>
              <a:off x="6632772" y="3245733"/>
              <a:ext cx="72829" cy="316618"/>
            </a:xfrm>
            <a:custGeom>
              <a:avLst/>
              <a:gdLst/>
              <a:ahLst/>
              <a:cxnLst/>
              <a:rect l="0" t="0" r="0" b="0"/>
              <a:pathLst>
                <a:path w="72829" h="316618">
                  <a:moveTo>
                    <a:pt x="66478" y="5467"/>
                  </a:moveTo>
                  <a:lnTo>
                    <a:pt x="66478" y="5467"/>
                  </a:lnTo>
                  <a:lnTo>
                    <a:pt x="66477" y="0"/>
                  </a:lnTo>
                  <a:lnTo>
                    <a:pt x="63107" y="2750"/>
                  </a:lnTo>
                  <a:lnTo>
                    <a:pt x="46705" y="29595"/>
                  </a:lnTo>
                  <a:lnTo>
                    <a:pt x="30352" y="71224"/>
                  </a:lnTo>
                  <a:lnTo>
                    <a:pt x="14380" y="114478"/>
                  </a:lnTo>
                  <a:lnTo>
                    <a:pt x="6165" y="150342"/>
                  </a:lnTo>
                  <a:lnTo>
                    <a:pt x="867" y="187684"/>
                  </a:lnTo>
                  <a:lnTo>
                    <a:pt x="0" y="235062"/>
                  </a:lnTo>
                  <a:lnTo>
                    <a:pt x="7299" y="260380"/>
                  </a:lnTo>
                  <a:lnTo>
                    <a:pt x="26680" y="291095"/>
                  </a:lnTo>
                  <a:lnTo>
                    <a:pt x="44086" y="303628"/>
                  </a:lnTo>
                  <a:lnTo>
                    <a:pt x="72828" y="316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463"/>
            <p:cNvSpPr/>
            <p:nvPr>
              <p:custDataLst>
                <p:tags r:id="rId50"/>
              </p:custDataLst>
            </p:nvPr>
          </p:nvSpPr>
          <p:spPr>
            <a:xfrm>
              <a:off x="6426200" y="3295650"/>
              <a:ext cx="56011" cy="215901"/>
            </a:xfrm>
            <a:custGeom>
              <a:avLst/>
              <a:gdLst/>
              <a:ahLst/>
              <a:cxnLst/>
              <a:rect l="0" t="0" r="0" b="0"/>
              <a:pathLst>
                <a:path w="56011" h="215901">
                  <a:moveTo>
                    <a:pt x="0" y="0"/>
                  </a:moveTo>
                  <a:lnTo>
                    <a:pt x="0" y="0"/>
                  </a:lnTo>
                  <a:lnTo>
                    <a:pt x="26026" y="28142"/>
                  </a:lnTo>
                  <a:lnTo>
                    <a:pt x="44157" y="66759"/>
                  </a:lnTo>
                  <a:lnTo>
                    <a:pt x="53300" y="102566"/>
                  </a:lnTo>
                  <a:lnTo>
                    <a:pt x="56010" y="139986"/>
                  </a:lnTo>
                  <a:lnTo>
                    <a:pt x="55232" y="163816"/>
                  </a:lnTo>
                  <a:lnTo>
                    <a:pt x="50183" y="183814"/>
                  </a:lnTo>
                  <a:lnTo>
                    <a:pt x="41354" y="198347"/>
                  </a:lnTo>
                  <a:lnTo>
                    <a:pt x="2540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464"/>
            <p:cNvSpPr/>
            <p:nvPr>
              <p:custDataLst>
                <p:tags r:id="rId51"/>
              </p:custDataLst>
            </p:nvPr>
          </p:nvSpPr>
          <p:spPr>
            <a:xfrm>
              <a:off x="6267450" y="3448050"/>
              <a:ext cx="114301" cy="114301"/>
            </a:xfrm>
            <a:custGeom>
              <a:avLst/>
              <a:gdLst/>
              <a:ahLst/>
              <a:cxnLst/>
              <a:rect l="0" t="0" r="0" b="0"/>
              <a:pathLst>
                <a:path w="114301" h="114301">
                  <a:moveTo>
                    <a:pt x="114300" y="0"/>
                  </a:moveTo>
                  <a:lnTo>
                    <a:pt x="114300" y="0"/>
                  </a:lnTo>
                  <a:lnTo>
                    <a:pt x="102091" y="0"/>
                  </a:lnTo>
                  <a:lnTo>
                    <a:pt x="94526" y="3763"/>
                  </a:lnTo>
                  <a:lnTo>
                    <a:pt x="49818" y="39083"/>
                  </a:lnTo>
                  <a:lnTo>
                    <a:pt x="28010" y="58146"/>
                  </a:lnTo>
                  <a:lnTo>
                    <a:pt x="9165" y="87633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465"/>
            <p:cNvSpPr/>
            <p:nvPr>
              <p:custDataLst>
                <p:tags r:id="rId52"/>
              </p:custDataLst>
            </p:nvPr>
          </p:nvSpPr>
          <p:spPr>
            <a:xfrm>
              <a:off x="6280149" y="3441700"/>
              <a:ext cx="69852" cy="95251"/>
            </a:xfrm>
            <a:custGeom>
              <a:avLst/>
              <a:gdLst/>
              <a:ahLst/>
              <a:cxnLst/>
              <a:rect l="0" t="0" r="0" b="0"/>
              <a:pathLst>
                <a:path w="69852" h="95251">
                  <a:moveTo>
                    <a:pt x="1" y="0"/>
                  </a:moveTo>
                  <a:lnTo>
                    <a:pt x="1" y="0"/>
                  </a:lnTo>
                  <a:lnTo>
                    <a:pt x="0" y="3371"/>
                  </a:lnTo>
                  <a:lnTo>
                    <a:pt x="12210" y="33878"/>
                  </a:lnTo>
                  <a:lnTo>
                    <a:pt x="51836" y="77233"/>
                  </a:lnTo>
                  <a:lnTo>
                    <a:pt x="69851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466"/>
            <p:cNvSpPr/>
            <p:nvPr>
              <p:custDataLst>
                <p:tags r:id="rId53"/>
              </p:custDataLst>
            </p:nvPr>
          </p:nvSpPr>
          <p:spPr>
            <a:xfrm>
              <a:off x="4806950" y="3435350"/>
              <a:ext cx="139701" cy="12701"/>
            </a:xfrm>
            <a:custGeom>
              <a:avLst/>
              <a:gdLst/>
              <a:ahLst/>
              <a:cxnLst/>
              <a:rect l="0" t="0" r="0" b="0"/>
              <a:pathLst>
                <a:path w="139701" h="12701">
                  <a:moveTo>
                    <a:pt x="0" y="12700"/>
                  </a:moveTo>
                  <a:lnTo>
                    <a:pt x="0" y="12700"/>
                  </a:lnTo>
                  <a:lnTo>
                    <a:pt x="44858" y="11994"/>
                  </a:lnTo>
                  <a:lnTo>
                    <a:pt x="90374" y="7233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467"/>
            <p:cNvSpPr/>
            <p:nvPr>
              <p:custDataLst>
                <p:tags r:id="rId54"/>
              </p:custDataLst>
            </p:nvPr>
          </p:nvSpPr>
          <p:spPr>
            <a:xfrm>
              <a:off x="6007100" y="3310861"/>
              <a:ext cx="196851" cy="179494"/>
            </a:xfrm>
            <a:custGeom>
              <a:avLst/>
              <a:gdLst/>
              <a:ahLst/>
              <a:cxnLst/>
              <a:rect l="0" t="0" r="0" b="0"/>
              <a:pathLst>
                <a:path w="196851" h="179494">
                  <a:moveTo>
                    <a:pt x="0" y="175289"/>
                  </a:moveTo>
                  <a:lnTo>
                    <a:pt x="0" y="175289"/>
                  </a:lnTo>
                  <a:lnTo>
                    <a:pt x="6742" y="171918"/>
                  </a:lnTo>
                  <a:lnTo>
                    <a:pt x="11933" y="166500"/>
                  </a:lnTo>
                  <a:lnTo>
                    <a:pt x="30843" y="132421"/>
                  </a:lnTo>
                  <a:lnTo>
                    <a:pt x="42442" y="90543"/>
                  </a:lnTo>
                  <a:lnTo>
                    <a:pt x="53827" y="47150"/>
                  </a:lnTo>
                  <a:lnTo>
                    <a:pt x="56493" y="20939"/>
                  </a:lnTo>
                  <a:lnTo>
                    <a:pt x="53585" y="6632"/>
                  </a:lnTo>
                  <a:lnTo>
                    <a:pt x="51951" y="3584"/>
                  </a:lnTo>
                  <a:lnTo>
                    <a:pt x="50156" y="1552"/>
                  </a:lnTo>
                  <a:lnTo>
                    <a:pt x="48254" y="198"/>
                  </a:lnTo>
                  <a:lnTo>
                    <a:pt x="46281" y="0"/>
                  </a:lnTo>
                  <a:lnTo>
                    <a:pt x="42206" y="1662"/>
                  </a:lnTo>
                  <a:lnTo>
                    <a:pt x="39925" y="10398"/>
                  </a:lnTo>
                  <a:lnTo>
                    <a:pt x="38340" y="52811"/>
                  </a:lnTo>
                  <a:lnTo>
                    <a:pt x="38148" y="98101"/>
                  </a:lnTo>
                  <a:lnTo>
                    <a:pt x="41480" y="137856"/>
                  </a:lnTo>
                  <a:lnTo>
                    <a:pt x="50312" y="160905"/>
                  </a:lnTo>
                  <a:lnTo>
                    <a:pt x="57874" y="170778"/>
                  </a:lnTo>
                  <a:lnTo>
                    <a:pt x="65938" y="176812"/>
                  </a:lnTo>
                  <a:lnTo>
                    <a:pt x="74226" y="179493"/>
                  </a:lnTo>
                  <a:lnTo>
                    <a:pt x="78412" y="178092"/>
                  </a:lnTo>
                  <a:lnTo>
                    <a:pt x="102867" y="154936"/>
                  </a:lnTo>
                  <a:lnTo>
                    <a:pt x="117654" y="126690"/>
                  </a:lnTo>
                  <a:lnTo>
                    <a:pt x="130973" y="84768"/>
                  </a:lnTo>
                  <a:lnTo>
                    <a:pt x="146704" y="41723"/>
                  </a:lnTo>
                  <a:lnTo>
                    <a:pt x="149868" y="28672"/>
                  </a:lnTo>
                  <a:lnTo>
                    <a:pt x="149393" y="20050"/>
                  </a:lnTo>
                  <a:lnTo>
                    <a:pt x="146711" y="12137"/>
                  </a:lnTo>
                  <a:lnTo>
                    <a:pt x="146491" y="12193"/>
                  </a:lnTo>
                  <a:lnTo>
                    <a:pt x="146067" y="55052"/>
                  </a:lnTo>
                  <a:lnTo>
                    <a:pt x="151829" y="94650"/>
                  </a:lnTo>
                  <a:lnTo>
                    <a:pt x="169524" y="141088"/>
                  </a:lnTo>
                  <a:lnTo>
                    <a:pt x="176709" y="149034"/>
                  </a:lnTo>
                  <a:lnTo>
                    <a:pt x="184606" y="153037"/>
                  </a:lnTo>
                  <a:lnTo>
                    <a:pt x="196850" y="1562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468"/>
            <p:cNvSpPr/>
            <p:nvPr>
              <p:custDataLst>
                <p:tags r:id="rId55"/>
              </p:custDataLst>
            </p:nvPr>
          </p:nvSpPr>
          <p:spPr>
            <a:xfrm>
              <a:off x="5759450" y="3409950"/>
              <a:ext cx="107951" cy="25401"/>
            </a:xfrm>
            <a:custGeom>
              <a:avLst/>
              <a:gdLst/>
              <a:ahLst/>
              <a:cxnLst/>
              <a:rect l="0" t="0" r="0" b="0"/>
              <a:pathLst>
                <a:path w="107951" h="25401">
                  <a:moveTo>
                    <a:pt x="0" y="25400"/>
                  </a:moveTo>
                  <a:lnTo>
                    <a:pt x="0" y="25400"/>
                  </a:lnTo>
                  <a:lnTo>
                    <a:pt x="0" y="22029"/>
                  </a:lnTo>
                  <a:lnTo>
                    <a:pt x="1411" y="21036"/>
                  </a:lnTo>
                  <a:lnTo>
                    <a:pt x="10845" y="19638"/>
                  </a:lnTo>
                  <a:lnTo>
                    <a:pt x="27437" y="17813"/>
                  </a:lnTo>
                  <a:lnTo>
                    <a:pt x="69535" y="4767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469"/>
            <p:cNvSpPr/>
            <p:nvPr>
              <p:custDataLst>
                <p:tags r:id="rId56"/>
              </p:custDataLst>
            </p:nvPr>
          </p:nvSpPr>
          <p:spPr>
            <a:xfrm>
              <a:off x="5549900" y="3276600"/>
              <a:ext cx="120651" cy="228601"/>
            </a:xfrm>
            <a:custGeom>
              <a:avLst/>
              <a:gdLst/>
              <a:ahLst/>
              <a:cxnLst/>
              <a:rect l="0" t="0" r="0" b="0"/>
              <a:pathLst>
                <a:path w="120651" h="228601">
                  <a:moveTo>
                    <a:pt x="120650" y="0"/>
                  </a:moveTo>
                  <a:lnTo>
                    <a:pt x="120650" y="0"/>
                  </a:lnTo>
                  <a:lnTo>
                    <a:pt x="117279" y="0"/>
                  </a:lnTo>
                  <a:lnTo>
                    <a:pt x="113743" y="1881"/>
                  </a:lnTo>
                  <a:lnTo>
                    <a:pt x="102352" y="12209"/>
                  </a:lnTo>
                  <a:lnTo>
                    <a:pt x="75462" y="52686"/>
                  </a:lnTo>
                  <a:lnTo>
                    <a:pt x="53168" y="88753"/>
                  </a:lnTo>
                  <a:lnTo>
                    <a:pt x="27983" y="133307"/>
                  </a:lnTo>
                  <a:lnTo>
                    <a:pt x="8997" y="172143"/>
                  </a:lnTo>
                  <a:lnTo>
                    <a:pt x="1176" y="191513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470"/>
            <p:cNvSpPr/>
            <p:nvPr>
              <p:custDataLst>
                <p:tags r:id="rId57"/>
              </p:custDataLst>
            </p:nvPr>
          </p:nvSpPr>
          <p:spPr>
            <a:xfrm>
              <a:off x="5530850" y="3317980"/>
              <a:ext cx="127001" cy="180871"/>
            </a:xfrm>
            <a:custGeom>
              <a:avLst/>
              <a:gdLst/>
              <a:ahLst/>
              <a:cxnLst/>
              <a:rect l="0" t="0" r="0" b="0"/>
              <a:pathLst>
                <a:path w="127001" h="180871">
                  <a:moveTo>
                    <a:pt x="0" y="9420"/>
                  </a:moveTo>
                  <a:lnTo>
                    <a:pt x="0" y="9420"/>
                  </a:lnTo>
                  <a:lnTo>
                    <a:pt x="0" y="582"/>
                  </a:lnTo>
                  <a:lnTo>
                    <a:pt x="1411" y="0"/>
                  </a:lnTo>
                  <a:lnTo>
                    <a:pt x="6742" y="1235"/>
                  </a:lnTo>
                  <a:lnTo>
                    <a:pt x="21048" y="9268"/>
                  </a:lnTo>
                  <a:lnTo>
                    <a:pt x="55229" y="48456"/>
                  </a:lnTo>
                  <a:lnTo>
                    <a:pt x="82171" y="93409"/>
                  </a:lnTo>
                  <a:lnTo>
                    <a:pt x="105994" y="139291"/>
                  </a:lnTo>
                  <a:lnTo>
                    <a:pt x="127000" y="1808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471"/>
            <p:cNvSpPr/>
            <p:nvPr>
              <p:custDataLst>
                <p:tags r:id="rId58"/>
              </p:custDataLst>
            </p:nvPr>
          </p:nvSpPr>
          <p:spPr>
            <a:xfrm>
              <a:off x="5367483" y="3289300"/>
              <a:ext cx="106218" cy="241301"/>
            </a:xfrm>
            <a:custGeom>
              <a:avLst/>
              <a:gdLst/>
              <a:ahLst/>
              <a:cxnLst/>
              <a:rect l="0" t="0" r="0" b="0"/>
              <a:pathLst>
                <a:path w="106218" h="241301">
                  <a:moveTo>
                    <a:pt x="106217" y="0"/>
                  </a:moveTo>
                  <a:lnTo>
                    <a:pt x="106217" y="0"/>
                  </a:lnTo>
                  <a:lnTo>
                    <a:pt x="90316" y="705"/>
                  </a:lnTo>
                  <a:lnTo>
                    <a:pt x="72371" y="8789"/>
                  </a:lnTo>
                  <a:lnTo>
                    <a:pt x="48653" y="27136"/>
                  </a:lnTo>
                  <a:lnTo>
                    <a:pt x="29895" y="55077"/>
                  </a:lnTo>
                  <a:lnTo>
                    <a:pt x="14301" y="93538"/>
                  </a:lnTo>
                  <a:lnTo>
                    <a:pt x="4116" y="139585"/>
                  </a:lnTo>
                  <a:lnTo>
                    <a:pt x="0" y="182235"/>
                  </a:lnTo>
                  <a:lnTo>
                    <a:pt x="5523" y="214940"/>
                  </a:lnTo>
                  <a:lnTo>
                    <a:pt x="10160" y="222316"/>
                  </a:lnTo>
                  <a:lnTo>
                    <a:pt x="36367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472"/>
            <p:cNvSpPr/>
            <p:nvPr>
              <p:custDataLst>
                <p:tags r:id="rId59"/>
              </p:custDataLst>
            </p:nvPr>
          </p:nvSpPr>
          <p:spPr>
            <a:xfrm>
              <a:off x="4776218" y="3283833"/>
              <a:ext cx="214883" cy="333757"/>
            </a:xfrm>
            <a:custGeom>
              <a:avLst/>
              <a:gdLst/>
              <a:ahLst/>
              <a:cxnLst/>
              <a:rect l="0" t="0" r="0" b="0"/>
              <a:pathLst>
                <a:path w="214883" h="333757">
                  <a:moveTo>
                    <a:pt x="214882" y="5467"/>
                  </a:moveTo>
                  <a:lnTo>
                    <a:pt x="214882" y="5467"/>
                  </a:lnTo>
                  <a:lnTo>
                    <a:pt x="211511" y="5467"/>
                  </a:lnTo>
                  <a:lnTo>
                    <a:pt x="191116" y="0"/>
                  </a:lnTo>
                  <a:lnTo>
                    <a:pt x="161579" y="1115"/>
                  </a:lnTo>
                  <a:lnTo>
                    <a:pt x="122979" y="11349"/>
                  </a:lnTo>
                  <a:lnTo>
                    <a:pt x="80363" y="27665"/>
                  </a:lnTo>
                  <a:lnTo>
                    <a:pt x="42111" y="53310"/>
                  </a:lnTo>
                  <a:lnTo>
                    <a:pt x="35789" y="64125"/>
                  </a:lnTo>
                  <a:lnTo>
                    <a:pt x="26150" y="111520"/>
                  </a:lnTo>
                  <a:lnTo>
                    <a:pt x="24731" y="155375"/>
                  </a:lnTo>
                  <a:lnTo>
                    <a:pt x="24485" y="190760"/>
                  </a:lnTo>
                  <a:lnTo>
                    <a:pt x="17670" y="228055"/>
                  </a:lnTo>
                  <a:lnTo>
                    <a:pt x="6714" y="265917"/>
                  </a:lnTo>
                  <a:lnTo>
                    <a:pt x="0" y="311752"/>
                  </a:lnTo>
                  <a:lnTo>
                    <a:pt x="140" y="322216"/>
                  </a:lnTo>
                  <a:lnTo>
                    <a:pt x="2554" y="329219"/>
                  </a:lnTo>
                  <a:lnTo>
                    <a:pt x="5596" y="331368"/>
                  </a:lnTo>
                  <a:lnTo>
                    <a:pt x="14622" y="333756"/>
                  </a:lnTo>
                  <a:lnTo>
                    <a:pt x="44848" y="329514"/>
                  </a:lnTo>
                  <a:lnTo>
                    <a:pt x="82344" y="320360"/>
                  </a:lnTo>
                  <a:lnTo>
                    <a:pt x="124027" y="312160"/>
                  </a:lnTo>
                  <a:lnTo>
                    <a:pt x="166989" y="298986"/>
                  </a:lnTo>
                  <a:lnTo>
                    <a:pt x="183132" y="291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SMARTInkShape-Group102"/>
          <p:cNvGrpSpPr/>
          <p:nvPr/>
        </p:nvGrpSpPr>
        <p:grpSpPr>
          <a:xfrm>
            <a:off x="5434081" y="4137458"/>
            <a:ext cx="503170" cy="351993"/>
            <a:chOff x="5434081" y="4137458"/>
            <a:chExt cx="503170" cy="351993"/>
          </a:xfrm>
        </p:grpSpPr>
        <p:sp>
          <p:nvSpPr>
            <p:cNvPr id="94" name="SMARTInkShape-473"/>
            <p:cNvSpPr/>
            <p:nvPr>
              <p:custDataLst>
                <p:tags r:id="rId36"/>
              </p:custDataLst>
            </p:nvPr>
          </p:nvSpPr>
          <p:spPr>
            <a:xfrm>
              <a:off x="5434081" y="4137458"/>
              <a:ext cx="503170" cy="191816"/>
            </a:xfrm>
            <a:custGeom>
              <a:avLst/>
              <a:gdLst/>
              <a:ahLst/>
              <a:cxnLst/>
              <a:rect l="0" t="0" r="0" b="0"/>
              <a:pathLst>
                <a:path w="503170" h="191816">
                  <a:moveTo>
                    <a:pt x="45969" y="34492"/>
                  </a:moveTo>
                  <a:lnTo>
                    <a:pt x="45969" y="34492"/>
                  </a:lnTo>
                  <a:lnTo>
                    <a:pt x="49340" y="34492"/>
                  </a:lnTo>
                  <a:lnTo>
                    <a:pt x="58178" y="41234"/>
                  </a:lnTo>
                  <a:lnTo>
                    <a:pt x="61979" y="52070"/>
                  </a:lnTo>
                  <a:lnTo>
                    <a:pt x="64418" y="88764"/>
                  </a:lnTo>
                  <a:lnTo>
                    <a:pt x="61470" y="127792"/>
                  </a:lnTo>
                  <a:lnTo>
                    <a:pt x="52757" y="160522"/>
                  </a:lnTo>
                  <a:lnTo>
                    <a:pt x="37868" y="184723"/>
                  </a:lnTo>
                  <a:lnTo>
                    <a:pt x="32102" y="188974"/>
                  </a:lnTo>
                  <a:lnTo>
                    <a:pt x="26141" y="191102"/>
                  </a:lnTo>
                  <a:lnTo>
                    <a:pt x="20050" y="191815"/>
                  </a:lnTo>
                  <a:lnTo>
                    <a:pt x="15284" y="190880"/>
                  </a:lnTo>
                  <a:lnTo>
                    <a:pt x="8107" y="186077"/>
                  </a:lnTo>
                  <a:lnTo>
                    <a:pt x="100" y="161956"/>
                  </a:lnTo>
                  <a:lnTo>
                    <a:pt x="0" y="127998"/>
                  </a:lnTo>
                  <a:lnTo>
                    <a:pt x="11182" y="97867"/>
                  </a:lnTo>
                  <a:lnTo>
                    <a:pt x="31271" y="74436"/>
                  </a:lnTo>
                  <a:lnTo>
                    <a:pt x="65210" y="54088"/>
                  </a:lnTo>
                  <a:lnTo>
                    <a:pt x="98030" y="42966"/>
                  </a:lnTo>
                  <a:lnTo>
                    <a:pt x="138251" y="33320"/>
                  </a:lnTo>
                  <a:lnTo>
                    <a:pt x="161819" y="28771"/>
                  </a:lnTo>
                  <a:lnTo>
                    <a:pt x="186702" y="24328"/>
                  </a:lnTo>
                  <a:lnTo>
                    <a:pt x="213169" y="20660"/>
                  </a:lnTo>
                  <a:lnTo>
                    <a:pt x="240691" y="17510"/>
                  </a:lnTo>
                  <a:lnTo>
                    <a:pt x="268917" y="14704"/>
                  </a:lnTo>
                  <a:lnTo>
                    <a:pt x="294790" y="12128"/>
                  </a:lnTo>
                  <a:lnTo>
                    <a:pt x="342352" y="7384"/>
                  </a:lnTo>
                  <a:lnTo>
                    <a:pt x="383246" y="2923"/>
                  </a:lnTo>
                  <a:lnTo>
                    <a:pt x="418120" y="0"/>
                  </a:lnTo>
                  <a:lnTo>
                    <a:pt x="457586" y="1616"/>
                  </a:lnTo>
                  <a:lnTo>
                    <a:pt x="503169" y="27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474"/>
            <p:cNvSpPr/>
            <p:nvPr>
              <p:custDataLst>
                <p:tags r:id="rId37"/>
              </p:custDataLst>
            </p:nvPr>
          </p:nvSpPr>
          <p:spPr>
            <a:xfrm>
              <a:off x="5740400" y="4318000"/>
              <a:ext cx="114301" cy="127001"/>
            </a:xfrm>
            <a:custGeom>
              <a:avLst/>
              <a:gdLst/>
              <a:ahLst/>
              <a:cxnLst/>
              <a:rect l="0" t="0" r="0" b="0"/>
              <a:pathLst>
                <a:path w="114301" h="127001">
                  <a:moveTo>
                    <a:pt x="0" y="0"/>
                  </a:moveTo>
                  <a:lnTo>
                    <a:pt x="0" y="0"/>
                  </a:lnTo>
                  <a:lnTo>
                    <a:pt x="13814" y="8789"/>
                  </a:lnTo>
                  <a:lnTo>
                    <a:pt x="54607" y="48335"/>
                  </a:lnTo>
                  <a:lnTo>
                    <a:pt x="86412" y="85852"/>
                  </a:lnTo>
                  <a:lnTo>
                    <a:pt x="11430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475"/>
            <p:cNvSpPr/>
            <p:nvPr>
              <p:custDataLst>
                <p:tags r:id="rId38"/>
              </p:custDataLst>
            </p:nvPr>
          </p:nvSpPr>
          <p:spPr>
            <a:xfrm>
              <a:off x="5759450" y="4318523"/>
              <a:ext cx="126739" cy="170928"/>
            </a:xfrm>
            <a:custGeom>
              <a:avLst/>
              <a:gdLst/>
              <a:ahLst/>
              <a:cxnLst/>
              <a:rect l="0" t="0" r="0" b="0"/>
              <a:pathLst>
                <a:path w="126739" h="170928">
                  <a:moveTo>
                    <a:pt x="120650" y="12177"/>
                  </a:moveTo>
                  <a:lnTo>
                    <a:pt x="120650" y="12177"/>
                  </a:lnTo>
                  <a:lnTo>
                    <a:pt x="126738" y="0"/>
                  </a:lnTo>
                  <a:lnTo>
                    <a:pt x="116810" y="6374"/>
                  </a:lnTo>
                  <a:lnTo>
                    <a:pt x="86512" y="52858"/>
                  </a:lnTo>
                  <a:lnTo>
                    <a:pt x="60911" y="89142"/>
                  </a:lnTo>
                  <a:lnTo>
                    <a:pt x="24026" y="135957"/>
                  </a:lnTo>
                  <a:lnTo>
                    <a:pt x="0" y="1709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8" name="SMARTInkShape-476"/>
          <p:cNvSpPr/>
          <p:nvPr>
            <p:custDataLst>
              <p:tags r:id="rId1"/>
            </p:custDataLst>
          </p:nvPr>
        </p:nvSpPr>
        <p:spPr>
          <a:xfrm>
            <a:off x="6362700" y="4318000"/>
            <a:ext cx="6351" cy="6351"/>
          </a:xfrm>
          <a:custGeom>
            <a:avLst/>
            <a:gdLst/>
            <a:ahLst/>
            <a:cxnLst/>
            <a:rect l="0" t="0" r="0" b="0"/>
            <a:pathLst>
              <a:path w="6351" h="6351">
                <a:moveTo>
                  <a:pt x="0" y="6350"/>
                </a:moveTo>
                <a:lnTo>
                  <a:pt x="0" y="6350"/>
                </a:lnTo>
                <a:lnTo>
                  <a:pt x="635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" name="SMARTInkShape-Group104"/>
          <p:cNvGrpSpPr/>
          <p:nvPr/>
        </p:nvGrpSpPr>
        <p:grpSpPr>
          <a:xfrm>
            <a:off x="6676742" y="4248150"/>
            <a:ext cx="467009" cy="361951"/>
            <a:chOff x="6676742" y="4248150"/>
            <a:chExt cx="467009" cy="361951"/>
          </a:xfrm>
        </p:grpSpPr>
        <p:sp>
          <p:nvSpPr>
            <p:cNvPr id="99" name="SMARTInkShape-477"/>
            <p:cNvSpPr/>
            <p:nvPr>
              <p:custDataLst>
                <p:tags r:id="rId33"/>
              </p:custDataLst>
            </p:nvPr>
          </p:nvSpPr>
          <p:spPr>
            <a:xfrm>
              <a:off x="6676742" y="4248150"/>
              <a:ext cx="447959" cy="162058"/>
            </a:xfrm>
            <a:custGeom>
              <a:avLst/>
              <a:gdLst/>
              <a:ahLst/>
              <a:cxnLst/>
              <a:rect l="0" t="0" r="0" b="0"/>
              <a:pathLst>
                <a:path w="447959" h="162058">
                  <a:moveTo>
                    <a:pt x="98708" y="63500"/>
                  </a:moveTo>
                  <a:lnTo>
                    <a:pt x="98708" y="63500"/>
                  </a:lnTo>
                  <a:lnTo>
                    <a:pt x="98707" y="70242"/>
                  </a:lnTo>
                  <a:lnTo>
                    <a:pt x="81032" y="114401"/>
                  </a:lnTo>
                  <a:lnTo>
                    <a:pt x="62113" y="137849"/>
                  </a:lnTo>
                  <a:lnTo>
                    <a:pt x="42004" y="154830"/>
                  </a:lnTo>
                  <a:lnTo>
                    <a:pt x="29056" y="160536"/>
                  </a:lnTo>
                  <a:lnTo>
                    <a:pt x="22640" y="162057"/>
                  </a:lnTo>
                  <a:lnTo>
                    <a:pt x="16952" y="161660"/>
                  </a:lnTo>
                  <a:lnTo>
                    <a:pt x="6869" y="157456"/>
                  </a:lnTo>
                  <a:lnTo>
                    <a:pt x="3615" y="153654"/>
                  </a:lnTo>
                  <a:lnTo>
                    <a:pt x="0" y="143785"/>
                  </a:lnTo>
                  <a:lnTo>
                    <a:pt x="4706" y="119587"/>
                  </a:lnTo>
                  <a:lnTo>
                    <a:pt x="21780" y="90074"/>
                  </a:lnTo>
                  <a:lnTo>
                    <a:pt x="48084" y="62358"/>
                  </a:lnTo>
                  <a:lnTo>
                    <a:pt x="84962" y="43014"/>
                  </a:lnTo>
                  <a:lnTo>
                    <a:pt x="116588" y="32993"/>
                  </a:lnTo>
                  <a:lnTo>
                    <a:pt x="152516" y="24542"/>
                  </a:lnTo>
                  <a:lnTo>
                    <a:pt x="192002" y="18433"/>
                  </a:lnTo>
                  <a:lnTo>
                    <a:pt x="236834" y="15248"/>
                  </a:lnTo>
                  <a:lnTo>
                    <a:pt x="284274" y="13127"/>
                  </a:lnTo>
                  <a:lnTo>
                    <a:pt x="331229" y="9832"/>
                  </a:lnTo>
                  <a:lnTo>
                    <a:pt x="372325" y="6016"/>
                  </a:lnTo>
                  <a:lnTo>
                    <a:pt x="417786" y="1782"/>
                  </a:lnTo>
                  <a:lnTo>
                    <a:pt x="4479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478"/>
            <p:cNvSpPr/>
            <p:nvPr>
              <p:custDataLst>
                <p:tags r:id="rId34"/>
              </p:custDataLst>
            </p:nvPr>
          </p:nvSpPr>
          <p:spPr>
            <a:xfrm>
              <a:off x="7016750" y="4381500"/>
              <a:ext cx="69851" cy="88901"/>
            </a:xfrm>
            <a:custGeom>
              <a:avLst/>
              <a:gdLst/>
              <a:ahLst/>
              <a:cxnLst/>
              <a:rect l="0" t="0" r="0" b="0"/>
              <a:pathLst>
                <a:path w="69851" h="88901">
                  <a:moveTo>
                    <a:pt x="0" y="0"/>
                  </a:moveTo>
                  <a:lnTo>
                    <a:pt x="0" y="0"/>
                  </a:lnTo>
                  <a:lnTo>
                    <a:pt x="8838" y="0"/>
                  </a:lnTo>
                  <a:lnTo>
                    <a:pt x="21669" y="6742"/>
                  </a:lnTo>
                  <a:lnTo>
                    <a:pt x="35505" y="21048"/>
                  </a:lnTo>
                  <a:lnTo>
                    <a:pt x="57969" y="62793"/>
                  </a:lnTo>
                  <a:lnTo>
                    <a:pt x="6985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479"/>
            <p:cNvSpPr/>
            <p:nvPr>
              <p:custDataLst>
                <p:tags r:id="rId35"/>
              </p:custDataLst>
            </p:nvPr>
          </p:nvSpPr>
          <p:spPr>
            <a:xfrm>
              <a:off x="7087960" y="4394200"/>
              <a:ext cx="55791" cy="215901"/>
            </a:xfrm>
            <a:custGeom>
              <a:avLst/>
              <a:gdLst/>
              <a:ahLst/>
              <a:cxnLst/>
              <a:rect l="0" t="0" r="0" b="0"/>
              <a:pathLst>
                <a:path w="55791" h="215901">
                  <a:moveTo>
                    <a:pt x="55790" y="0"/>
                  </a:moveTo>
                  <a:lnTo>
                    <a:pt x="55790" y="0"/>
                  </a:lnTo>
                  <a:lnTo>
                    <a:pt x="27951" y="705"/>
                  </a:lnTo>
                  <a:lnTo>
                    <a:pt x="19663" y="3371"/>
                  </a:lnTo>
                  <a:lnTo>
                    <a:pt x="13158" y="8788"/>
                  </a:lnTo>
                  <a:lnTo>
                    <a:pt x="3233" y="23765"/>
                  </a:lnTo>
                  <a:lnTo>
                    <a:pt x="0" y="39497"/>
                  </a:lnTo>
                  <a:lnTo>
                    <a:pt x="4481" y="84043"/>
                  </a:lnTo>
                  <a:lnTo>
                    <a:pt x="6771" y="123663"/>
                  </a:lnTo>
                  <a:lnTo>
                    <a:pt x="10437" y="168674"/>
                  </a:lnTo>
                  <a:lnTo>
                    <a:pt x="1134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SMARTInkShape-Group105"/>
          <p:cNvGrpSpPr/>
          <p:nvPr/>
        </p:nvGrpSpPr>
        <p:grpSpPr>
          <a:xfrm>
            <a:off x="5938957" y="2835892"/>
            <a:ext cx="1630244" cy="761595"/>
            <a:chOff x="5938957" y="2835892"/>
            <a:chExt cx="1630244" cy="761595"/>
          </a:xfrm>
        </p:grpSpPr>
        <p:sp>
          <p:nvSpPr>
            <p:cNvPr id="103" name="SMARTInkShape-480"/>
            <p:cNvSpPr/>
            <p:nvPr>
              <p:custDataLst>
                <p:tags r:id="rId25"/>
              </p:custDataLst>
            </p:nvPr>
          </p:nvSpPr>
          <p:spPr>
            <a:xfrm>
              <a:off x="5938957" y="3136900"/>
              <a:ext cx="510732" cy="460587"/>
            </a:xfrm>
            <a:custGeom>
              <a:avLst/>
              <a:gdLst/>
              <a:ahLst/>
              <a:cxnLst/>
              <a:rect l="0" t="0" r="0" b="0"/>
              <a:pathLst>
                <a:path w="510732" h="460587">
                  <a:moveTo>
                    <a:pt x="347543" y="63500"/>
                  </a:moveTo>
                  <a:lnTo>
                    <a:pt x="347543" y="63500"/>
                  </a:lnTo>
                  <a:lnTo>
                    <a:pt x="347543" y="51291"/>
                  </a:lnTo>
                  <a:lnTo>
                    <a:pt x="345662" y="45609"/>
                  </a:lnTo>
                  <a:lnTo>
                    <a:pt x="344172" y="43105"/>
                  </a:lnTo>
                  <a:lnTo>
                    <a:pt x="336873" y="38443"/>
                  </a:lnTo>
                  <a:lnTo>
                    <a:pt x="293119" y="23303"/>
                  </a:lnTo>
                  <a:lnTo>
                    <a:pt x="252095" y="12702"/>
                  </a:lnTo>
                  <a:lnTo>
                    <a:pt x="218387" y="7605"/>
                  </a:lnTo>
                  <a:lnTo>
                    <a:pt x="182996" y="13423"/>
                  </a:lnTo>
                  <a:lnTo>
                    <a:pt x="155129" y="24084"/>
                  </a:lnTo>
                  <a:lnTo>
                    <a:pt x="119481" y="51187"/>
                  </a:lnTo>
                  <a:lnTo>
                    <a:pt x="78559" y="94382"/>
                  </a:lnTo>
                  <a:lnTo>
                    <a:pt x="31724" y="140181"/>
                  </a:lnTo>
                  <a:lnTo>
                    <a:pt x="19500" y="157553"/>
                  </a:lnTo>
                  <a:lnTo>
                    <a:pt x="3367" y="204462"/>
                  </a:lnTo>
                  <a:lnTo>
                    <a:pt x="0" y="244084"/>
                  </a:lnTo>
                  <a:lnTo>
                    <a:pt x="5399" y="287763"/>
                  </a:lnTo>
                  <a:lnTo>
                    <a:pt x="10623" y="310634"/>
                  </a:lnTo>
                  <a:lnTo>
                    <a:pt x="33809" y="357091"/>
                  </a:lnTo>
                  <a:lnTo>
                    <a:pt x="61256" y="390754"/>
                  </a:lnTo>
                  <a:lnTo>
                    <a:pt x="95737" y="416637"/>
                  </a:lnTo>
                  <a:lnTo>
                    <a:pt x="141678" y="439237"/>
                  </a:lnTo>
                  <a:lnTo>
                    <a:pt x="184488" y="452552"/>
                  </a:lnTo>
                  <a:lnTo>
                    <a:pt x="226883" y="458469"/>
                  </a:lnTo>
                  <a:lnTo>
                    <a:pt x="244527" y="460586"/>
                  </a:lnTo>
                  <a:lnTo>
                    <a:pt x="284600" y="456196"/>
                  </a:lnTo>
                  <a:lnTo>
                    <a:pt x="326487" y="451906"/>
                  </a:lnTo>
                  <a:lnTo>
                    <a:pt x="363662" y="445284"/>
                  </a:lnTo>
                  <a:lnTo>
                    <a:pt x="406702" y="430483"/>
                  </a:lnTo>
                  <a:lnTo>
                    <a:pt x="439949" y="415599"/>
                  </a:lnTo>
                  <a:lnTo>
                    <a:pt x="474168" y="386889"/>
                  </a:lnTo>
                  <a:lnTo>
                    <a:pt x="486739" y="368164"/>
                  </a:lnTo>
                  <a:lnTo>
                    <a:pt x="504023" y="326103"/>
                  </a:lnTo>
                  <a:lnTo>
                    <a:pt x="510731" y="295341"/>
                  </a:lnTo>
                  <a:lnTo>
                    <a:pt x="508895" y="255503"/>
                  </a:lnTo>
                  <a:lnTo>
                    <a:pt x="505396" y="219437"/>
                  </a:lnTo>
                  <a:lnTo>
                    <a:pt x="488684" y="184616"/>
                  </a:lnTo>
                  <a:lnTo>
                    <a:pt x="455323" y="139727"/>
                  </a:lnTo>
                  <a:lnTo>
                    <a:pt x="422372" y="102308"/>
                  </a:lnTo>
                  <a:lnTo>
                    <a:pt x="379823" y="78695"/>
                  </a:lnTo>
                  <a:lnTo>
                    <a:pt x="341945" y="58539"/>
                  </a:lnTo>
                  <a:lnTo>
                    <a:pt x="299130" y="21981"/>
                  </a:lnTo>
                  <a:lnTo>
                    <a:pt x="290447" y="17747"/>
                  </a:lnTo>
                  <a:lnTo>
                    <a:pt x="288312" y="16065"/>
                  </a:lnTo>
                  <a:lnTo>
                    <a:pt x="285940" y="12314"/>
                  </a:lnTo>
                  <a:lnTo>
                    <a:pt x="285307" y="10326"/>
                  </a:lnTo>
                  <a:lnTo>
                    <a:pt x="284181" y="9001"/>
                  </a:lnTo>
                  <a:lnTo>
                    <a:pt x="281047" y="7528"/>
                  </a:lnTo>
                  <a:lnTo>
                    <a:pt x="279929" y="6430"/>
                  </a:lnTo>
                  <a:lnTo>
                    <a:pt x="277693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481"/>
            <p:cNvSpPr/>
            <p:nvPr>
              <p:custDataLst>
                <p:tags r:id="rId26"/>
              </p:custDataLst>
            </p:nvPr>
          </p:nvSpPr>
          <p:spPr>
            <a:xfrm>
              <a:off x="6426200" y="2988928"/>
              <a:ext cx="152180" cy="121698"/>
            </a:xfrm>
            <a:custGeom>
              <a:avLst/>
              <a:gdLst/>
              <a:ahLst/>
              <a:cxnLst/>
              <a:rect l="0" t="0" r="0" b="0"/>
              <a:pathLst>
                <a:path w="152180" h="121698">
                  <a:moveTo>
                    <a:pt x="0" y="20972"/>
                  </a:moveTo>
                  <a:lnTo>
                    <a:pt x="0" y="20972"/>
                  </a:lnTo>
                  <a:lnTo>
                    <a:pt x="3371" y="24343"/>
                  </a:lnTo>
                  <a:lnTo>
                    <a:pt x="3145" y="31642"/>
                  </a:lnTo>
                  <a:lnTo>
                    <a:pt x="184" y="75396"/>
                  </a:lnTo>
                  <a:lnTo>
                    <a:pt x="2" y="121697"/>
                  </a:lnTo>
                  <a:lnTo>
                    <a:pt x="705" y="78404"/>
                  </a:lnTo>
                  <a:lnTo>
                    <a:pt x="5775" y="55000"/>
                  </a:lnTo>
                  <a:lnTo>
                    <a:pt x="12209" y="41035"/>
                  </a:lnTo>
                  <a:lnTo>
                    <a:pt x="27136" y="24643"/>
                  </a:lnTo>
                  <a:lnTo>
                    <a:pt x="51443" y="6664"/>
                  </a:lnTo>
                  <a:lnTo>
                    <a:pt x="54051" y="5789"/>
                  </a:lnTo>
                  <a:lnTo>
                    <a:pt x="56495" y="5911"/>
                  </a:lnTo>
                  <a:lnTo>
                    <a:pt x="61092" y="7928"/>
                  </a:lnTo>
                  <a:lnTo>
                    <a:pt x="65486" y="11177"/>
                  </a:lnTo>
                  <a:lnTo>
                    <a:pt x="67911" y="20617"/>
                  </a:lnTo>
                  <a:lnTo>
                    <a:pt x="68889" y="52675"/>
                  </a:lnTo>
                  <a:lnTo>
                    <a:pt x="63752" y="82473"/>
                  </a:lnTo>
                  <a:lnTo>
                    <a:pt x="62962" y="82433"/>
                  </a:lnTo>
                  <a:lnTo>
                    <a:pt x="60203" y="80509"/>
                  </a:lnTo>
                  <a:lnTo>
                    <a:pt x="59892" y="78302"/>
                  </a:lnTo>
                  <a:lnTo>
                    <a:pt x="61426" y="72087"/>
                  </a:lnTo>
                  <a:lnTo>
                    <a:pt x="85040" y="34024"/>
                  </a:lnTo>
                  <a:lnTo>
                    <a:pt x="110099" y="7077"/>
                  </a:lnTo>
                  <a:lnTo>
                    <a:pt x="118549" y="1156"/>
                  </a:lnTo>
                  <a:lnTo>
                    <a:pt x="122777" y="0"/>
                  </a:lnTo>
                  <a:lnTo>
                    <a:pt x="131237" y="598"/>
                  </a:lnTo>
                  <a:lnTo>
                    <a:pt x="143934" y="4901"/>
                  </a:lnTo>
                  <a:lnTo>
                    <a:pt x="146756" y="8141"/>
                  </a:lnTo>
                  <a:lnTo>
                    <a:pt x="149892" y="17386"/>
                  </a:lnTo>
                  <a:lnTo>
                    <a:pt x="152179" y="56336"/>
                  </a:lnTo>
                  <a:lnTo>
                    <a:pt x="146050" y="10352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482"/>
            <p:cNvSpPr/>
            <p:nvPr>
              <p:custDataLst>
                <p:tags r:id="rId27"/>
              </p:custDataLst>
            </p:nvPr>
          </p:nvSpPr>
          <p:spPr>
            <a:xfrm>
              <a:off x="6631769" y="2994565"/>
              <a:ext cx="54782" cy="97886"/>
            </a:xfrm>
            <a:custGeom>
              <a:avLst/>
              <a:gdLst/>
              <a:ahLst/>
              <a:cxnLst/>
              <a:rect l="0" t="0" r="0" b="0"/>
              <a:pathLst>
                <a:path w="54782" h="97886">
                  <a:moveTo>
                    <a:pt x="10331" y="40735"/>
                  </a:moveTo>
                  <a:lnTo>
                    <a:pt x="10331" y="40735"/>
                  </a:lnTo>
                  <a:lnTo>
                    <a:pt x="10330" y="44106"/>
                  </a:lnTo>
                  <a:lnTo>
                    <a:pt x="11742" y="45099"/>
                  </a:lnTo>
                  <a:lnTo>
                    <a:pt x="17072" y="46202"/>
                  </a:lnTo>
                  <a:lnTo>
                    <a:pt x="28007" y="43452"/>
                  </a:lnTo>
                  <a:lnTo>
                    <a:pt x="49358" y="26668"/>
                  </a:lnTo>
                  <a:lnTo>
                    <a:pt x="52370" y="20137"/>
                  </a:lnTo>
                  <a:lnTo>
                    <a:pt x="53174" y="16419"/>
                  </a:lnTo>
                  <a:lnTo>
                    <a:pt x="53004" y="13236"/>
                  </a:lnTo>
                  <a:lnTo>
                    <a:pt x="50933" y="7817"/>
                  </a:lnTo>
                  <a:lnTo>
                    <a:pt x="45780" y="3056"/>
                  </a:lnTo>
                  <a:lnTo>
                    <a:pt x="42431" y="799"/>
                  </a:lnTo>
                  <a:lnTo>
                    <a:pt x="38787" y="0"/>
                  </a:lnTo>
                  <a:lnTo>
                    <a:pt x="30973" y="994"/>
                  </a:lnTo>
                  <a:lnTo>
                    <a:pt x="18642" y="8891"/>
                  </a:lnTo>
                  <a:lnTo>
                    <a:pt x="6051" y="23538"/>
                  </a:lnTo>
                  <a:lnTo>
                    <a:pt x="1373" y="35209"/>
                  </a:lnTo>
                  <a:lnTo>
                    <a:pt x="0" y="47451"/>
                  </a:lnTo>
                  <a:lnTo>
                    <a:pt x="1742" y="59948"/>
                  </a:lnTo>
                  <a:lnTo>
                    <a:pt x="6749" y="70676"/>
                  </a:lnTo>
                  <a:lnTo>
                    <a:pt x="10059" y="75512"/>
                  </a:lnTo>
                  <a:lnTo>
                    <a:pt x="19382" y="82768"/>
                  </a:lnTo>
                  <a:lnTo>
                    <a:pt x="54781" y="9788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483"/>
            <p:cNvSpPr/>
            <p:nvPr>
              <p:custDataLst>
                <p:tags r:id="rId28"/>
              </p:custDataLst>
            </p:nvPr>
          </p:nvSpPr>
          <p:spPr>
            <a:xfrm>
              <a:off x="6723489" y="2987780"/>
              <a:ext cx="77362" cy="71199"/>
            </a:xfrm>
            <a:custGeom>
              <a:avLst/>
              <a:gdLst/>
              <a:ahLst/>
              <a:cxnLst/>
              <a:rect l="0" t="0" r="0" b="0"/>
              <a:pathLst>
                <a:path w="77362" h="71199">
                  <a:moveTo>
                    <a:pt x="64661" y="9420"/>
                  </a:moveTo>
                  <a:lnTo>
                    <a:pt x="64661" y="9420"/>
                  </a:lnTo>
                  <a:lnTo>
                    <a:pt x="46985" y="582"/>
                  </a:lnTo>
                  <a:lnTo>
                    <a:pt x="43705" y="0"/>
                  </a:lnTo>
                  <a:lnTo>
                    <a:pt x="40812" y="318"/>
                  </a:lnTo>
                  <a:lnTo>
                    <a:pt x="24359" y="9268"/>
                  </a:lnTo>
                  <a:lnTo>
                    <a:pt x="10229" y="23957"/>
                  </a:lnTo>
                  <a:lnTo>
                    <a:pt x="477" y="41714"/>
                  </a:lnTo>
                  <a:lnTo>
                    <a:pt x="0" y="47177"/>
                  </a:lnTo>
                  <a:lnTo>
                    <a:pt x="3232" y="57011"/>
                  </a:lnTo>
                  <a:lnTo>
                    <a:pt x="9372" y="64203"/>
                  </a:lnTo>
                  <a:lnTo>
                    <a:pt x="16804" y="69046"/>
                  </a:lnTo>
                  <a:lnTo>
                    <a:pt x="24812" y="71198"/>
                  </a:lnTo>
                  <a:lnTo>
                    <a:pt x="34956" y="68392"/>
                  </a:lnTo>
                  <a:lnTo>
                    <a:pt x="50685" y="58878"/>
                  </a:lnTo>
                  <a:lnTo>
                    <a:pt x="59155" y="50451"/>
                  </a:lnTo>
                  <a:lnTo>
                    <a:pt x="68460" y="31558"/>
                  </a:lnTo>
                  <a:lnTo>
                    <a:pt x="70506" y="23984"/>
                  </a:lnTo>
                  <a:lnTo>
                    <a:pt x="69968" y="24068"/>
                  </a:lnTo>
                  <a:lnTo>
                    <a:pt x="67490" y="26043"/>
                  </a:lnTo>
                  <a:lnTo>
                    <a:pt x="67800" y="33036"/>
                  </a:lnTo>
                  <a:lnTo>
                    <a:pt x="77361" y="6657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484"/>
            <p:cNvSpPr/>
            <p:nvPr>
              <p:custDataLst>
                <p:tags r:id="rId29"/>
              </p:custDataLst>
            </p:nvPr>
          </p:nvSpPr>
          <p:spPr>
            <a:xfrm>
              <a:off x="6826518" y="2961597"/>
              <a:ext cx="84693" cy="86404"/>
            </a:xfrm>
            <a:custGeom>
              <a:avLst/>
              <a:gdLst/>
              <a:ahLst/>
              <a:cxnLst/>
              <a:rect l="0" t="0" r="0" b="0"/>
              <a:pathLst>
                <a:path w="84693" h="86404">
                  <a:moveTo>
                    <a:pt x="12432" y="48303"/>
                  </a:moveTo>
                  <a:lnTo>
                    <a:pt x="12432" y="48303"/>
                  </a:lnTo>
                  <a:lnTo>
                    <a:pt x="9061" y="51674"/>
                  </a:lnTo>
                  <a:lnTo>
                    <a:pt x="6965" y="63883"/>
                  </a:lnTo>
                  <a:lnTo>
                    <a:pt x="5551" y="76833"/>
                  </a:lnTo>
                  <a:lnTo>
                    <a:pt x="0" y="85988"/>
                  </a:lnTo>
                  <a:lnTo>
                    <a:pt x="11990" y="53179"/>
                  </a:lnTo>
                  <a:lnTo>
                    <a:pt x="26882" y="31717"/>
                  </a:lnTo>
                  <a:lnTo>
                    <a:pt x="58315" y="3550"/>
                  </a:lnTo>
                  <a:lnTo>
                    <a:pt x="67162" y="190"/>
                  </a:lnTo>
                  <a:lnTo>
                    <a:pt x="70791" y="0"/>
                  </a:lnTo>
                  <a:lnTo>
                    <a:pt x="76704" y="1670"/>
                  </a:lnTo>
                  <a:lnTo>
                    <a:pt x="81684" y="6646"/>
                  </a:lnTo>
                  <a:lnTo>
                    <a:pt x="84000" y="9948"/>
                  </a:lnTo>
                  <a:lnTo>
                    <a:pt x="84692" y="19262"/>
                  </a:lnTo>
                  <a:lnTo>
                    <a:pt x="80612" y="61798"/>
                  </a:lnTo>
                  <a:lnTo>
                    <a:pt x="75932" y="8640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485"/>
            <p:cNvSpPr/>
            <p:nvPr>
              <p:custDataLst>
                <p:tags r:id="rId30"/>
              </p:custDataLst>
            </p:nvPr>
          </p:nvSpPr>
          <p:spPr>
            <a:xfrm>
              <a:off x="7053908" y="2835892"/>
              <a:ext cx="172393" cy="368670"/>
            </a:xfrm>
            <a:custGeom>
              <a:avLst/>
              <a:gdLst/>
              <a:ahLst/>
              <a:cxnLst/>
              <a:rect l="0" t="0" r="0" b="0"/>
              <a:pathLst>
                <a:path w="172393" h="368670">
                  <a:moveTo>
                    <a:pt x="64442" y="135908"/>
                  </a:moveTo>
                  <a:lnTo>
                    <a:pt x="64442" y="135908"/>
                  </a:lnTo>
                  <a:lnTo>
                    <a:pt x="67812" y="132537"/>
                  </a:lnTo>
                  <a:lnTo>
                    <a:pt x="68100" y="130839"/>
                  </a:lnTo>
                  <a:lnTo>
                    <a:pt x="67586" y="129001"/>
                  </a:lnTo>
                  <a:lnTo>
                    <a:pt x="66538" y="127070"/>
                  </a:lnTo>
                  <a:lnTo>
                    <a:pt x="58321" y="120981"/>
                  </a:lnTo>
                  <a:lnTo>
                    <a:pt x="46949" y="114709"/>
                  </a:lnTo>
                  <a:lnTo>
                    <a:pt x="35030" y="114256"/>
                  </a:lnTo>
                  <a:lnTo>
                    <a:pt x="27900" y="115124"/>
                  </a:lnTo>
                  <a:lnTo>
                    <a:pt x="16216" y="121731"/>
                  </a:lnTo>
                  <a:lnTo>
                    <a:pt x="7024" y="132430"/>
                  </a:lnTo>
                  <a:lnTo>
                    <a:pt x="587" y="146592"/>
                  </a:lnTo>
                  <a:lnTo>
                    <a:pt x="0" y="153614"/>
                  </a:lnTo>
                  <a:lnTo>
                    <a:pt x="3111" y="167061"/>
                  </a:lnTo>
                  <a:lnTo>
                    <a:pt x="16167" y="186530"/>
                  </a:lnTo>
                  <a:lnTo>
                    <a:pt x="29346" y="195566"/>
                  </a:lnTo>
                  <a:lnTo>
                    <a:pt x="50750" y="202738"/>
                  </a:lnTo>
                  <a:lnTo>
                    <a:pt x="57430" y="203745"/>
                  </a:lnTo>
                  <a:lnTo>
                    <a:pt x="68616" y="201100"/>
                  </a:lnTo>
                  <a:lnTo>
                    <a:pt x="77586" y="195221"/>
                  </a:lnTo>
                  <a:lnTo>
                    <a:pt x="83925" y="187904"/>
                  </a:lnTo>
                  <a:lnTo>
                    <a:pt x="84486" y="182567"/>
                  </a:lnTo>
                  <a:lnTo>
                    <a:pt x="78533" y="161571"/>
                  </a:lnTo>
                  <a:lnTo>
                    <a:pt x="55338" y="114720"/>
                  </a:lnTo>
                  <a:lnTo>
                    <a:pt x="52807" y="103525"/>
                  </a:lnTo>
                  <a:lnTo>
                    <a:pt x="52452" y="99502"/>
                  </a:lnTo>
                  <a:lnTo>
                    <a:pt x="54333" y="96115"/>
                  </a:lnTo>
                  <a:lnTo>
                    <a:pt x="97273" y="66973"/>
                  </a:lnTo>
                  <a:lnTo>
                    <a:pt x="137962" y="40648"/>
                  </a:lnTo>
                  <a:lnTo>
                    <a:pt x="161749" y="22024"/>
                  </a:lnTo>
                  <a:lnTo>
                    <a:pt x="169239" y="10913"/>
                  </a:lnTo>
                  <a:lnTo>
                    <a:pt x="170291" y="8128"/>
                  </a:lnTo>
                  <a:lnTo>
                    <a:pt x="170285" y="5566"/>
                  </a:lnTo>
                  <a:lnTo>
                    <a:pt x="168398" y="837"/>
                  </a:lnTo>
                  <a:lnTo>
                    <a:pt x="166907" y="0"/>
                  </a:lnTo>
                  <a:lnTo>
                    <a:pt x="165207" y="147"/>
                  </a:lnTo>
                  <a:lnTo>
                    <a:pt x="163369" y="951"/>
                  </a:lnTo>
                  <a:lnTo>
                    <a:pt x="150669" y="15566"/>
                  </a:lnTo>
                  <a:lnTo>
                    <a:pt x="131777" y="57338"/>
                  </a:lnTo>
                  <a:lnTo>
                    <a:pt x="114496" y="104475"/>
                  </a:lnTo>
                  <a:lnTo>
                    <a:pt x="102211" y="144986"/>
                  </a:lnTo>
                  <a:lnTo>
                    <a:pt x="89695" y="190743"/>
                  </a:lnTo>
                  <a:lnTo>
                    <a:pt x="79193" y="237890"/>
                  </a:lnTo>
                  <a:lnTo>
                    <a:pt x="74527" y="282363"/>
                  </a:lnTo>
                  <a:lnTo>
                    <a:pt x="74334" y="318121"/>
                  </a:lnTo>
                  <a:lnTo>
                    <a:pt x="79958" y="365458"/>
                  </a:lnTo>
                  <a:lnTo>
                    <a:pt x="83958" y="368669"/>
                  </a:lnTo>
                  <a:lnTo>
                    <a:pt x="89447" y="367988"/>
                  </a:lnTo>
                  <a:lnTo>
                    <a:pt x="95928" y="364711"/>
                  </a:lnTo>
                  <a:lnTo>
                    <a:pt x="105012" y="351663"/>
                  </a:lnTo>
                  <a:lnTo>
                    <a:pt x="116592" y="311171"/>
                  </a:lnTo>
                  <a:lnTo>
                    <a:pt x="121152" y="267171"/>
                  </a:lnTo>
                  <a:lnTo>
                    <a:pt x="119515" y="259393"/>
                  </a:lnTo>
                  <a:lnTo>
                    <a:pt x="116508" y="251048"/>
                  </a:lnTo>
                  <a:lnTo>
                    <a:pt x="115492" y="241907"/>
                  </a:lnTo>
                  <a:lnTo>
                    <a:pt x="116115" y="241146"/>
                  </a:lnTo>
                  <a:lnTo>
                    <a:pt x="117235" y="241344"/>
                  </a:lnTo>
                  <a:lnTo>
                    <a:pt x="130844" y="246733"/>
                  </a:lnTo>
                  <a:lnTo>
                    <a:pt x="147852" y="249178"/>
                  </a:lnTo>
                  <a:lnTo>
                    <a:pt x="172392" y="24385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486"/>
            <p:cNvSpPr/>
            <p:nvPr>
              <p:custDataLst>
                <p:tags r:id="rId31"/>
              </p:custDataLst>
            </p:nvPr>
          </p:nvSpPr>
          <p:spPr>
            <a:xfrm>
              <a:off x="7378700" y="2895600"/>
              <a:ext cx="171451" cy="171451"/>
            </a:xfrm>
            <a:custGeom>
              <a:avLst/>
              <a:gdLst/>
              <a:ahLst/>
              <a:cxnLst/>
              <a:rect l="0" t="0" r="0" b="0"/>
              <a:pathLst>
                <a:path w="171451" h="1714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4363" y="706"/>
                  </a:lnTo>
                  <a:lnTo>
                    <a:pt x="5026" y="1881"/>
                  </a:lnTo>
                  <a:lnTo>
                    <a:pt x="5467" y="3371"/>
                  </a:lnTo>
                  <a:lnTo>
                    <a:pt x="44566" y="24193"/>
                  </a:lnTo>
                  <a:lnTo>
                    <a:pt x="79646" y="59002"/>
                  </a:lnTo>
                  <a:lnTo>
                    <a:pt x="110748" y="99849"/>
                  </a:lnTo>
                  <a:lnTo>
                    <a:pt x="154184" y="147435"/>
                  </a:lnTo>
                  <a:lnTo>
                    <a:pt x="171450" y="1714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487"/>
            <p:cNvSpPr/>
            <p:nvPr>
              <p:custDataLst>
                <p:tags r:id="rId32"/>
              </p:custDataLst>
            </p:nvPr>
          </p:nvSpPr>
          <p:spPr>
            <a:xfrm>
              <a:off x="7428302" y="2870200"/>
              <a:ext cx="140899" cy="254001"/>
            </a:xfrm>
            <a:custGeom>
              <a:avLst/>
              <a:gdLst/>
              <a:ahLst/>
              <a:cxnLst/>
              <a:rect l="0" t="0" r="0" b="0"/>
              <a:pathLst>
                <a:path w="140899" h="254001">
                  <a:moveTo>
                    <a:pt x="140898" y="0"/>
                  </a:moveTo>
                  <a:lnTo>
                    <a:pt x="140898" y="0"/>
                  </a:lnTo>
                  <a:lnTo>
                    <a:pt x="116100" y="28562"/>
                  </a:lnTo>
                  <a:lnTo>
                    <a:pt x="91941" y="66633"/>
                  </a:lnTo>
                  <a:lnTo>
                    <a:pt x="68223" y="109270"/>
                  </a:lnTo>
                  <a:lnTo>
                    <a:pt x="39950" y="154281"/>
                  </a:lnTo>
                  <a:lnTo>
                    <a:pt x="15973" y="195526"/>
                  </a:lnTo>
                  <a:lnTo>
                    <a:pt x="2205" y="224444"/>
                  </a:lnTo>
                  <a:lnTo>
                    <a:pt x="0" y="237572"/>
                  </a:lnTo>
                  <a:lnTo>
                    <a:pt x="1198" y="2540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4" name="SMARTInkShape-Group106"/>
          <p:cNvGrpSpPr/>
          <p:nvPr/>
        </p:nvGrpSpPr>
        <p:grpSpPr>
          <a:xfrm>
            <a:off x="5146572" y="3919889"/>
            <a:ext cx="1311379" cy="1598583"/>
            <a:chOff x="5146572" y="3919889"/>
            <a:chExt cx="1311379" cy="1598583"/>
          </a:xfrm>
        </p:grpSpPr>
        <p:sp>
          <p:nvSpPr>
            <p:cNvPr id="112" name="SMARTInkShape-488"/>
            <p:cNvSpPr/>
            <p:nvPr>
              <p:custDataLst>
                <p:tags r:id="rId13"/>
              </p:custDataLst>
            </p:nvPr>
          </p:nvSpPr>
          <p:spPr>
            <a:xfrm>
              <a:off x="5146572" y="3919889"/>
              <a:ext cx="952260" cy="770773"/>
            </a:xfrm>
            <a:custGeom>
              <a:avLst/>
              <a:gdLst/>
              <a:ahLst/>
              <a:cxnLst/>
              <a:rect l="0" t="0" r="0" b="0"/>
              <a:pathLst>
                <a:path w="952260" h="770773">
                  <a:moveTo>
                    <a:pt x="758928" y="99661"/>
                  </a:moveTo>
                  <a:lnTo>
                    <a:pt x="758928" y="99661"/>
                  </a:lnTo>
                  <a:lnTo>
                    <a:pt x="752186" y="96290"/>
                  </a:lnTo>
                  <a:lnTo>
                    <a:pt x="746995" y="90872"/>
                  </a:lnTo>
                  <a:lnTo>
                    <a:pt x="741630" y="84465"/>
                  </a:lnTo>
                  <a:lnTo>
                    <a:pt x="729970" y="76893"/>
                  </a:lnTo>
                  <a:lnTo>
                    <a:pt x="713425" y="68769"/>
                  </a:lnTo>
                  <a:lnTo>
                    <a:pt x="679218" y="45159"/>
                  </a:lnTo>
                  <a:lnTo>
                    <a:pt x="644686" y="32085"/>
                  </a:lnTo>
                  <a:lnTo>
                    <a:pt x="599803" y="22645"/>
                  </a:lnTo>
                  <a:lnTo>
                    <a:pt x="567320" y="21452"/>
                  </a:lnTo>
                  <a:lnTo>
                    <a:pt x="533363" y="23273"/>
                  </a:lnTo>
                  <a:lnTo>
                    <a:pt x="497105" y="26435"/>
                  </a:lnTo>
                  <a:lnTo>
                    <a:pt x="457942" y="32073"/>
                  </a:lnTo>
                  <a:lnTo>
                    <a:pt x="417017" y="39989"/>
                  </a:lnTo>
                  <a:lnTo>
                    <a:pt x="375310" y="50562"/>
                  </a:lnTo>
                  <a:lnTo>
                    <a:pt x="337018" y="62317"/>
                  </a:lnTo>
                  <a:lnTo>
                    <a:pt x="299773" y="75303"/>
                  </a:lnTo>
                  <a:lnTo>
                    <a:pt x="259701" y="90481"/>
                  </a:lnTo>
                  <a:lnTo>
                    <a:pt x="222137" y="108516"/>
                  </a:lnTo>
                  <a:lnTo>
                    <a:pt x="188037" y="128291"/>
                  </a:lnTo>
                  <a:lnTo>
                    <a:pt x="145040" y="159963"/>
                  </a:lnTo>
                  <a:lnTo>
                    <a:pt x="106195" y="195845"/>
                  </a:lnTo>
                  <a:lnTo>
                    <a:pt x="72028" y="233993"/>
                  </a:lnTo>
                  <a:lnTo>
                    <a:pt x="40268" y="276968"/>
                  </a:lnTo>
                  <a:lnTo>
                    <a:pt x="14787" y="324430"/>
                  </a:lnTo>
                  <a:lnTo>
                    <a:pt x="2533" y="370086"/>
                  </a:lnTo>
                  <a:lnTo>
                    <a:pt x="0" y="414894"/>
                  </a:lnTo>
                  <a:lnTo>
                    <a:pt x="8265" y="458744"/>
                  </a:lnTo>
                  <a:lnTo>
                    <a:pt x="24510" y="499567"/>
                  </a:lnTo>
                  <a:lnTo>
                    <a:pt x="47591" y="542629"/>
                  </a:lnTo>
                  <a:lnTo>
                    <a:pt x="77164" y="585962"/>
                  </a:lnTo>
                  <a:lnTo>
                    <a:pt x="113129" y="624515"/>
                  </a:lnTo>
                  <a:lnTo>
                    <a:pt x="154752" y="655145"/>
                  </a:lnTo>
                  <a:lnTo>
                    <a:pt x="198364" y="684838"/>
                  </a:lnTo>
                  <a:lnTo>
                    <a:pt x="243271" y="707669"/>
                  </a:lnTo>
                  <a:lnTo>
                    <a:pt x="275512" y="721253"/>
                  </a:lnTo>
                  <a:lnTo>
                    <a:pt x="308656" y="732465"/>
                  </a:lnTo>
                  <a:lnTo>
                    <a:pt x="342201" y="742857"/>
                  </a:lnTo>
                  <a:lnTo>
                    <a:pt x="375926" y="754531"/>
                  </a:lnTo>
                  <a:lnTo>
                    <a:pt x="423274" y="766262"/>
                  </a:lnTo>
                  <a:lnTo>
                    <a:pt x="455467" y="769872"/>
                  </a:lnTo>
                  <a:lnTo>
                    <a:pt x="488590" y="770772"/>
                  </a:lnTo>
                  <a:lnTo>
                    <a:pt x="522126" y="768819"/>
                  </a:lnTo>
                  <a:lnTo>
                    <a:pt x="557727" y="763719"/>
                  </a:lnTo>
                  <a:lnTo>
                    <a:pt x="594011" y="756042"/>
                  </a:lnTo>
                  <a:lnTo>
                    <a:pt x="628951" y="745575"/>
                  </a:lnTo>
                  <a:lnTo>
                    <a:pt x="663295" y="733867"/>
                  </a:lnTo>
                  <a:lnTo>
                    <a:pt x="697374" y="721608"/>
                  </a:lnTo>
                  <a:lnTo>
                    <a:pt x="731335" y="709104"/>
                  </a:lnTo>
                  <a:lnTo>
                    <a:pt x="775446" y="690164"/>
                  </a:lnTo>
                  <a:lnTo>
                    <a:pt x="818699" y="664405"/>
                  </a:lnTo>
                  <a:lnTo>
                    <a:pt x="856052" y="634430"/>
                  </a:lnTo>
                  <a:lnTo>
                    <a:pt x="895209" y="586922"/>
                  </a:lnTo>
                  <a:lnTo>
                    <a:pt x="920820" y="544444"/>
                  </a:lnTo>
                  <a:lnTo>
                    <a:pt x="935301" y="512772"/>
                  </a:lnTo>
                  <a:lnTo>
                    <a:pt x="943150" y="479881"/>
                  </a:lnTo>
                  <a:lnTo>
                    <a:pt x="947343" y="447153"/>
                  </a:lnTo>
                  <a:lnTo>
                    <a:pt x="952259" y="400255"/>
                  </a:lnTo>
                  <a:lnTo>
                    <a:pt x="951157" y="367549"/>
                  </a:lnTo>
                  <a:lnTo>
                    <a:pt x="950195" y="334198"/>
                  </a:lnTo>
                  <a:lnTo>
                    <a:pt x="949064" y="300560"/>
                  </a:lnTo>
                  <a:lnTo>
                    <a:pt x="946209" y="266796"/>
                  </a:lnTo>
                  <a:lnTo>
                    <a:pt x="937264" y="219425"/>
                  </a:lnTo>
                  <a:lnTo>
                    <a:pt x="922306" y="180851"/>
                  </a:lnTo>
                  <a:lnTo>
                    <a:pt x="897582" y="136212"/>
                  </a:lnTo>
                  <a:lnTo>
                    <a:pt x="868135" y="95304"/>
                  </a:lnTo>
                  <a:lnTo>
                    <a:pt x="830929" y="52651"/>
                  </a:lnTo>
                  <a:lnTo>
                    <a:pt x="808249" y="35794"/>
                  </a:lnTo>
                  <a:lnTo>
                    <a:pt x="763731" y="19338"/>
                  </a:lnTo>
                  <a:lnTo>
                    <a:pt x="724839" y="11421"/>
                  </a:lnTo>
                  <a:lnTo>
                    <a:pt x="682034" y="4606"/>
                  </a:lnTo>
                  <a:lnTo>
                    <a:pt x="636190" y="0"/>
                  </a:lnTo>
                  <a:lnTo>
                    <a:pt x="602072" y="1039"/>
                  </a:lnTo>
                  <a:lnTo>
                    <a:pt x="563390" y="8557"/>
                  </a:lnTo>
                  <a:lnTo>
                    <a:pt x="518917" y="24598"/>
                  </a:lnTo>
                  <a:lnTo>
                    <a:pt x="479395" y="41605"/>
                  </a:lnTo>
                  <a:lnTo>
                    <a:pt x="447778" y="5521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489"/>
            <p:cNvSpPr/>
            <p:nvPr>
              <p:custDataLst>
                <p:tags r:id="rId14"/>
              </p:custDataLst>
            </p:nvPr>
          </p:nvSpPr>
          <p:spPr>
            <a:xfrm>
              <a:off x="5510323" y="4865060"/>
              <a:ext cx="52278" cy="183884"/>
            </a:xfrm>
            <a:custGeom>
              <a:avLst/>
              <a:gdLst/>
              <a:ahLst/>
              <a:cxnLst/>
              <a:rect l="0" t="0" r="0" b="0"/>
              <a:pathLst>
                <a:path w="52278" h="183884">
                  <a:moveTo>
                    <a:pt x="52277" y="11740"/>
                  </a:moveTo>
                  <a:lnTo>
                    <a:pt x="52277" y="11740"/>
                  </a:lnTo>
                  <a:lnTo>
                    <a:pt x="48906" y="8369"/>
                  </a:lnTo>
                  <a:lnTo>
                    <a:pt x="45369" y="6714"/>
                  </a:lnTo>
                  <a:lnTo>
                    <a:pt x="43438" y="6273"/>
                  </a:lnTo>
                  <a:lnTo>
                    <a:pt x="34565" y="1200"/>
                  </a:lnTo>
                  <a:lnTo>
                    <a:pt x="27706" y="0"/>
                  </a:lnTo>
                  <a:lnTo>
                    <a:pt x="21836" y="1348"/>
                  </a:lnTo>
                  <a:lnTo>
                    <a:pt x="12684" y="7955"/>
                  </a:lnTo>
                  <a:lnTo>
                    <a:pt x="5752" y="15703"/>
                  </a:lnTo>
                  <a:lnTo>
                    <a:pt x="320" y="26201"/>
                  </a:lnTo>
                  <a:lnTo>
                    <a:pt x="0" y="31964"/>
                  </a:lnTo>
                  <a:lnTo>
                    <a:pt x="9888" y="59324"/>
                  </a:lnTo>
                  <a:lnTo>
                    <a:pt x="22401" y="81445"/>
                  </a:lnTo>
                  <a:lnTo>
                    <a:pt x="37831" y="101866"/>
                  </a:lnTo>
                  <a:lnTo>
                    <a:pt x="46899" y="123424"/>
                  </a:lnTo>
                  <a:lnTo>
                    <a:pt x="50683" y="144315"/>
                  </a:lnTo>
                  <a:lnTo>
                    <a:pt x="48434" y="160539"/>
                  </a:lnTo>
                  <a:lnTo>
                    <a:pt x="43278" y="167949"/>
                  </a:lnTo>
                  <a:lnTo>
                    <a:pt x="25100" y="181825"/>
                  </a:lnTo>
                  <a:lnTo>
                    <a:pt x="20048" y="183692"/>
                  </a:lnTo>
                  <a:lnTo>
                    <a:pt x="10671" y="183883"/>
                  </a:lnTo>
                  <a:lnTo>
                    <a:pt x="7606" y="182946"/>
                  </a:lnTo>
                  <a:lnTo>
                    <a:pt x="5564" y="181616"/>
                  </a:lnTo>
                  <a:lnTo>
                    <a:pt x="1477" y="17684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490"/>
            <p:cNvSpPr/>
            <p:nvPr>
              <p:custDataLst>
                <p:tags r:id="rId15"/>
              </p:custDataLst>
            </p:nvPr>
          </p:nvSpPr>
          <p:spPr>
            <a:xfrm>
              <a:off x="5634946" y="4773424"/>
              <a:ext cx="61005" cy="297470"/>
            </a:xfrm>
            <a:custGeom>
              <a:avLst/>
              <a:gdLst/>
              <a:ahLst/>
              <a:cxnLst/>
              <a:rect l="0" t="0" r="0" b="0"/>
              <a:pathLst>
                <a:path w="61005" h="297470">
                  <a:moveTo>
                    <a:pt x="48304" y="14476"/>
                  </a:moveTo>
                  <a:lnTo>
                    <a:pt x="48304" y="14476"/>
                  </a:lnTo>
                  <a:lnTo>
                    <a:pt x="48304" y="7734"/>
                  </a:lnTo>
                  <a:lnTo>
                    <a:pt x="50185" y="2542"/>
                  </a:lnTo>
                  <a:lnTo>
                    <a:pt x="51675" y="170"/>
                  </a:lnTo>
                  <a:lnTo>
                    <a:pt x="52668" y="0"/>
                  </a:lnTo>
                  <a:lnTo>
                    <a:pt x="53330" y="1297"/>
                  </a:lnTo>
                  <a:lnTo>
                    <a:pt x="54393" y="16890"/>
                  </a:lnTo>
                  <a:lnTo>
                    <a:pt x="48827" y="56267"/>
                  </a:lnTo>
                  <a:lnTo>
                    <a:pt x="38738" y="98041"/>
                  </a:lnTo>
                  <a:lnTo>
                    <a:pt x="30883" y="132049"/>
                  </a:lnTo>
                  <a:lnTo>
                    <a:pt x="22687" y="168331"/>
                  </a:lnTo>
                  <a:lnTo>
                    <a:pt x="14341" y="204212"/>
                  </a:lnTo>
                  <a:lnTo>
                    <a:pt x="3120" y="250062"/>
                  </a:lnTo>
                  <a:lnTo>
                    <a:pt x="0" y="272521"/>
                  </a:lnTo>
                  <a:lnTo>
                    <a:pt x="2376" y="286266"/>
                  </a:lnTo>
                  <a:lnTo>
                    <a:pt x="4985" y="290920"/>
                  </a:lnTo>
                  <a:lnTo>
                    <a:pt x="8136" y="294022"/>
                  </a:lnTo>
                  <a:lnTo>
                    <a:pt x="15400" y="297469"/>
                  </a:lnTo>
                  <a:lnTo>
                    <a:pt x="25213" y="295238"/>
                  </a:lnTo>
                  <a:lnTo>
                    <a:pt x="30793" y="292667"/>
                  </a:lnTo>
                  <a:lnTo>
                    <a:pt x="61004" y="26212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491"/>
            <p:cNvSpPr/>
            <p:nvPr>
              <p:custDataLst>
                <p:tags r:id="rId16"/>
              </p:custDataLst>
            </p:nvPr>
          </p:nvSpPr>
          <p:spPr>
            <a:xfrm>
              <a:off x="5619750" y="4908550"/>
              <a:ext cx="107951" cy="19051"/>
            </a:xfrm>
            <a:custGeom>
              <a:avLst/>
              <a:gdLst/>
              <a:ahLst/>
              <a:cxnLst/>
              <a:rect l="0" t="0" r="0" b="0"/>
              <a:pathLst>
                <a:path w="107951" h="19051">
                  <a:moveTo>
                    <a:pt x="0" y="19050"/>
                  </a:moveTo>
                  <a:lnTo>
                    <a:pt x="0" y="19050"/>
                  </a:lnTo>
                  <a:lnTo>
                    <a:pt x="0" y="13583"/>
                  </a:lnTo>
                  <a:lnTo>
                    <a:pt x="38974" y="7682"/>
                  </a:lnTo>
                  <a:lnTo>
                    <a:pt x="80214" y="1726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492"/>
            <p:cNvSpPr/>
            <p:nvPr>
              <p:custDataLst>
                <p:tags r:id="rId17"/>
              </p:custDataLst>
            </p:nvPr>
          </p:nvSpPr>
          <p:spPr>
            <a:xfrm>
              <a:off x="5747153" y="4790978"/>
              <a:ext cx="100347" cy="263519"/>
            </a:xfrm>
            <a:custGeom>
              <a:avLst/>
              <a:gdLst/>
              <a:ahLst/>
              <a:cxnLst/>
              <a:rect l="0" t="0" r="0" b="0"/>
              <a:pathLst>
                <a:path w="100347" h="263519">
                  <a:moveTo>
                    <a:pt x="63097" y="149322"/>
                  </a:moveTo>
                  <a:lnTo>
                    <a:pt x="63097" y="149322"/>
                  </a:lnTo>
                  <a:lnTo>
                    <a:pt x="54258" y="140484"/>
                  </a:lnTo>
                  <a:lnTo>
                    <a:pt x="48350" y="138338"/>
                  </a:lnTo>
                  <a:lnTo>
                    <a:pt x="44799" y="137766"/>
                  </a:lnTo>
                  <a:lnTo>
                    <a:pt x="41021" y="138796"/>
                  </a:lnTo>
                  <a:lnTo>
                    <a:pt x="33060" y="143703"/>
                  </a:lnTo>
                  <a:lnTo>
                    <a:pt x="20644" y="161141"/>
                  </a:lnTo>
                  <a:lnTo>
                    <a:pt x="6489" y="207471"/>
                  </a:lnTo>
                  <a:lnTo>
                    <a:pt x="202" y="254363"/>
                  </a:lnTo>
                  <a:lnTo>
                    <a:pt x="0" y="259566"/>
                  </a:lnTo>
                  <a:lnTo>
                    <a:pt x="572" y="262329"/>
                  </a:lnTo>
                  <a:lnTo>
                    <a:pt x="1658" y="263466"/>
                  </a:lnTo>
                  <a:lnTo>
                    <a:pt x="3087" y="263518"/>
                  </a:lnTo>
                  <a:lnTo>
                    <a:pt x="6558" y="259813"/>
                  </a:lnTo>
                  <a:lnTo>
                    <a:pt x="38476" y="218185"/>
                  </a:lnTo>
                  <a:lnTo>
                    <a:pt x="56978" y="178506"/>
                  </a:lnTo>
                  <a:lnTo>
                    <a:pt x="69550" y="145359"/>
                  </a:lnTo>
                  <a:lnTo>
                    <a:pt x="81487" y="111577"/>
                  </a:lnTo>
                  <a:lnTo>
                    <a:pt x="94730" y="70170"/>
                  </a:lnTo>
                  <a:lnTo>
                    <a:pt x="100346" y="24581"/>
                  </a:lnTo>
                  <a:lnTo>
                    <a:pt x="100323" y="3849"/>
                  </a:lnTo>
                  <a:lnTo>
                    <a:pt x="99203" y="1540"/>
                  </a:lnTo>
                  <a:lnTo>
                    <a:pt x="97751" y="0"/>
                  </a:lnTo>
                  <a:lnTo>
                    <a:pt x="96078" y="385"/>
                  </a:lnTo>
                  <a:lnTo>
                    <a:pt x="92336" y="4576"/>
                  </a:lnTo>
                  <a:lnTo>
                    <a:pt x="87121" y="45376"/>
                  </a:lnTo>
                  <a:lnTo>
                    <a:pt x="83129" y="92963"/>
                  </a:lnTo>
                  <a:lnTo>
                    <a:pt x="82341" y="137353"/>
                  </a:lnTo>
                  <a:lnTo>
                    <a:pt x="82172" y="179356"/>
                  </a:lnTo>
                  <a:lnTo>
                    <a:pt x="82147" y="21282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493"/>
            <p:cNvSpPr/>
            <p:nvPr>
              <p:custDataLst>
                <p:tags r:id="rId18"/>
              </p:custDataLst>
            </p:nvPr>
          </p:nvSpPr>
          <p:spPr>
            <a:xfrm>
              <a:off x="5924550" y="4972050"/>
              <a:ext cx="25401" cy="1"/>
            </a:xfrm>
            <a:custGeom>
              <a:avLst/>
              <a:gdLst/>
              <a:ahLst/>
              <a:cxnLst/>
              <a:rect l="0" t="0" r="0" b="0"/>
              <a:pathLst>
                <a:path w="25401" h="1">
                  <a:moveTo>
                    <a:pt x="0" y="0"/>
                  </a:moveTo>
                  <a:lnTo>
                    <a:pt x="0" y="0"/>
                  </a:lnTo>
                  <a:lnTo>
                    <a:pt x="254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494"/>
            <p:cNvSpPr/>
            <p:nvPr>
              <p:custDataLst>
                <p:tags r:id="rId19"/>
              </p:custDataLst>
            </p:nvPr>
          </p:nvSpPr>
          <p:spPr>
            <a:xfrm>
              <a:off x="6067206" y="4764313"/>
              <a:ext cx="128763" cy="279264"/>
            </a:xfrm>
            <a:custGeom>
              <a:avLst/>
              <a:gdLst/>
              <a:ahLst/>
              <a:cxnLst/>
              <a:rect l="0" t="0" r="0" b="0"/>
              <a:pathLst>
                <a:path w="128763" h="279264">
                  <a:moveTo>
                    <a:pt x="104994" y="188687"/>
                  </a:moveTo>
                  <a:lnTo>
                    <a:pt x="104994" y="188687"/>
                  </a:lnTo>
                  <a:lnTo>
                    <a:pt x="101623" y="181945"/>
                  </a:lnTo>
                  <a:lnTo>
                    <a:pt x="92442" y="176753"/>
                  </a:lnTo>
                  <a:lnTo>
                    <a:pt x="73288" y="171746"/>
                  </a:lnTo>
                  <a:lnTo>
                    <a:pt x="66923" y="171043"/>
                  </a:lnTo>
                  <a:lnTo>
                    <a:pt x="44481" y="176795"/>
                  </a:lnTo>
                  <a:lnTo>
                    <a:pt x="23329" y="194179"/>
                  </a:lnTo>
                  <a:lnTo>
                    <a:pt x="7027" y="220575"/>
                  </a:lnTo>
                  <a:lnTo>
                    <a:pt x="0" y="247367"/>
                  </a:lnTo>
                  <a:lnTo>
                    <a:pt x="1132" y="254618"/>
                  </a:lnTo>
                  <a:lnTo>
                    <a:pt x="8033" y="266438"/>
                  </a:lnTo>
                  <a:lnTo>
                    <a:pt x="20447" y="277654"/>
                  </a:lnTo>
                  <a:lnTo>
                    <a:pt x="32610" y="279263"/>
                  </a:lnTo>
                  <a:lnTo>
                    <a:pt x="39805" y="278705"/>
                  </a:lnTo>
                  <a:lnTo>
                    <a:pt x="53443" y="272439"/>
                  </a:lnTo>
                  <a:lnTo>
                    <a:pt x="60044" y="267805"/>
                  </a:lnTo>
                  <a:lnTo>
                    <a:pt x="76074" y="244428"/>
                  </a:lnTo>
                  <a:lnTo>
                    <a:pt x="93133" y="208417"/>
                  </a:lnTo>
                  <a:lnTo>
                    <a:pt x="103485" y="176995"/>
                  </a:lnTo>
                  <a:lnTo>
                    <a:pt x="112084" y="139746"/>
                  </a:lnTo>
                  <a:lnTo>
                    <a:pt x="118258" y="94969"/>
                  </a:lnTo>
                  <a:lnTo>
                    <a:pt x="123354" y="56253"/>
                  </a:lnTo>
                  <a:lnTo>
                    <a:pt x="128308" y="16097"/>
                  </a:lnTo>
                  <a:lnTo>
                    <a:pt x="128762" y="3325"/>
                  </a:lnTo>
                  <a:lnTo>
                    <a:pt x="127894" y="907"/>
                  </a:lnTo>
                  <a:lnTo>
                    <a:pt x="126611" y="0"/>
                  </a:lnTo>
                  <a:lnTo>
                    <a:pt x="125756" y="1512"/>
                  </a:lnTo>
                  <a:lnTo>
                    <a:pt x="120898" y="38345"/>
                  </a:lnTo>
                  <a:lnTo>
                    <a:pt x="115273" y="81739"/>
                  </a:lnTo>
                  <a:lnTo>
                    <a:pt x="111209" y="113873"/>
                  </a:lnTo>
                  <a:lnTo>
                    <a:pt x="106835" y="159934"/>
                  </a:lnTo>
                  <a:lnTo>
                    <a:pt x="105540" y="198512"/>
                  </a:lnTo>
                  <a:lnTo>
                    <a:pt x="105771" y="242375"/>
                  </a:lnTo>
                  <a:lnTo>
                    <a:pt x="111344" y="25853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495"/>
            <p:cNvSpPr/>
            <p:nvPr>
              <p:custDataLst>
                <p:tags r:id="rId20"/>
              </p:custDataLst>
            </p:nvPr>
          </p:nvSpPr>
          <p:spPr>
            <a:xfrm>
              <a:off x="6226065" y="4906745"/>
              <a:ext cx="73136" cy="128806"/>
            </a:xfrm>
            <a:custGeom>
              <a:avLst/>
              <a:gdLst/>
              <a:ahLst/>
              <a:cxnLst/>
              <a:rect l="0" t="0" r="0" b="0"/>
              <a:pathLst>
                <a:path w="73136" h="128806">
                  <a:moveTo>
                    <a:pt x="22335" y="71655"/>
                  </a:moveTo>
                  <a:lnTo>
                    <a:pt x="22335" y="71655"/>
                  </a:lnTo>
                  <a:lnTo>
                    <a:pt x="33179" y="65175"/>
                  </a:lnTo>
                  <a:lnTo>
                    <a:pt x="51210" y="46857"/>
                  </a:lnTo>
                  <a:lnTo>
                    <a:pt x="56334" y="37350"/>
                  </a:lnTo>
                  <a:lnTo>
                    <a:pt x="59895" y="11190"/>
                  </a:lnTo>
                  <a:lnTo>
                    <a:pt x="58313" y="4094"/>
                  </a:lnTo>
                  <a:lnTo>
                    <a:pt x="56905" y="1215"/>
                  </a:lnTo>
                  <a:lnTo>
                    <a:pt x="53848" y="0"/>
                  </a:lnTo>
                  <a:lnTo>
                    <a:pt x="44807" y="532"/>
                  </a:lnTo>
                  <a:lnTo>
                    <a:pt x="24447" y="8169"/>
                  </a:lnTo>
                  <a:lnTo>
                    <a:pt x="12455" y="19215"/>
                  </a:lnTo>
                  <a:lnTo>
                    <a:pt x="3833" y="33532"/>
                  </a:lnTo>
                  <a:lnTo>
                    <a:pt x="0" y="49302"/>
                  </a:lnTo>
                  <a:lnTo>
                    <a:pt x="2610" y="82422"/>
                  </a:lnTo>
                  <a:lnTo>
                    <a:pt x="6043" y="99253"/>
                  </a:lnTo>
                  <a:lnTo>
                    <a:pt x="10061" y="105576"/>
                  </a:lnTo>
                  <a:lnTo>
                    <a:pt x="22054" y="114483"/>
                  </a:lnTo>
                  <a:lnTo>
                    <a:pt x="47679" y="125244"/>
                  </a:lnTo>
                  <a:lnTo>
                    <a:pt x="73135" y="12880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496"/>
            <p:cNvSpPr/>
            <p:nvPr>
              <p:custDataLst>
                <p:tags r:id="rId21"/>
              </p:custDataLst>
            </p:nvPr>
          </p:nvSpPr>
          <p:spPr>
            <a:xfrm>
              <a:off x="6343650" y="4901457"/>
              <a:ext cx="114301" cy="104214"/>
            </a:xfrm>
            <a:custGeom>
              <a:avLst/>
              <a:gdLst/>
              <a:ahLst/>
              <a:cxnLst/>
              <a:rect l="0" t="0" r="0" b="0"/>
              <a:pathLst>
                <a:path w="114301" h="104214">
                  <a:moveTo>
                    <a:pt x="0" y="13443"/>
                  </a:moveTo>
                  <a:lnTo>
                    <a:pt x="0" y="13443"/>
                  </a:lnTo>
                  <a:lnTo>
                    <a:pt x="3371" y="16814"/>
                  </a:lnTo>
                  <a:lnTo>
                    <a:pt x="5026" y="22231"/>
                  </a:lnTo>
                  <a:lnTo>
                    <a:pt x="17129" y="64586"/>
                  </a:lnTo>
                  <a:lnTo>
                    <a:pt x="29651" y="96598"/>
                  </a:lnTo>
                  <a:lnTo>
                    <a:pt x="33875" y="102847"/>
                  </a:lnTo>
                  <a:lnTo>
                    <a:pt x="35989" y="104090"/>
                  </a:lnTo>
                  <a:lnTo>
                    <a:pt x="38103" y="104213"/>
                  </a:lnTo>
                  <a:lnTo>
                    <a:pt x="40219" y="103590"/>
                  </a:lnTo>
                  <a:lnTo>
                    <a:pt x="58117" y="87381"/>
                  </a:lnTo>
                  <a:lnTo>
                    <a:pt x="71625" y="67806"/>
                  </a:lnTo>
                  <a:lnTo>
                    <a:pt x="90714" y="28101"/>
                  </a:lnTo>
                  <a:lnTo>
                    <a:pt x="106386" y="687"/>
                  </a:lnTo>
                  <a:lnTo>
                    <a:pt x="108318" y="0"/>
                  </a:lnTo>
                  <a:lnTo>
                    <a:pt x="114300" y="74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497"/>
            <p:cNvSpPr/>
            <p:nvPr>
              <p:custDataLst>
                <p:tags r:id="rId22"/>
              </p:custDataLst>
            </p:nvPr>
          </p:nvSpPr>
          <p:spPr>
            <a:xfrm>
              <a:off x="5654019" y="5160669"/>
              <a:ext cx="213382" cy="357803"/>
            </a:xfrm>
            <a:custGeom>
              <a:avLst/>
              <a:gdLst/>
              <a:ahLst/>
              <a:cxnLst/>
              <a:rect l="0" t="0" r="0" b="0"/>
              <a:pathLst>
                <a:path w="213382" h="357803">
                  <a:moveTo>
                    <a:pt x="60981" y="122531"/>
                  </a:moveTo>
                  <a:lnTo>
                    <a:pt x="60981" y="122531"/>
                  </a:lnTo>
                  <a:lnTo>
                    <a:pt x="57610" y="119160"/>
                  </a:lnTo>
                  <a:lnTo>
                    <a:pt x="45401" y="113693"/>
                  </a:lnTo>
                  <a:lnTo>
                    <a:pt x="31748" y="110975"/>
                  </a:lnTo>
                  <a:lnTo>
                    <a:pt x="23059" y="112221"/>
                  </a:lnTo>
                  <a:lnTo>
                    <a:pt x="18767" y="113541"/>
                  </a:lnTo>
                  <a:lnTo>
                    <a:pt x="10233" y="124415"/>
                  </a:lnTo>
                  <a:lnTo>
                    <a:pt x="3149" y="141007"/>
                  </a:lnTo>
                  <a:lnTo>
                    <a:pt x="0" y="160141"/>
                  </a:lnTo>
                  <a:lnTo>
                    <a:pt x="4969" y="190746"/>
                  </a:lnTo>
                  <a:lnTo>
                    <a:pt x="15378" y="212044"/>
                  </a:lnTo>
                  <a:lnTo>
                    <a:pt x="25191" y="220641"/>
                  </a:lnTo>
                  <a:lnTo>
                    <a:pt x="30771" y="223921"/>
                  </a:lnTo>
                  <a:lnTo>
                    <a:pt x="36608" y="223991"/>
                  </a:lnTo>
                  <a:lnTo>
                    <a:pt x="48738" y="218425"/>
                  </a:lnTo>
                  <a:lnTo>
                    <a:pt x="57421" y="207013"/>
                  </a:lnTo>
                  <a:lnTo>
                    <a:pt x="68744" y="173321"/>
                  </a:lnTo>
                  <a:lnTo>
                    <a:pt x="67636" y="128329"/>
                  </a:lnTo>
                  <a:lnTo>
                    <a:pt x="58626" y="84167"/>
                  </a:lnTo>
                  <a:lnTo>
                    <a:pt x="52444" y="72045"/>
                  </a:lnTo>
                  <a:lnTo>
                    <a:pt x="48250" y="68343"/>
                  </a:lnTo>
                  <a:lnTo>
                    <a:pt x="46144" y="67355"/>
                  </a:lnTo>
                  <a:lnTo>
                    <a:pt x="45445" y="67403"/>
                  </a:lnTo>
                  <a:lnTo>
                    <a:pt x="45685" y="68140"/>
                  </a:lnTo>
                  <a:lnTo>
                    <a:pt x="46550" y="69337"/>
                  </a:lnTo>
                  <a:lnTo>
                    <a:pt x="54510" y="74393"/>
                  </a:lnTo>
                  <a:lnTo>
                    <a:pt x="75918" y="76988"/>
                  </a:lnTo>
                  <a:lnTo>
                    <a:pt x="90903" y="73832"/>
                  </a:lnTo>
                  <a:lnTo>
                    <a:pt x="132968" y="55649"/>
                  </a:lnTo>
                  <a:lnTo>
                    <a:pt x="168376" y="26835"/>
                  </a:lnTo>
                  <a:lnTo>
                    <a:pt x="183376" y="7568"/>
                  </a:lnTo>
                  <a:lnTo>
                    <a:pt x="185934" y="1351"/>
                  </a:lnTo>
                  <a:lnTo>
                    <a:pt x="185911" y="116"/>
                  </a:lnTo>
                  <a:lnTo>
                    <a:pt x="185190" y="0"/>
                  </a:lnTo>
                  <a:lnTo>
                    <a:pt x="184004" y="626"/>
                  </a:lnTo>
                  <a:lnTo>
                    <a:pt x="172221" y="11622"/>
                  </a:lnTo>
                  <a:lnTo>
                    <a:pt x="148571" y="50921"/>
                  </a:lnTo>
                  <a:lnTo>
                    <a:pt x="126287" y="96923"/>
                  </a:lnTo>
                  <a:lnTo>
                    <a:pt x="112584" y="134668"/>
                  </a:lnTo>
                  <a:lnTo>
                    <a:pt x="99438" y="173081"/>
                  </a:lnTo>
                  <a:lnTo>
                    <a:pt x="86540" y="211320"/>
                  </a:lnTo>
                  <a:lnTo>
                    <a:pt x="73752" y="249481"/>
                  </a:lnTo>
                  <a:lnTo>
                    <a:pt x="68538" y="283846"/>
                  </a:lnTo>
                  <a:lnTo>
                    <a:pt x="71452" y="325315"/>
                  </a:lnTo>
                  <a:lnTo>
                    <a:pt x="77629" y="343891"/>
                  </a:lnTo>
                  <a:lnTo>
                    <a:pt x="85078" y="354498"/>
                  </a:lnTo>
                  <a:lnTo>
                    <a:pt x="89040" y="356904"/>
                  </a:lnTo>
                  <a:lnTo>
                    <a:pt x="93093" y="357802"/>
                  </a:lnTo>
                  <a:lnTo>
                    <a:pt x="97206" y="357695"/>
                  </a:lnTo>
                  <a:lnTo>
                    <a:pt x="105538" y="351932"/>
                  </a:lnTo>
                  <a:lnTo>
                    <a:pt x="109735" y="347431"/>
                  </a:lnTo>
                  <a:lnTo>
                    <a:pt x="119015" y="320871"/>
                  </a:lnTo>
                  <a:lnTo>
                    <a:pt x="123401" y="279747"/>
                  </a:lnTo>
                  <a:lnTo>
                    <a:pt x="124418" y="233635"/>
                  </a:lnTo>
                  <a:lnTo>
                    <a:pt x="124468" y="222637"/>
                  </a:lnTo>
                  <a:lnTo>
                    <a:pt x="125178" y="221724"/>
                  </a:lnTo>
                  <a:lnTo>
                    <a:pt x="126356" y="221820"/>
                  </a:lnTo>
                  <a:lnTo>
                    <a:pt x="148245" y="232834"/>
                  </a:lnTo>
                  <a:lnTo>
                    <a:pt x="187835" y="236305"/>
                  </a:lnTo>
                  <a:lnTo>
                    <a:pt x="213381" y="23683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498"/>
            <p:cNvSpPr/>
            <p:nvPr>
              <p:custDataLst>
                <p:tags r:id="rId23"/>
              </p:custDataLst>
            </p:nvPr>
          </p:nvSpPr>
          <p:spPr>
            <a:xfrm>
              <a:off x="6102350" y="5209979"/>
              <a:ext cx="171451" cy="168472"/>
            </a:xfrm>
            <a:custGeom>
              <a:avLst/>
              <a:gdLst/>
              <a:ahLst/>
              <a:cxnLst/>
              <a:rect l="0" t="0" r="0" b="0"/>
              <a:pathLst>
                <a:path w="171451" h="168472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705" y="418"/>
                  </a:lnTo>
                  <a:lnTo>
                    <a:pt x="32603" y="48000"/>
                  </a:lnTo>
                  <a:lnTo>
                    <a:pt x="72527" y="88492"/>
                  </a:lnTo>
                  <a:lnTo>
                    <a:pt x="119297" y="128579"/>
                  </a:lnTo>
                  <a:lnTo>
                    <a:pt x="171450" y="16847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499"/>
            <p:cNvSpPr/>
            <p:nvPr>
              <p:custDataLst>
                <p:tags r:id="rId24"/>
              </p:custDataLst>
            </p:nvPr>
          </p:nvSpPr>
          <p:spPr>
            <a:xfrm>
              <a:off x="6115050" y="5169783"/>
              <a:ext cx="152401" cy="234068"/>
            </a:xfrm>
            <a:custGeom>
              <a:avLst/>
              <a:gdLst/>
              <a:ahLst/>
              <a:cxnLst/>
              <a:rect l="0" t="0" r="0" b="0"/>
              <a:pathLst>
                <a:path w="152401" h="234068">
                  <a:moveTo>
                    <a:pt x="152400" y="5467"/>
                  </a:moveTo>
                  <a:lnTo>
                    <a:pt x="152400" y="5467"/>
                  </a:lnTo>
                  <a:lnTo>
                    <a:pt x="152400" y="2096"/>
                  </a:lnTo>
                  <a:lnTo>
                    <a:pt x="151695" y="1103"/>
                  </a:lnTo>
                  <a:lnTo>
                    <a:pt x="150519" y="441"/>
                  </a:lnTo>
                  <a:lnTo>
                    <a:pt x="149029" y="0"/>
                  </a:lnTo>
                  <a:lnTo>
                    <a:pt x="136820" y="6120"/>
                  </a:lnTo>
                  <a:lnTo>
                    <a:pt x="113025" y="41814"/>
                  </a:lnTo>
                  <a:lnTo>
                    <a:pt x="89307" y="82244"/>
                  </a:lnTo>
                  <a:lnTo>
                    <a:pt x="60955" y="128954"/>
                  </a:lnTo>
                  <a:lnTo>
                    <a:pt x="34367" y="174387"/>
                  </a:lnTo>
                  <a:lnTo>
                    <a:pt x="0" y="2340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5" name="SMARTInkShape-500"/>
          <p:cNvSpPr/>
          <p:nvPr>
            <p:custDataLst>
              <p:tags r:id="rId2"/>
            </p:custDataLst>
          </p:nvPr>
        </p:nvSpPr>
        <p:spPr>
          <a:xfrm>
            <a:off x="4332039" y="317578"/>
            <a:ext cx="6157373" cy="1130190"/>
          </a:xfrm>
          <a:custGeom>
            <a:avLst/>
            <a:gdLst/>
            <a:ahLst/>
            <a:cxnLst/>
            <a:rect l="0" t="0" r="0" b="0"/>
            <a:pathLst>
              <a:path w="6157373" h="1130190">
                <a:moveTo>
                  <a:pt x="170111" y="266622"/>
                </a:moveTo>
                <a:lnTo>
                  <a:pt x="170111" y="266622"/>
                </a:lnTo>
                <a:lnTo>
                  <a:pt x="170111" y="263251"/>
                </a:lnTo>
                <a:lnTo>
                  <a:pt x="173874" y="259714"/>
                </a:lnTo>
                <a:lnTo>
                  <a:pt x="180250" y="256496"/>
                </a:lnTo>
                <a:lnTo>
                  <a:pt x="224719" y="254022"/>
                </a:lnTo>
                <a:lnTo>
                  <a:pt x="262413" y="253952"/>
                </a:lnTo>
                <a:lnTo>
                  <a:pt x="295095" y="252054"/>
                </a:lnTo>
                <a:lnTo>
                  <a:pt x="332198" y="248153"/>
                </a:lnTo>
                <a:lnTo>
                  <a:pt x="374559" y="241715"/>
                </a:lnTo>
                <a:lnTo>
                  <a:pt x="419256" y="234151"/>
                </a:lnTo>
                <a:lnTo>
                  <a:pt x="442041" y="230158"/>
                </a:lnTo>
                <a:lnTo>
                  <a:pt x="467109" y="226085"/>
                </a:lnTo>
                <a:lnTo>
                  <a:pt x="493698" y="221958"/>
                </a:lnTo>
                <a:lnTo>
                  <a:pt x="521302" y="217796"/>
                </a:lnTo>
                <a:lnTo>
                  <a:pt x="550289" y="212905"/>
                </a:lnTo>
                <a:lnTo>
                  <a:pt x="580196" y="207527"/>
                </a:lnTo>
                <a:lnTo>
                  <a:pt x="610717" y="201825"/>
                </a:lnTo>
                <a:lnTo>
                  <a:pt x="643765" y="195908"/>
                </a:lnTo>
                <a:lnTo>
                  <a:pt x="678497" y="189846"/>
                </a:lnTo>
                <a:lnTo>
                  <a:pt x="714352" y="183688"/>
                </a:lnTo>
                <a:lnTo>
                  <a:pt x="750250" y="177466"/>
                </a:lnTo>
                <a:lnTo>
                  <a:pt x="786176" y="171201"/>
                </a:lnTo>
                <a:lnTo>
                  <a:pt x="822121" y="164908"/>
                </a:lnTo>
                <a:lnTo>
                  <a:pt x="858784" y="160007"/>
                </a:lnTo>
                <a:lnTo>
                  <a:pt x="895927" y="156034"/>
                </a:lnTo>
                <a:lnTo>
                  <a:pt x="933388" y="152680"/>
                </a:lnTo>
                <a:lnTo>
                  <a:pt x="971063" y="149033"/>
                </a:lnTo>
                <a:lnTo>
                  <a:pt x="1008879" y="145190"/>
                </a:lnTo>
                <a:lnTo>
                  <a:pt x="1046790" y="141218"/>
                </a:lnTo>
                <a:lnTo>
                  <a:pt x="1084763" y="137158"/>
                </a:lnTo>
                <a:lnTo>
                  <a:pt x="1122779" y="133040"/>
                </a:lnTo>
                <a:lnTo>
                  <a:pt x="1160823" y="128884"/>
                </a:lnTo>
                <a:lnTo>
                  <a:pt x="1201002" y="125408"/>
                </a:lnTo>
                <a:lnTo>
                  <a:pt x="1242606" y="122385"/>
                </a:lnTo>
                <a:lnTo>
                  <a:pt x="1285158" y="119664"/>
                </a:lnTo>
                <a:lnTo>
                  <a:pt x="1326931" y="115733"/>
                </a:lnTo>
                <a:lnTo>
                  <a:pt x="1368185" y="110996"/>
                </a:lnTo>
                <a:lnTo>
                  <a:pt x="1409094" y="105721"/>
                </a:lnTo>
                <a:lnTo>
                  <a:pt x="1450478" y="100794"/>
                </a:lnTo>
                <a:lnTo>
                  <a:pt x="1492178" y="96098"/>
                </a:lnTo>
                <a:lnTo>
                  <a:pt x="1534089" y="91556"/>
                </a:lnTo>
                <a:lnTo>
                  <a:pt x="1576141" y="87117"/>
                </a:lnTo>
                <a:lnTo>
                  <a:pt x="1618287" y="82746"/>
                </a:lnTo>
                <a:lnTo>
                  <a:pt x="1660495" y="78422"/>
                </a:lnTo>
                <a:lnTo>
                  <a:pt x="1703450" y="74127"/>
                </a:lnTo>
                <a:lnTo>
                  <a:pt x="1746904" y="69853"/>
                </a:lnTo>
                <a:lnTo>
                  <a:pt x="1790690" y="65593"/>
                </a:lnTo>
                <a:lnTo>
                  <a:pt x="1833285" y="62047"/>
                </a:lnTo>
                <a:lnTo>
                  <a:pt x="1875088" y="58978"/>
                </a:lnTo>
                <a:lnTo>
                  <a:pt x="1916363" y="56226"/>
                </a:lnTo>
                <a:lnTo>
                  <a:pt x="1957284" y="52980"/>
                </a:lnTo>
                <a:lnTo>
                  <a:pt x="1997971" y="49405"/>
                </a:lnTo>
                <a:lnTo>
                  <a:pt x="2038501" y="45611"/>
                </a:lnTo>
                <a:lnTo>
                  <a:pt x="2080337" y="42376"/>
                </a:lnTo>
                <a:lnTo>
                  <a:pt x="2123045" y="39513"/>
                </a:lnTo>
                <a:lnTo>
                  <a:pt x="2166335" y="36900"/>
                </a:lnTo>
                <a:lnTo>
                  <a:pt x="2209304" y="34451"/>
                </a:lnTo>
                <a:lnTo>
                  <a:pt x="2252061" y="32114"/>
                </a:lnTo>
                <a:lnTo>
                  <a:pt x="2294677" y="29850"/>
                </a:lnTo>
                <a:lnTo>
                  <a:pt x="2337200" y="27635"/>
                </a:lnTo>
                <a:lnTo>
                  <a:pt x="2379659" y="25453"/>
                </a:lnTo>
                <a:lnTo>
                  <a:pt x="2422076" y="23293"/>
                </a:lnTo>
                <a:lnTo>
                  <a:pt x="2464465" y="21147"/>
                </a:lnTo>
                <a:lnTo>
                  <a:pt x="2506836" y="19011"/>
                </a:lnTo>
                <a:lnTo>
                  <a:pt x="2549194" y="16881"/>
                </a:lnTo>
                <a:lnTo>
                  <a:pt x="2590133" y="15461"/>
                </a:lnTo>
                <a:lnTo>
                  <a:pt x="2630126" y="14515"/>
                </a:lnTo>
                <a:lnTo>
                  <a:pt x="2669487" y="13884"/>
                </a:lnTo>
                <a:lnTo>
                  <a:pt x="2707723" y="12758"/>
                </a:lnTo>
                <a:lnTo>
                  <a:pt x="2745208" y="11301"/>
                </a:lnTo>
                <a:lnTo>
                  <a:pt x="2782192" y="9625"/>
                </a:lnTo>
                <a:lnTo>
                  <a:pt x="2819548" y="8507"/>
                </a:lnTo>
                <a:lnTo>
                  <a:pt x="2857152" y="7762"/>
                </a:lnTo>
                <a:lnTo>
                  <a:pt x="2894922" y="7265"/>
                </a:lnTo>
                <a:lnTo>
                  <a:pt x="2933507" y="6934"/>
                </a:lnTo>
                <a:lnTo>
                  <a:pt x="2972636" y="6714"/>
                </a:lnTo>
                <a:lnTo>
                  <a:pt x="3012127" y="6566"/>
                </a:lnTo>
                <a:lnTo>
                  <a:pt x="3051155" y="6468"/>
                </a:lnTo>
                <a:lnTo>
                  <a:pt x="3089873" y="6403"/>
                </a:lnTo>
                <a:lnTo>
                  <a:pt x="3128386" y="6359"/>
                </a:lnTo>
                <a:lnTo>
                  <a:pt x="3166761" y="6330"/>
                </a:lnTo>
                <a:lnTo>
                  <a:pt x="3205044" y="6311"/>
                </a:lnTo>
                <a:lnTo>
                  <a:pt x="3243267" y="6298"/>
                </a:lnTo>
                <a:lnTo>
                  <a:pt x="3281448" y="5584"/>
                </a:lnTo>
                <a:lnTo>
                  <a:pt x="3319602" y="4402"/>
                </a:lnTo>
                <a:lnTo>
                  <a:pt x="3357738" y="2909"/>
                </a:lnTo>
                <a:lnTo>
                  <a:pt x="3395158" y="1913"/>
                </a:lnTo>
                <a:lnTo>
                  <a:pt x="3432097" y="1249"/>
                </a:lnTo>
                <a:lnTo>
                  <a:pt x="3468717" y="807"/>
                </a:lnTo>
                <a:lnTo>
                  <a:pt x="3505127" y="512"/>
                </a:lnTo>
                <a:lnTo>
                  <a:pt x="3541394" y="315"/>
                </a:lnTo>
                <a:lnTo>
                  <a:pt x="3577567" y="184"/>
                </a:lnTo>
                <a:lnTo>
                  <a:pt x="3614381" y="97"/>
                </a:lnTo>
                <a:lnTo>
                  <a:pt x="3651625" y="39"/>
                </a:lnTo>
                <a:lnTo>
                  <a:pt x="3689153" y="0"/>
                </a:lnTo>
                <a:lnTo>
                  <a:pt x="3726167" y="679"/>
                </a:lnTo>
                <a:lnTo>
                  <a:pt x="3762837" y="1838"/>
                </a:lnTo>
                <a:lnTo>
                  <a:pt x="3799279" y="3316"/>
                </a:lnTo>
                <a:lnTo>
                  <a:pt x="3835567" y="4301"/>
                </a:lnTo>
                <a:lnTo>
                  <a:pt x="3871754" y="4958"/>
                </a:lnTo>
                <a:lnTo>
                  <a:pt x="3907872" y="5396"/>
                </a:lnTo>
                <a:lnTo>
                  <a:pt x="3944652" y="6394"/>
                </a:lnTo>
                <a:lnTo>
                  <a:pt x="3981871" y="7764"/>
                </a:lnTo>
                <a:lnTo>
                  <a:pt x="4019385" y="9383"/>
                </a:lnTo>
                <a:lnTo>
                  <a:pt x="4057093" y="11169"/>
                </a:lnTo>
                <a:lnTo>
                  <a:pt x="4094933" y="13064"/>
                </a:lnTo>
                <a:lnTo>
                  <a:pt x="4132858" y="15033"/>
                </a:lnTo>
                <a:lnTo>
                  <a:pt x="4170842" y="17052"/>
                </a:lnTo>
                <a:lnTo>
                  <a:pt x="4208865" y="19103"/>
                </a:lnTo>
                <a:lnTo>
                  <a:pt x="4246914" y="21176"/>
                </a:lnTo>
                <a:lnTo>
                  <a:pt x="4283568" y="23264"/>
                </a:lnTo>
                <a:lnTo>
                  <a:pt x="4319293" y="25361"/>
                </a:lnTo>
                <a:lnTo>
                  <a:pt x="4354400" y="27465"/>
                </a:lnTo>
                <a:lnTo>
                  <a:pt x="4389798" y="29573"/>
                </a:lnTo>
                <a:lnTo>
                  <a:pt x="4425392" y="31683"/>
                </a:lnTo>
                <a:lnTo>
                  <a:pt x="4461114" y="33796"/>
                </a:lnTo>
                <a:lnTo>
                  <a:pt x="4496924" y="35910"/>
                </a:lnTo>
                <a:lnTo>
                  <a:pt x="4532792" y="38025"/>
                </a:lnTo>
                <a:lnTo>
                  <a:pt x="4568698" y="40141"/>
                </a:lnTo>
                <a:lnTo>
                  <a:pt x="4604630" y="42257"/>
                </a:lnTo>
                <a:lnTo>
                  <a:pt x="4640578" y="44373"/>
                </a:lnTo>
                <a:lnTo>
                  <a:pt x="4676539" y="46489"/>
                </a:lnTo>
                <a:lnTo>
                  <a:pt x="4711802" y="48606"/>
                </a:lnTo>
                <a:lnTo>
                  <a:pt x="4746600" y="50722"/>
                </a:lnTo>
                <a:lnTo>
                  <a:pt x="4781086" y="52839"/>
                </a:lnTo>
                <a:lnTo>
                  <a:pt x="4814662" y="54955"/>
                </a:lnTo>
                <a:lnTo>
                  <a:pt x="4847628" y="57072"/>
                </a:lnTo>
                <a:lnTo>
                  <a:pt x="4880189" y="59189"/>
                </a:lnTo>
                <a:lnTo>
                  <a:pt x="4911774" y="61305"/>
                </a:lnTo>
                <a:lnTo>
                  <a:pt x="4942709" y="63422"/>
                </a:lnTo>
                <a:lnTo>
                  <a:pt x="4973209" y="65539"/>
                </a:lnTo>
                <a:lnTo>
                  <a:pt x="5004126" y="67655"/>
                </a:lnTo>
                <a:lnTo>
                  <a:pt x="5035321" y="69772"/>
                </a:lnTo>
                <a:lnTo>
                  <a:pt x="5066701" y="71889"/>
                </a:lnTo>
                <a:lnTo>
                  <a:pt x="5096792" y="74711"/>
                </a:lnTo>
                <a:lnTo>
                  <a:pt x="5126026" y="78003"/>
                </a:lnTo>
                <a:lnTo>
                  <a:pt x="5154688" y="81610"/>
                </a:lnTo>
                <a:lnTo>
                  <a:pt x="5183673" y="84719"/>
                </a:lnTo>
                <a:lnTo>
                  <a:pt x="5212875" y="87498"/>
                </a:lnTo>
                <a:lnTo>
                  <a:pt x="5242220" y="90056"/>
                </a:lnTo>
                <a:lnTo>
                  <a:pt x="5270956" y="92467"/>
                </a:lnTo>
                <a:lnTo>
                  <a:pt x="5299285" y="94780"/>
                </a:lnTo>
                <a:lnTo>
                  <a:pt x="5327343" y="97027"/>
                </a:lnTo>
                <a:lnTo>
                  <a:pt x="5354516" y="99936"/>
                </a:lnTo>
                <a:lnTo>
                  <a:pt x="5381098" y="103287"/>
                </a:lnTo>
                <a:lnTo>
                  <a:pt x="5407285" y="106932"/>
                </a:lnTo>
                <a:lnTo>
                  <a:pt x="5432505" y="110773"/>
                </a:lnTo>
                <a:lnTo>
                  <a:pt x="5457080" y="114745"/>
                </a:lnTo>
                <a:lnTo>
                  <a:pt x="5481223" y="118804"/>
                </a:lnTo>
                <a:lnTo>
                  <a:pt x="5505786" y="122921"/>
                </a:lnTo>
                <a:lnTo>
                  <a:pt x="5530627" y="127077"/>
                </a:lnTo>
                <a:lnTo>
                  <a:pt x="5555655" y="131259"/>
                </a:lnTo>
                <a:lnTo>
                  <a:pt x="5602279" y="139668"/>
                </a:lnTo>
                <a:lnTo>
                  <a:pt x="5645813" y="148815"/>
                </a:lnTo>
                <a:lnTo>
                  <a:pt x="5686329" y="159935"/>
                </a:lnTo>
                <a:lnTo>
                  <a:pt x="5727384" y="170052"/>
                </a:lnTo>
                <a:lnTo>
                  <a:pt x="5768443" y="179958"/>
                </a:lnTo>
                <a:lnTo>
                  <a:pt x="5807858" y="191416"/>
                </a:lnTo>
                <a:lnTo>
                  <a:pt x="5846543" y="203564"/>
                </a:lnTo>
                <a:lnTo>
                  <a:pt x="5883492" y="216724"/>
                </a:lnTo>
                <a:lnTo>
                  <a:pt x="5916376" y="231980"/>
                </a:lnTo>
                <a:lnTo>
                  <a:pt x="5962657" y="256436"/>
                </a:lnTo>
                <a:lnTo>
                  <a:pt x="6004277" y="281556"/>
                </a:lnTo>
                <a:lnTo>
                  <a:pt x="6043421" y="306874"/>
                </a:lnTo>
                <a:lnTo>
                  <a:pt x="6084434" y="345782"/>
                </a:lnTo>
                <a:lnTo>
                  <a:pt x="6117831" y="387439"/>
                </a:lnTo>
                <a:lnTo>
                  <a:pt x="6141650" y="433009"/>
                </a:lnTo>
                <a:lnTo>
                  <a:pt x="6154168" y="473343"/>
                </a:lnTo>
                <a:lnTo>
                  <a:pt x="6157372" y="514549"/>
                </a:lnTo>
                <a:lnTo>
                  <a:pt x="6154633" y="556660"/>
                </a:lnTo>
                <a:lnTo>
                  <a:pt x="6147298" y="599655"/>
                </a:lnTo>
                <a:lnTo>
                  <a:pt x="6139057" y="646300"/>
                </a:lnTo>
                <a:lnTo>
                  <a:pt x="6127262" y="686323"/>
                </a:lnTo>
                <a:lnTo>
                  <a:pt x="6106980" y="726475"/>
                </a:lnTo>
                <a:lnTo>
                  <a:pt x="6090942" y="757142"/>
                </a:lnTo>
                <a:lnTo>
                  <a:pt x="6048302" y="801788"/>
                </a:lnTo>
                <a:lnTo>
                  <a:pt x="6007788" y="835230"/>
                </a:lnTo>
                <a:lnTo>
                  <a:pt x="5968575" y="857021"/>
                </a:lnTo>
                <a:lnTo>
                  <a:pt x="5929832" y="881038"/>
                </a:lnTo>
                <a:lnTo>
                  <a:pt x="5891542" y="905322"/>
                </a:lnTo>
                <a:lnTo>
                  <a:pt x="5853384" y="926943"/>
                </a:lnTo>
                <a:lnTo>
                  <a:pt x="5815268" y="950909"/>
                </a:lnTo>
                <a:lnTo>
                  <a:pt x="5777163" y="975179"/>
                </a:lnTo>
                <a:lnTo>
                  <a:pt x="5738356" y="996089"/>
                </a:lnTo>
                <a:lnTo>
                  <a:pt x="5695892" y="1015690"/>
                </a:lnTo>
                <a:lnTo>
                  <a:pt x="5651324" y="1034903"/>
                </a:lnTo>
                <a:lnTo>
                  <a:pt x="5619163" y="1047642"/>
                </a:lnTo>
                <a:lnTo>
                  <a:pt x="5586054" y="1058477"/>
                </a:lnTo>
                <a:lnTo>
                  <a:pt x="5551114" y="1067996"/>
                </a:lnTo>
                <a:lnTo>
                  <a:pt x="5512066" y="1076931"/>
                </a:lnTo>
                <a:lnTo>
                  <a:pt x="5469312" y="1085606"/>
                </a:lnTo>
                <a:lnTo>
                  <a:pt x="5423733" y="1093459"/>
                </a:lnTo>
                <a:lnTo>
                  <a:pt x="5399725" y="1096541"/>
                </a:lnTo>
                <a:lnTo>
                  <a:pt x="5375254" y="1099302"/>
                </a:lnTo>
                <a:lnTo>
                  <a:pt x="5349767" y="1101847"/>
                </a:lnTo>
                <a:lnTo>
                  <a:pt x="5323604" y="1104250"/>
                </a:lnTo>
                <a:lnTo>
                  <a:pt x="5296990" y="1106557"/>
                </a:lnTo>
                <a:lnTo>
                  <a:pt x="5269368" y="1108801"/>
                </a:lnTo>
                <a:lnTo>
                  <a:pt x="5241077" y="1111003"/>
                </a:lnTo>
                <a:lnTo>
                  <a:pt x="5212338" y="1113176"/>
                </a:lnTo>
                <a:lnTo>
                  <a:pt x="5183301" y="1115330"/>
                </a:lnTo>
                <a:lnTo>
                  <a:pt x="5154066" y="1117472"/>
                </a:lnTo>
                <a:lnTo>
                  <a:pt x="5124698" y="1119605"/>
                </a:lnTo>
                <a:lnTo>
                  <a:pt x="5094536" y="1121733"/>
                </a:lnTo>
                <a:lnTo>
                  <a:pt x="5063844" y="1123857"/>
                </a:lnTo>
                <a:lnTo>
                  <a:pt x="5032799" y="1125979"/>
                </a:lnTo>
                <a:lnTo>
                  <a:pt x="5000815" y="1127393"/>
                </a:lnTo>
                <a:lnTo>
                  <a:pt x="4968203" y="1128336"/>
                </a:lnTo>
                <a:lnTo>
                  <a:pt x="4935172" y="1128965"/>
                </a:lnTo>
                <a:lnTo>
                  <a:pt x="4901862" y="1129384"/>
                </a:lnTo>
                <a:lnTo>
                  <a:pt x="4868368" y="1129663"/>
                </a:lnTo>
                <a:lnTo>
                  <a:pt x="4834749" y="1129849"/>
                </a:lnTo>
                <a:lnTo>
                  <a:pt x="4801752" y="1129974"/>
                </a:lnTo>
                <a:lnTo>
                  <a:pt x="4769171" y="1130056"/>
                </a:lnTo>
                <a:lnTo>
                  <a:pt x="4736868" y="1130112"/>
                </a:lnTo>
                <a:lnTo>
                  <a:pt x="4703338" y="1130148"/>
                </a:lnTo>
                <a:lnTo>
                  <a:pt x="4668991" y="1130173"/>
                </a:lnTo>
                <a:lnTo>
                  <a:pt x="4634097" y="1130189"/>
                </a:lnTo>
                <a:lnTo>
                  <a:pt x="4598841" y="1129495"/>
                </a:lnTo>
                <a:lnTo>
                  <a:pt x="4563342" y="1128326"/>
                </a:lnTo>
                <a:lnTo>
                  <a:pt x="4527681" y="1126841"/>
                </a:lnTo>
                <a:lnTo>
                  <a:pt x="4491914" y="1125851"/>
                </a:lnTo>
                <a:lnTo>
                  <a:pt x="4456074" y="1125192"/>
                </a:lnTo>
                <a:lnTo>
                  <a:pt x="4420186" y="1124752"/>
                </a:lnTo>
                <a:lnTo>
                  <a:pt x="4384267" y="1123047"/>
                </a:lnTo>
                <a:lnTo>
                  <a:pt x="4348327" y="1120500"/>
                </a:lnTo>
                <a:lnTo>
                  <a:pt x="4312371" y="1117391"/>
                </a:lnTo>
                <a:lnTo>
                  <a:pt x="4275701" y="1114612"/>
                </a:lnTo>
                <a:lnTo>
                  <a:pt x="4238554" y="1112054"/>
                </a:lnTo>
                <a:lnTo>
                  <a:pt x="4201091" y="1109644"/>
                </a:lnTo>
                <a:lnTo>
                  <a:pt x="4163414" y="1107331"/>
                </a:lnTo>
                <a:lnTo>
                  <a:pt x="4125596" y="1105083"/>
                </a:lnTo>
                <a:lnTo>
                  <a:pt x="4087684" y="1102880"/>
                </a:lnTo>
                <a:lnTo>
                  <a:pt x="4049710" y="1100705"/>
                </a:lnTo>
                <a:lnTo>
                  <a:pt x="4011694" y="1098550"/>
                </a:lnTo>
                <a:lnTo>
                  <a:pt x="3973649" y="1096407"/>
                </a:lnTo>
                <a:lnTo>
                  <a:pt x="3934880" y="1093568"/>
                </a:lnTo>
                <a:lnTo>
                  <a:pt x="3895629" y="1090263"/>
                </a:lnTo>
                <a:lnTo>
                  <a:pt x="3856057" y="1086650"/>
                </a:lnTo>
                <a:lnTo>
                  <a:pt x="3815564" y="1083535"/>
                </a:lnTo>
                <a:lnTo>
                  <a:pt x="3774457" y="1080753"/>
                </a:lnTo>
                <a:lnTo>
                  <a:pt x="3732942" y="1078193"/>
                </a:lnTo>
                <a:lnTo>
                  <a:pt x="3691153" y="1075780"/>
                </a:lnTo>
                <a:lnTo>
                  <a:pt x="3649183" y="1073466"/>
                </a:lnTo>
                <a:lnTo>
                  <a:pt x="3607093" y="1071218"/>
                </a:lnTo>
                <a:lnTo>
                  <a:pt x="3564921" y="1069014"/>
                </a:lnTo>
                <a:lnTo>
                  <a:pt x="3522696" y="1066839"/>
                </a:lnTo>
                <a:lnTo>
                  <a:pt x="3480434" y="1064683"/>
                </a:lnTo>
                <a:lnTo>
                  <a:pt x="3438854" y="1061835"/>
                </a:lnTo>
                <a:lnTo>
                  <a:pt x="3397729" y="1058525"/>
                </a:lnTo>
                <a:lnTo>
                  <a:pt x="3356906" y="1054907"/>
                </a:lnTo>
                <a:lnTo>
                  <a:pt x="3315580" y="1051790"/>
                </a:lnTo>
                <a:lnTo>
                  <a:pt x="3273918" y="1049006"/>
                </a:lnTo>
                <a:lnTo>
                  <a:pt x="3232032" y="1046445"/>
                </a:lnTo>
                <a:lnTo>
                  <a:pt x="3192114" y="1044032"/>
                </a:lnTo>
                <a:lnTo>
                  <a:pt x="3153506" y="1041717"/>
                </a:lnTo>
                <a:lnTo>
                  <a:pt x="3115775" y="1039469"/>
                </a:lnTo>
                <a:lnTo>
                  <a:pt x="3076509" y="1037970"/>
                </a:lnTo>
                <a:lnTo>
                  <a:pt x="3036221" y="1036971"/>
                </a:lnTo>
                <a:lnTo>
                  <a:pt x="2995250" y="1036304"/>
                </a:lnTo>
                <a:lnTo>
                  <a:pt x="2956649" y="1034449"/>
                </a:lnTo>
                <a:lnTo>
                  <a:pt x="2919625" y="1031801"/>
                </a:lnTo>
                <a:lnTo>
                  <a:pt x="2883653" y="1028625"/>
                </a:lnTo>
                <a:lnTo>
                  <a:pt x="2848383" y="1026507"/>
                </a:lnTo>
                <a:lnTo>
                  <a:pt x="2813581" y="1025095"/>
                </a:lnTo>
                <a:lnTo>
                  <a:pt x="2779091" y="1024154"/>
                </a:lnTo>
                <a:lnTo>
                  <a:pt x="2744809" y="1022821"/>
                </a:lnTo>
                <a:lnTo>
                  <a:pt x="2710665" y="1021227"/>
                </a:lnTo>
                <a:lnTo>
                  <a:pt x="2676613" y="1019459"/>
                </a:lnTo>
                <a:lnTo>
                  <a:pt x="2643329" y="1016869"/>
                </a:lnTo>
                <a:lnTo>
                  <a:pt x="2610557" y="1013731"/>
                </a:lnTo>
                <a:lnTo>
                  <a:pt x="2578125" y="1010228"/>
                </a:lnTo>
                <a:lnTo>
                  <a:pt x="2546626" y="1007187"/>
                </a:lnTo>
                <a:lnTo>
                  <a:pt x="2515748" y="1004454"/>
                </a:lnTo>
                <a:lnTo>
                  <a:pt x="2485286" y="1001927"/>
                </a:lnTo>
                <a:lnTo>
                  <a:pt x="2453689" y="999536"/>
                </a:lnTo>
                <a:lnTo>
                  <a:pt x="2421335" y="997237"/>
                </a:lnTo>
                <a:lnTo>
                  <a:pt x="2388476" y="994999"/>
                </a:lnTo>
                <a:lnTo>
                  <a:pt x="2356694" y="992801"/>
                </a:lnTo>
                <a:lnTo>
                  <a:pt x="2325627" y="990630"/>
                </a:lnTo>
                <a:lnTo>
                  <a:pt x="2295039" y="988477"/>
                </a:lnTo>
                <a:lnTo>
                  <a:pt x="2265474" y="987042"/>
                </a:lnTo>
                <a:lnTo>
                  <a:pt x="2236592" y="986085"/>
                </a:lnTo>
                <a:lnTo>
                  <a:pt x="2208164" y="985448"/>
                </a:lnTo>
                <a:lnTo>
                  <a:pt x="2178629" y="985022"/>
                </a:lnTo>
                <a:lnTo>
                  <a:pt x="2148357" y="984739"/>
                </a:lnTo>
                <a:lnTo>
                  <a:pt x="2117592" y="984550"/>
                </a:lnTo>
                <a:lnTo>
                  <a:pt x="2087909" y="984424"/>
                </a:lnTo>
                <a:lnTo>
                  <a:pt x="2058949" y="984340"/>
                </a:lnTo>
                <a:lnTo>
                  <a:pt x="2030470" y="984284"/>
                </a:lnTo>
                <a:lnTo>
                  <a:pt x="2001606" y="984247"/>
                </a:lnTo>
                <a:lnTo>
                  <a:pt x="1972486" y="984222"/>
                </a:lnTo>
                <a:lnTo>
                  <a:pt x="1943194" y="984205"/>
                </a:lnTo>
                <a:lnTo>
                  <a:pt x="1913788" y="984900"/>
                </a:lnTo>
                <a:lnTo>
                  <a:pt x="1884307" y="986068"/>
                </a:lnTo>
                <a:lnTo>
                  <a:pt x="1854775" y="987553"/>
                </a:lnTo>
                <a:lnTo>
                  <a:pt x="1825915" y="988542"/>
                </a:lnTo>
                <a:lnTo>
                  <a:pt x="1797502" y="989202"/>
                </a:lnTo>
                <a:lnTo>
                  <a:pt x="1769389" y="989642"/>
                </a:lnTo>
                <a:lnTo>
                  <a:pt x="1740769" y="990641"/>
                </a:lnTo>
                <a:lnTo>
                  <a:pt x="1711811" y="992012"/>
                </a:lnTo>
                <a:lnTo>
                  <a:pt x="1682628" y="993632"/>
                </a:lnTo>
                <a:lnTo>
                  <a:pt x="1653294" y="995418"/>
                </a:lnTo>
                <a:lnTo>
                  <a:pt x="1623861" y="997314"/>
                </a:lnTo>
                <a:lnTo>
                  <a:pt x="1594361" y="999283"/>
                </a:lnTo>
                <a:lnTo>
                  <a:pt x="1565522" y="1001301"/>
                </a:lnTo>
                <a:lnTo>
                  <a:pt x="1537124" y="1003353"/>
                </a:lnTo>
                <a:lnTo>
                  <a:pt x="1509020" y="1005426"/>
                </a:lnTo>
                <a:lnTo>
                  <a:pt x="1481111" y="1007514"/>
                </a:lnTo>
                <a:lnTo>
                  <a:pt x="1453333" y="1009611"/>
                </a:lnTo>
                <a:lnTo>
                  <a:pt x="1425643" y="1011715"/>
                </a:lnTo>
                <a:lnTo>
                  <a:pt x="1398010" y="1013117"/>
                </a:lnTo>
                <a:lnTo>
                  <a:pt x="1370416" y="1014052"/>
                </a:lnTo>
                <a:lnTo>
                  <a:pt x="1342848" y="1014675"/>
                </a:lnTo>
                <a:lnTo>
                  <a:pt x="1315297" y="1015796"/>
                </a:lnTo>
                <a:lnTo>
                  <a:pt x="1287757" y="1017249"/>
                </a:lnTo>
                <a:lnTo>
                  <a:pt x="1260225" y="1018924"/>
                </a:lnTo>
                <a:lnTo>
                  <a:pt x="1233403" y="1020040"/>
                </a:lnTo>
                <a:lnTo>
                  <a:pt x="1207056" y="1020784"/>
                </a:lnTo>
                <a:lnTo>
                  <a:pt x="1181024" y="1021280"/>
                </a:lnTo>
                <a:lnTo>
                  <a:pt x="1155203" y="1022316"/>
                </a:lnTo>
                <a:lnTo>
                  <a:pt x="1129523" y="1023713"/>
                </a:lnTo>
                <a:lnTo>
                  <a:pt x="1103935" y="1025349"/>
                </a:lnTo>
                <a:lnTo>
                  <a:pt x="1078411" y="1027146"/>
                </a:lnTo>
                <a:lnTo>
                  <a:pt x="1052928" y="1029049"/>
                </a:lnTo>
                <a:lnTo>
                  <a:pt x="1027471" y="1031023"/>
                </a:lnTo>
                <a:lnTo>
                  <a:pt x="1002740" y="1032339"/>
                </a:lnTo>
                <a:lnTo>
                  <a:pt x="978492" y="1033217"/>
                </a:lnTo>
                <a:lnTo>
                  <a:pt x="954564" y="1033802"/>
                </a:lnTo>
                <a:lnTo>
                  <a:pt x="930147" y="1034898"/>
                </a:lnTo>
                <a:lnTo>
                  <a:pt x="905402" y="1036334"/>
                </a:lnTo>
                <a:lnTo>
                  <a:pt x="880438" y="1037996"/>
                </a:lnTo>
                <a:lnTo>
                  <a:pt x="855329" y="1039105"/>
                </a:lnTo>
                <a:lnTo>
                  <a:pt x="830123" y="1039844"/>
                </a:lnTo>
                <a:lnTo>
                  <a:pt x="804852" y="1040337"/>
                </a:lnTo>
                <a:lnTo>
                  <a:pt x="778833" y="1040665"/>
                </a:lnTo>
                <a:lnTo>
                  <a:pt x="752314" y="1040884"/>
                </a:lnTo>
                <a:lnTo>
                  <a:pt x="725463" y="1041030"/>
                </a:lnTo>
                <a:lnTo>
                  <a:pt x="699096" y="1041127"/>
                </a:lnTo>
                <a:lnTo>
                  <a:pt x="673051" y="1041192"/>
                </a:lnTo>
                <a:lnTo>
                  <a:pt x="647221" y="1041235"/>
                </a:lnTo>
                <a:lnTo>
                  <a:pt x="622240" y="1041264"/>
                </a:lnTo>
                <a:lnTo>
                  <a:pt x="597824" y="1041284"/>
                </a:lnTo>
                <a:lnTo>
                  <a:pt x="573786" y="1041296"/>
                </a:lnTo>
                <a:lnTo>
                  <a:pt x="549295" y="1041305"/>
                </a:lnTo>
                <a:lnTo>
                  <a:pt x="524500" y="1041311"/>
                </a:lnTo>
                <a:lnTo>
                  <a:pt x="499504" y="1041314"/>
                </a:lnTo>
                <a:lnTo>
                  <a:pt x="474372" y="1041317"/>
                </a:lnTo>
                <a:lnTo>
                  <a:pt x="449152" y="1041319"/>
                </a:lnTo>
                <a:lnTo>
                  <a:pt x="423871" y="1041320"/>
                </a:lnTo>
                <a:lnTo>
                  <a:pt x="376968" y="1039440"/>
                </a:lnTo>
                <a:lnTo>
                  <a:pt x="332603" y="1036252"/>
                </a:lnTo>
                <a:lnTo>
                  <a:pt x="289367" y="1032483"/>
                </a:lnTo>
                <a:lnTo>
                  <a:pt x="248513" y="1026575"/>
                </a:lnTo>
                <a:lnTo>
                  <a:pt x="209895" y="1019246"/>
                </a:lnTo>
                <a:lnTo>
                  <a:pt x="173917" y="1011284"/>
                </a:lnTo>
                <a:lnTo>
                  <a:pt x="139112" y="1001161"/>
                </a:lnTo>
                <a:lnTo>
                  <a:pt x="91546" y="981680"/>
                </a:lnTo>
                <a:lnTo>
                  <a:pt x="52523" y="956152"/>
                </a:lnTo>
                <a:lnTo>
                  <a:pt x="31772" y="936441"/>
                </a:lnTo>
                <a:lnTo>
                  <a:pt x="12862" y="904805"/>
                </a:lnTo>
                <a:lnTo>
                  <a:pt x="3182" y="868934"/>
                </a:lnTo>
                <a:lnTo>
                  <a:pt x="0" y="830083"/>
                </a:lnTo>
                <a:lnTo>
                  <a:pt x="469" y="784156"/>
                </a:lnTo>
                <a:lnTo>
                  <a:pt x="8918" y="738955"/>
                </a:lnTo>
                <a:lnTo>
                  <a:pt x="21769" y="694282"/>
                </a:lnTo>
                <a:lnTo>
                  <a:pt x="42824" y="649766"/>
                </a:lnTo>
                <a:lnTo>
                  <a:pt x="66231" y="606002"/>
                </a:lnTo>
                <a:lnTo>
                  <a:pt x="89002" y="565205"/>
                </a:lnTo>
                <a:lnTo>
                  <a:pt x="120914" y="522856"/>
                </a:lnTo>
                <a:lnTo>
                  <a:pt x="153025" y="483184"/>
                </a:lnTo>
                <a:lnTo>
                  <a:pt x="185588" y="444618"/>
                </a:lnTo>
                <a:lnTo>
                  <a:pt x="221734" y="406380"/>
                </a:lnTo>
                <a:lnTo>
                  <a:pt x="258549" y="368239"/>
                </a:lnTo>
                <a:lnTo>
                  <a:pt x="292114" y="330833"/>
                </a:lnTo>
                <a:lnTo>
                  <a:pt x="333179" y="286230"/>
                </a:lnTo>
                <a:lnTo>
                  <a:pt x="372047" y="243449"/>
                </a:lnTo>
                <a:lnTo>
                  <a:pt x="413696" y="206802"/>
                </a:lnTo>
                <a:lnTo>
                  <a:pt x="459657" y="176567"/>
                </a:lnTo>
                <a:lnTo>
                  <a:pt x="499554" y="155743"/>
                </a:lnTo>
                <a:lnTo>
                  <a:pt x="538411" y="139622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6" name="SMARTInkShape-Group108"/>
          <p:cNvGrpSpPr/>
          <p:nvPr/>
        </p:nvGrpSpPr>
        <p:grpSpPr>
          <a:xfrm>
            <a:off x="10495227" y="300215"/>
            <a:ext cx="1476636" cy="423686"/>
            <a:chOff x="10495227" y="300215"/>
            <a:chExt cx="1476636" cy="423686"/>
          </a:xfrm>
        </p:grpSpPr>
        <p:sp>
          <p:nvSpPr>
            <p:cNvPr id="126" name="SMARTInkShape-501"/>
            <p:cNvSpPr/>
            <p:nvPr>
              <p:custDataLst>
                <p:tags r:id="rId3"/>
              </p:custDataLst>
            </p:nvPr>
          </p:nvSpPr>
          <p:spPr>
            <a:xfrm>
              <a:off x="10495227" y="336889"/>
              <a:ext cx="109274" cy="187057"/>
            </a:xfrm>
            <a:custGeom>
              <a:avLst/>
              <a:gdLst/>
              <a:ahLst/>
              <a:cxnLst/>
              <a:rect l="0" t="0" r="0" b="0"/>
              <a:pathLst>
                <a:path w="109274" h="187057">
                  <a:moveTo>
                    <a:pt x="109273" y="12361"/>
                  </a:moveTo>
                  <a:lnTo>
                    <a:pt x="109273" y="12361"/>
                  </a:lnTo>
                  <a:lnTo>
                    <a:pt x="109273" y="8990"/>
                  </a:lnTo>
                  <a:lnTo>
                    <a:pt x="107392" y="5454"/>
                  </a:lnTo>
                  <a:lnTo>
                    <a:pt x="105903" y="3523"/>
                  </a:lnTo>
                  <a:lnTo>
                    <a:pt x="100484" y="1377"/>
                  </a:lnTo>
                  <a:lnTo>
                    <a:pt x="85509" y="0"/>
                  </a:lnTo>
                  <a:lnTo>
                    <a:pt x="73147" y="3132"/>
                  </a:lnTo>
                  <a:lnTo>
                    <a:pt x="57176" y="15271"/>
                  </a:lnTo>
                  <a:lnTo>
                    <a:pt x="33523" y="49180"/>
                  </a:lnTo>
                  <a:lnTo>
                    <a:pt x="14530" y="94031"/>
                  </a:lnTo>
                  <a:lnTo>
                    <a:pt x="561" y="137070"/>
                  </a:lnTo>
                  <a:lnTo>
                    <a:pt x="0" y="162201"/>
                  </a:lnTo>
                  <a:lnTo>
                    <a:pt x="6379" y="174442"/>
                  </a:lnTo>
                  <a:lnTo>
                    <a:pt x="11043" y="179681"/>
                  </a:lnTo>
                  <a:lnTo>
                    <a:pt x="21871" y="185503"/>
                  </a:lnTo>
                  <a:lnTo>
                    <a:pt x="27721" y="187056"/>
                  </a:lnTo>
                  <a:lnTo>
                    <a:pt x="71173" y="17746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502"/>
            <p:cNvSpPr/>
            <p:nvPr>
              <p:custDataLst>
                <p:tags r:id="rId4"/>
              </p:custDataLst>
            </p:nvPr>
          </p:nvSpPr>
          <p:spPr>
            <a:xfrm>
              <a:off x="10637790" y="402742"/>
              <a:ext cx="92126" cy="133930"/>
            </a:xfrm>
            <a:custGeom>
              <a:avLst/>
              <a:gdLst/>
              <a:ahLst/>
              <a:cxnLst/>
              <a:rect l="0" t="0" r="0" b="0"/>
              <a:pathLst>
                <a:path w="92126" h="133930">
                  <a:moveTo>
                    <a:pt x="30210" y="3658"/>
                  </a:moveTo>
                  <a:lnTo>
                    <a:pt x="30210" y="3658"/>
                  </a:lnTo>
                  <a:lnTo>
                    <a:pt x="26839" y="287"/>
                  </a:lnTo>
                  <a:lnTo>
                    <a:pt x="25141" y="0"/>
                  </a:lnTo>
                  <a:lnTo>
                    <a:pt x="23303" y="513"/>
                  </a:lnTo>
                  <a:lnTo>
                    <a:pt x="21372" y="1562"/>
                  </a:lnTo>
                  <a:lnTo>
                    <a:pt x="15283" y="13150"/>
                  </a:lnTo>
                  <a:lnTo>
                    <a:pt x="2684" y="55126"/>
                  </a:lnTo>
                  <a:lnTo>
                    <a:pt x="0" y="93814"/>
                  </a:lnTo>
                  <a:lnTo>
                    <a:pt x="2202" y="109344"/>
                  </a:lnTo>
                  <a:lnTo>
                    <a:pt x="7414" y="121420"/>
                  </a:lnTo>
                  <a:lnTo>
                    <a:pt x="10779" y="126616"/>
                  </a:lnTo>
                  <a:lnTo>
                    <a:pt x="15140" y="130080"/>
                  </a:lnTo>
                  <a:lnTo>
                    <a:pt x="25629" y="133929"/>
                  </a:lnTo>
                  <a:lnTo>
                    <a:pt x="39228" y="131877"/>
                  </a:lnTo>
                  <a:lnTo>
                    <a:pt x="46805" y="129354"/>
                  </a:lnTo>
                  <a:lnTo>
                    <a:pt x="58987" y="119025"/>
                  </a:lnTo>
                  <a:lnTo>
                    <a:pt x="85688" y="81279"/>
                  </a:lnTo>
                  <a:lnTo>
                    <a:pt x="92125" y="47971"/>
                  </a:lnTo>
                  <a:lnTo>
                    <a:pt x="91595" y="31819"/>
                  </a:lnTo>
                  <a:lnTo>
                    <a:pt x="86654" y="17585"/>
                  </a:lnTo>
                  <a:lnTo>
                    <a:pt x="79756" y="7966"/>
                  </a:lnTo>
                  <a:lnTo>
                    <a:pt x="75940" y="4414"/>
                  </a:lnTo>
                  <a:lnTo>
                    <a:pt x="71985" y="2751"/>
                  </a:lnTo>
                  <a:lnTo>
                    <a:pt x="55610" y="36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503"/>
            <p:cNvSpPr/>
            <p:nvPr>
              <p:custDataLst>
                <p:tags r:id="rId5"/>
              </p:custDataLst>
            </p:nvPr>
          </p:nvSpPr>
          <p:spPr>
            <a:xfrm>
              <a:off x="10801350" y="381000"/>
              <a:ext cx="133351" cy="155535"/>
            </a:xfrm>
            <a:custGeom>
              <a:avLst/>
              <a:gdLst/>
              <a:ahLst/>
              <a:cxnLst/>
              <a:rect l="0" t="0" r="0" b="0"/>
              <a:pathLst>
                <a:path w="133351" h="155535">
                  <a:moveTo>
                    <a:pt x="0" y="12700"/>
                  </a:moveTo>
                  <a:lnTo>
                    <a:pt x="0" y="12700"/>
                  </a:lnTo>
                  <a:lnTo>
                    <a:pt x="3370" y="16071"/>
                  </a:lnTo>
                  <a:lnTo>
                    <a:pt x="9460" y="54142"/>
                  </a:lnTo>
                  <a:lnTo>
                    <a:pt x="18785" y="85446"/>
                  </a:lnTo>
                  <a:lnTo>
                    <a:pt x="30927" y="121232"/>
                  </a:lnTo>
                  <a:lnTo>
                    <a:pt x="41026" y="144192"/>
                  </a:lnTo>
                  <a:lnTo>
                    <a:pt x="46402" y="150456"/>
                  </a:lnTo>
                  <a:lnTo>
                    <a:pt x="52101" y="153926"/>
                  </a:lnTo>
                  <a:lnTo>
                    <a:pt x="58017" y="155534"/>
                  </a:lnTo>
                  <a:lnTo>
                    <a:pt x="62667" y="153784"/>
                  </a:lnTo>
                  <a:lnTo>
                    <a:pt x="66473" y="149795"/>
                  </a:lnTo>
                  <a:lnTo>
                    <a:pt x="81021" y="113001"/>
                  </a:lnTo>
                  <a:lnTo>
                    <a:pt x="93307" y="75815"/>
                  </a:lnTo>
                  <a:lnTo>
                    <a:pt x="113759" y="31805"/>
                  </a:lnTo>
                  <a:lnTo>
                    <a:pt x="123468" y="10364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504"/>
            <p:cNvSpPr/>
            <p:nvPr>
              <p:custDataLst>
                <p:tags r:id="rId6"/>
              </p:custDataLst>
            </p:nvPr>
          </p:nvSpPr>
          <p:spPr>
            <a:xfrm>
              <a:off x="11113578" y="300215"/>
              <a:ext cx="100523" cy="280042"/>
            </a:xfrm>
            <a:custGeom>
              <a:avLst/>
              <a:gdLst/>
              <a:ahLst/>
              <a:cxnLst/>
              <a:rect l="0" t="0" r="0" b="0"/>
              <a:pathLst>
                <a:path w="100523" h="280042">
                  <a:moveTo>
                    <a:pt x="68772" y="10935"/>
                  </a:moveTo>
                  <a:lnTo>
                    <a:pt x="68772" y="10935"/>
                  </a:lnTo>
                  <a:lnTo>
                    <a:pt x="68772" y="4193"/>
                  </a:lnTo>
                  <a:lnTo>
                    <a:pt x="68066" y="2207"/>
                  </a:lnTo>
                  <a:lnTo>
                    <a:pt x="66891" y="883"/>
                  </a:lnTo>
                  <a:lnTo>
                    <a:pt x="65401" y="0"/>
                  </a:lnTo>
                  <a:lnTo>
                    <a:pt x="59983" y="901"/>
                  </a:lnTo>
                  <a:lnTo>
                    <a:pt x="56562" y="2129"/>
                  </a:lnTo>
                  <a:lnTo>
                    <a:pt x="49000" y="11019"/>
                  </a:lnTo>
                  <a:lnTo>
                    <a:pt x="29274" y="46465"/>
                  </a:lnTo>
                  <a:lnTo>
                    <a:pt x="11208" y="92018"/>
                  </a:lnTo>
                  <a:lnTo>
                    <a:pt x="4383" y="127405"/>
                  </a:lnTo>
                  <a:lnTo>
                    <a:pt x="1349" y="163594"/>
                  </a:lnTo>
                  <a:lnTo>
                    <a:pt x="0" y="198493"/>
                  </a:lnTo>
                  <a:lnTo>
                    <a:pt x="5984" y="239761"/>
                  </a:lnTo>
                  <a:lnTo>
                    <a:pt x="18522" y="259391"/>
                  </a:lnTo>
                  <a:lnTo>
                    <a:pt x="26806" y="267589"/>
                  </a:lnTo>
                  <a:lnTo>
                    <a:pt x="45416" y="276698"/>
                  </a:lnTo>
                  <a:lnTo>
                    <a:pt x="64742" y="280041"/>
                  </a:lnTo>
                  <a:lnTo>
                    <a:pt x="100522" y="2776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505"/>
            <p:cNvSpPr/>
            <p:nvPr>
              <p:custDataLst>
                <p:tags r:id="rId7"/>
              </p:custDataLst>
            </p:nvPr>
          </p:nvSpPr>
          <p:spPr>
            <a:xfrm>
              <a:off x="11252200" y="387350"/>
              <a:ext cx="127001" cy="202166"/>
            </a:xfrm>
            <a:custGeom>
              <a:avLst/>
              <a:gdLst/>
              <a:ahLst/>
              <a:cxnLst/>
              <a:rect l="0" t="0" r="0" b="0"/>
              <a:pathLst>
                <a:path w="127001" h="202166">
                  <a:moveTo>
                    <a:pt x="0" y="0"/>
                  </a:moveTo>
                  <a:lnTo>
                    <a:pt x="0" y="0"/>
                  </a:lnTo>
                  <a:lnTo>
                    <a:pt x="6480" y="10845"/>
                  </a:lnTo>
                  <a:lnTo>
                    <a:pt x="48103" y="54984"/>
                  </a:lnTo>
                  <a:lnTo>
                    <a:pt x="82435" y="97540"/>
                  </a:lnTo>
                  <a:lnTo>
                    <a:pt x="104153" y="135910"/>
                  </a:lnTo>
                  <a:lnTo>
                    <a:pt x="120762" y="183009"/>
                  </a:lnTo>
                  <a:lnTo>
                    <a:pt x="125768" y="202165"/>
                  </a:lnTo>
                  <a:lnTo>
                    <a:pt x="126180" y="201804"/>
                  </a:lnTo>
                  <a:lnTo>
                    <a:pt x="127000" y="1968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506"/>
            <p:cNvSpPr/>
            <p:nvPr>
              <p:custDataLst>
                <p:tags r:id="rId8"/>
              </p:custDataLst>
            </p:nvPr>
          </p:nvSpPr>
          <p:spPr>
            <a:xfrm>
              <a:off x="11293855" y="361950"/>
              <a:ext cx="136146" cy="283914"/>
            </a:xfrm>
            <a:custGeom>
              <a:avLst/>
              <a:gdLst/>
              <a:ahLst/>
              <a:cxnLst/>
              <a:rect l="0" t="0" r="0" b="0"/>
              <a:pathLst>
                <a:path w="136146" h="283914">
                  <a:moveTo>
                    <a:pt x="136145" y="0"/>
                  </a:moveTo>
                  <a:lnTo>
                    <a:pt x="136145" y="0"/>
                  </a:lnTo>
                  <a:lnTo>
                    <a:pt x="132774" y="3371"/>
                  </a:lnTo>
                  <a:lnTo>
                    <a:pt x="114760" y="50219"/>
                  </a:lnTo>
                  <a:lnTo>
                    <a:pt x="97354" y="89825"/>
                  </a:lnTo>
                  <a:lnTo>
                    <a:pt x="85037" y="120826"/>
                  </a:lnTo>
                  <a:lnTo>
                    <a:pt x="68744" y="155301"/>
                  </a:lnTo>
                  <a:lnTo>
                    <a:pt x="49744" y="190378"/>
                  </a:lnTo>
                  <a:lnTo>
                    <a:pt x="21331" y="236482"/>
                  </a:lnTo>
                  <a:lnTo>
                    <a:pt x="0" y="281936"/>
                  </a:lnTo>
                  <a:lnTo>
                    <a:pt x="932" y="283913"/>
                  </a:lnTo>
                  <a:lnTo>
                    <a:pt x="3669" y="283820"/>
                  </a:lnTo>
                  <a:lnTo>
                    <a:pt x="15495" y="279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507"/>
            <p:cNvSpPr/>
            <p:nvPr>
              <p:custDataLst>
                <p:tags r:id="rId9"/>
              </p:custDataLst>
            </p:nvPr>
          </p:nvSpPr>
          <p:spPr>
            <a:xfrm>
              <a:off x="11455400" y="590550"/>
              <a:ext cx="31751" cy="76201"/>
            </a:xfrm>
            <a:custGeom>
              <a:avLst/>
              <a:gdLst/>
              <a:ahLst/>
              <a:cxnLst/>
              <a:rect l="0" t="0" r="0" b="0"/>
              <a:pathLst>
                <a:path w="31751" h="76201">
                  <a:moveTo>
                    <a:pt x="31750" y="0"/>
                  </a:moveTo>
                  <a:lnTo>
                    <a:pt x="31750" y="0"/>
                  </a:lnTo>
                  <a:lnTo>
                    <a:pt x="31750" y="6742"/>
                  </a:lnTo>
                  <a:lnTo>
                    <a:pt x="27987" y="13815"/>
                  </a:lnTo>
                  <a:lnTo>
                    <a:pt x="19817" y="27612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508"/>
            <p:cNvSpPr/>
            <p:nvPr>
              <p:custDataLst>
                <p:tags r:id="rId10"/>
              </p:custDataLst>
            </p:nvPr>
          </p:nvSpPr>
          <p:spPr>
            <a:xfrm>
              <a:off x="11633200" y="349250"/>
              <a:ext cx="88901" cy="152401"/>
            </a:xfrm>
            <a:custGeom>
              <a:avLst/>
              <a:gdLst/>
              <a:ahLst/>
              <a:cxnLst/>
              <a:rect l="0" t="0" r="0" b="0"/>
              <a:pathLst>
                <a:path w="88901" h="15240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25334" y="44907"/>
                  </a:lnTo>
                  <a:lnTo>
                    <a:pt x="52669" y="91577"/>
                  </a:lnTo>
                  <a:lnTo>
                    <a:pt x="81829" y="138641"/>
                  </a:lnTo>
                  <a:lnTo>
                    <a:pt x="88900" y="152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509"/>
            <p:cNvSpPr/>
            <p:nvPr>
              <p:custDataLst>
                <p:tags r:id="rId11"/>
              </p:custDataLst>
            </p:nvPr>
          </p:nvSpPr>
          <p:spPr>
            <a:xfrm>
              <a:off x="11718057" y="349250"/>
              <a:ext cx="77264" cy="273051"/>
            </a:xfrm>
            <a:custGeom>
              <a:avLst/>
              <a:gdLst/>
              <a:ahLst/>
              <a:cxnLst/>
              <a:rect l="0" t="0" r="0" b="0"/>
              <a:pathLst>
                <a:path w="77264" h="273051">
                  <a:moveTo>
                    <a:pt x="73893" y="0"/>
                  </a:moveTo>
                  <a:lnTo>
                    <a:pt x="73893" y="0"/>
                  </a:lnTo>
                  <a:lnTo>
                    <a:pt x="77263" y="3371"/>
                  </a:lnTo>
                  <a:lnTo>
                    <a:pt x="77038" y="10670"/>
                  </a:lnTo>
                  <a:lnTo>
                    <a:pt x="73879" y="20970"/>
                  </a:lnTo>
                  <a:lnTo>
                    <a:pt x="58473" y="44829"/>
                  </a:lnTo>
                  <a:lnTo>
                    <a:pt x="48695" y="58730"/>
                  </a:lnTo>
                  <a:lnTo>
                    <a:pt x="32906" y="98280"/>
                  </a:lnTo>
                  <a:lnTo>
                    <a:pt x="19651" y="134248"/>
                  </a:lnTo>
                  <a:lnTo>
                    <a:pt x="5479" y="180956"/>
                  </a:lnTo>
                  <a:lnTo>
                    <a:pt x="0" y="213464"/>
                  </a:lnTo>
                  <a:lnTo>
                    <a:pt x="1747" y="238697"/>
                  </a:lnTo>
                  <a:lnTo>
                    <a:pt x="8658" y="260411"/>
                  </a:lnTo>
                  <a:lnTo>
                    <a:pt x="16743" y="273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510"/>
            <p:cNvSpPr/>
            <p:nvPr>
              <p:custDataLst>
                <p:tags r:id="rId12"/>
              </p:custDataLst>
            </p:nvPr>
          </p:nvSpPr>
          <p:spPr>
            <a:xfrm>
              <a:off x="11855450" y="313842"/>
              <a:ext cx="116413" cy="410059"/>
            </a:xfrm>
            <a:custGeom>
              <a:avLst/>
              <a:gdLst/>
              <a:ahLst/>
              <a:cxnLst/>
              <a:rect l="0" t="0" r="0" b="0"/>
              <a:pathLst>
                <a:path w="116413" h="410059">
                  <a:moveTo>
                    <a:pt x="76200" y="3658"/>
                  </a:moveTo>
                  <a:lnTo>
                    <a:pt x="76200" y="3658"/>
                  </a:lnTo>
                  <a:lnTo>
                    <a:pt x="82941" y="287"/>
                  </a:lnTo>
                  <a:lnTo>
                    <a:pt x="85633" y="0"/>
                  </a:lnTo>
                  <a:lnTo>
                    <a:pt x="90505" y="1562"/>
                  </a:lnTo>
                  <a:lnTo>
                    <a:pt x="97213" y="19892"/>
                  </a:lnTo>
                  <a:lnTo>
                    <a:pt x="103673" y="57779"/>
                  </a:lnTo>
                  <a:lnTo>
                    <a:pt x="107929" y="90506"/>
                  </a:lnTo>
                  <a:lnTo>
                    <a:pt x="112174" y="128335"/>
                  </a:lnTo>
                  <a:lnTo>
                    <a:pt x="116412" y="173370"/>
                  </a:lnTo>
                  <a:lnTo>
                    <a:pt x="113122" y="219726"/>
                  </a:lnTo>
                  <a:lnTo>
                    <a:pt x="102488" y="264788"/>
                  </a:lnTo>
                  <a:lnTo>
                    <a:pt x="83650" y="305983"/>
                  </a:lnTo>
                  <a:lnTo>
                    <a:pt x="63048" y="341695"/>
                  </a:lnTo>
                  <a:lnTo>
                    <a:pt x="31617" y="382041"/>
                  </a:lnTo>
                  <a:lnTo>
                    <a:pt x="0" y="4100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63296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SMARTInkShape-Group109"/>
          <p:cNvGrpSpPr/>
          <p:nvPr/>
        </p:nvGrpSpPr>
        <p:grpSpPr>
          <a:xfrm>
            <a:off x="876406" y="813683"/>
            <a:ext cx="1736266" cy="449968"/>
            <a:chOff x="876406" y="813683"/>
            <a:chExt cx="1736266" cy="449968"/>
          </a:xfrm>
        </p:grpSpPr>
        <p:sp>
          <p:nvSpPr>
            <p:cNvPr id="2" name="SMARTInkShape-511"/>
            <p:cNvSpPr/>
            <p:nvPr>
              <p:custDataLst>
                <p:tags r:id="rId179"/>
              </p:custDataLst>
            </p:nvPr>
          </p:nvSpPr>
          <p:spPr>
            <a:xfrm>
              <a:off x="2495550" y="813683"/>
              <a:ext cx="117122" cy="449968"/>
            </a:xfrm>
            <a:custGeom>
              <a:avLst/>
              <a:gdLst/>
              <a:ahLst/>
              <a:cxnLst/>
              <a:rect l="0" t="0" r="0" b="0"/>
              <a:pathLst>
                <a:path w="117122" h="449968">
                  <a:moveTo>
                    <a:pt x="44450" y="5467"/>
                  </a:moveTo>
                  <a:lnTo>
                    <a:pt x="44450" y="5467"/>
                  </a:lnTo>
                  <a:lnTo>
                    <a:pt x="38983" y="0"/>
                  </a:lnTo>
                  <a:lnTo>
                    <a:pt x="68063" y="35822"/>
                  </a:lnTo>
                  <a:lnTo>
                    <a:pt x="95112" y="80548"/>
                  </a:lnTo>
                  <a:lnTo>
                    <a:pt x="109535" y="121386"/>
                  </a:lnTo>
                  <a:lnTo>
                    <a:pt x="115357" y="144130"/>
                  </a:lnTo>
                  <a:lnTo>
                    <a:pt x="117121" y="169876"/>
                  </a:lnTo>
                  <a:lnTo>
                    <a:pt x="116181" y="197623"/>
                  </a:lnTo>
                  <a:lnTo>
                    <a:pt x="113437" y="226704"/>
                  </a:lnTo>
                  <a:lnTo>
                    <a:pt x="108080" y="253853"/>
                  </a:lnTo>
                  <a:lnTo>
                    <a:pt x="100981" y="279713"/>
                  </a:lnTo>
                  <a:lnTo>
                    <a:pt x="92721" y="304714"/>
                  </a:lnTo>
                  <a:lnTo>
                    <a:pt x="70372" y="349427"/>
                  </a:lnTo>
                  <a:lnTo>
                    <a:pt x="45388" y="388349"/>
                  </a:lnTo>
                  <a:lnTo>
                    <a:pt x="15016" y="429828"/>
                  </a:lnTo>
                  <a:lnTo>
                    <a:pt x="0" y="449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512"/>
            <p:cNvSpPr/>
            <p:nvPr>
              <p:custDataLst>
                <p:tags r:id="rId180"/>
              </p:custDataLst>
            </p:nvPr>
          </p:nvSpPr>
          <p:spPr>
            <a:xfrm>
              <a:off x="2332908" y="877085"/>
              <a:ext cx="109151" cy="304016"/>
            </a:xfrm>
            <a:custGeom>
              <a:avLst/>
              <a:gdLst/>
              <a:ahLst/>
              <a:cxnLst/>
              <a:rect l="0" t="0" r="0" b="0"/>
              <a:pathLst>
                <a:path w="109151" h="304016">
                  <a:moveTo>
                    <a:pt x="105492" y="18265"/>
                  </a:moveTo>
                  <a:lnTo>
                    <a:pt x="105492" y="18265"/>
                  </a:lnTo>
                  <a:lnTo>
                    <a:pt x="108863" y="8152"/>
                  </a:lnTo>
                  <a:lnTo>
                    <a:pt x="109150" y="5173"/>
                  </a:lnTo>
                  <a:lnTo>
                    <a:pt x="108637" y="3187"/>
                  </a:lnTo>
                  <a:lnTo>
                    <a:pt x="107588" y="1863"/>
                  </a:lnTo>
                  <a:lnTo>
                    <a:pt x="102661" y="392"/>
                  </a:lnTo>
                  <a:lnTo>
                    <a:pt x="99371" y="0"/>
                  </a:lnTo>
                  <a:lnTo>
                    <a:pt x="81257" y="9560"/>
                  </a:lnTo>
                  <a:lnTo>
                    <a:pt x="61387" y="29170"/>
                  </a:lnTo>
                  <a:lnTo>
                    <a:pt x="36416" y="71925"/>
                  </a:lnTo>
                  <a:lnTo>
                    <a:pt x="22387" y="113578"/>
                  </a:lnTo>
                  <a:lnTo>
                    <a:pt x="13449" y="160649"/>
                  </a:lnTo>
                  <a:lnTo>
                    <a:pt x="6332" y="205484"/>
                  </a:lnTo>
                  <a:lnTo>
                    <a:pt x="460" y="245187"/>
                  </a:lnTo>
                  <a:lnTo>
                    <a:pt x="0" y="284921"/>
                  </a:lnTo>
                  <a:lnTo>
                    <a:pt x="1297" y="291286"/>
                  </a:lnTo>
                  <a:lnTo>
                    <a:pt x="3573" y="295529"/>
                  </a:lnTo>
                  <a:lnTo>
                    <a:pt x="6502" y="298357"/>
                  </a:lnTo>
                  <a:lnTo>
                    <a:pt x="16592" y="3040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513"/>
            <p:cNvSpPr/>
            <p:nvPr>
              <p:custDataLst>
                <p:tags r:id="rId181"/>
              </p:custDataLst>
            </p:nvPr>
          </p:nvSpPr>
          <p:spPr>
            <a:xfrm>
              <a:off x="2254250" y="889883"/>
              <a:ext cx="101601" cy="170568"/>
            </a:xfrm>
            <a:custGeom>
              <a:avLst/>
              <a:gdLst/>
              <a:ahLst/>
              <a:cxnLst/>
              <a:rect l="0" t="0" r="0" b="0"/>
              <a:pathLst>
                <a:path w="101601" h="17056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1" y="441"/>
                  </a:lnTo>
                  <a:lnTo>
                    <a:pt x="3371" y="0"/>
                  </a:lnTo>
                  <a:lnTo>
                    <a:pt x="18951" y="9491"/>
                  </a:lnTo>
                  <a:lnTo>
                    <a:pt x="41442" y="32451"/>
                  </a:lnTo>
                  <a:lnTo>
                    <a:pt x="62609" y="68339"/>
                  </a:lnTo>
                  <a:lnTo>
                    <a:pt x="78915" y="106881"/>
                  </a:lnTo>
                  <a:lnTo>
                    <a:pt x="91997" y="149938"/>
                  </a:lnTo>
                  <a:lnTo>
                    <a:pt x="101600" y="170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514"/>
            <p:cNvSpPr/>
            <p:nvPr>
              <p:custDataLst>
                <p:tags r:id="rId182"/>
              </p:custDataLst>
            </p:nvPr>
          </p:nvSpPr>
          <p:spPr>
            <a:xfrm>
              <a:off x="1962150" y="1123950"/>
              <a:ext cx="63501" cy="114301"/>
            </a:xfrm>
            <a:custGeom>
              <a:avLst/>
              <a:gdLst/>
              <a:ahLst/>
              <a:cxnLst/>
              <a:rect l="0" t="0" r="0" b="0"/>
              <a:pathLst>
                <a:path w="63501" h="114301">
                  <a:moveTo>
                    <a:pt x="63500" y="0"/>
                  </a:moveTo>
                  <a:lnTo>
                    <a:pt x="63500" y="0"/>
                  </a:lnTo>
                  <a:lnTo>
                    <a:pt x="47803" y="38300"/>
                  </a:lnTo>
                  <a:lnTo>
                    <a:pt x="27099" y="76259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515"/>
            <p:cNvSpPr/>
            <p:nvPr>
              <p:custDataLst>
                <p:tags r:id="rId183"/>
              </p:custDataLst>
            </p:nvPr>
          </p:nvSpPr>
          <p:spPr>
            <a:xfrm>
              <a:off x="1828800" y="891979"/>
              <a:ext cx="158751" cy="270072"/>
            </a:xfrm>
            <a:custGeom>
              <a:avLst/>
              <a:gdLst/>
              <a:ahLst/>
              <a:cxnLst/>
              <a:rect l="0" t="0" r="0" b="0"/>
              <a:pathLst>
                <a:path w="158751" h="270072">
                  <a:moveTo>
                    <a:pt x="158750" y="3371"/>
                  </a:moveTo>
                  <a:lnTo>
                    <a:pt x="158750" y="3371"/>
                  </a:lnTo>
                  <a:lnTo>
                    <a:pt x="152008" y="0"/>
                  </a:lnTo>
                  <a:lnTo>
                    <a:pt x="144935" y="226"/>
                  </a:lnTo>
                  <a:lnTo>
                    <a:pt x="141073" y="1275"/>
                  </a:lnTo>
                  <a:lnTo>
                    <a:pt x="133019" y="8084"/>
                  </a:lnTo>
                  <a:lnTo>
                    <a:pt x="106238" y="43186"/>
                  </a:lnTo>
                  <a:lnTo>
                    <a:pt x="87199" y="77041"/>
                  </a:lnTo>
                  <a:lnTo>
                    <a:pt x="66977" y="115135"/>
                  </a:lnTo>
                  <a:lnTo>
                    <a:pt x="46231" y="148529"/>
                  </a:lnTo>
                  <a:lnTo>
                    <a:pt x="29013" y="181715"/>
                  </a:lnTo>
                  <a:lnTo>
                    <a:pt x="11184" y="228369"/>
                  </a:lnTo>
                  <a:lnTo>
                    <a:pt x="0" y="270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516"/>
            <p:cNvSpPr/>
            <p:nvPr>
              <p:custDataLst>
                <p:tags r:id="rId184"/>
              </p:custDataLst>
            </p:nvPr>
          </p:nvSpPr>
          <p:spPr>
            <a:xfrm>
              <a:off x="1776179" y="915283"/>
              <a:ext cx="192322" cy="253118"/>
            </a:xfrm>
            <a:custGeom>
              <a:avLst/>
              <a:gdLst/>
              <a:ahLst/>
              <a:cxnLst/>
              <a:rect l="0" t="0" r="0" b="0"/>
              <a:pathLst>
                <a:path w="192322" h="253118">
                  <a:moveTo>
                    <a:pt x="8171" y="5467"/>
                  </a:moveTo>
                  <a:lnTo>
                    <a:pt x="8171" y="5467"/>
                  </a:lnTo>
                  <a:lnTo>
                    <a:pt x="148" y="1103"/>
                  </a:lnTo>
                  <a:lnTo>
                    <a:pt x="0" y="441"/>
                  </a:lnTo>
                  <a:lnTo>
                    <a:pt x="607" y="0"/>
                  </a:lnTo>
                  <a:lnTo>
                    <a:pt x="11574" y="6121"/>
                  </a:lnTo>
                  <a:lnTo>
                    <a:pt x="48746" y="46884"/>
                  </a:lnTo>
                  <a:lnTo>
                    <a:pt x="80950" y="92371"/>
                  </a:lnTo>
                  <a:lnTo>
                    <a:pt x="104722" y="124995"/>
                  </a:lnTo>
                  <a:lnTo>
                    <a:pt x="141907" y="171724"/>
                  </a:lnTo>
                  <a:lnTo>
                    <a:pt x="169622" y="210107"/>
                  </a:lnTo>
                  <a:lnTo>
                    <a:pt x="192321" y="253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517"/>
            <p:cNvSpPr/>
            <p:nvPr>
              <p:custDataLst>
                <p:tags r:id="rId185"/>
              </p:custDataLst>
            </p:nvPr>
          </p:nvSpPr>
          <p:spPr>
            <a:xfrm>
              <a:off x="1605458" y="813683"/>
              <a:ext cx="147143" cy="421796"/>
            </a:xfrm>
            <a:custGeom>
              <a:avLst/>
              <a:gdLst/>
              <a:ahLst/>
              <a:cxnLst/>
              <a:rect l="0" t="0" r="0" b="0"/>
              <a:pathLst>
                <a:path w="147143" h="421796">
                  <a:moveTo>
                    <a:pt x="134442" y="5467"/>
                  </a:moveTo>
                  <a:lnTo>
                    <a:pt x="134442" y="5467"/>
                  </a:lnTo>
                  <a:lnTo>
                    <a:pt x="131071" y="2096"/>
                  </a:lnTo>
                  <a:lnTo>
                    <a:pt x="125653" y="441"/>
                  </a:lnTo>
                  <a:lnTo>
                    <a:pt x="122232" y="0"/>
                  </a:lnTo>
                  <a:lnTo>
                    <a:pt x="110677" y="2749"/>
                  </a:lnTo>
                  <a:lnTo>
                    <a:pt x="91574" y="14775"/>
                  </a:lnTo>
                  <a:lnTo>
                    <a:pt x="59129" y="60196"/>
                  </a:lnTo>
                  <a:lnTo>
                    <a:pt x="39822" y="95643"/>
                  </a:lnTo>
                  <a:lnTo>
                    <a:pt x="30439" y="119912"/>
                  </a:lnTo>
                  <a:lnTo>
                    <a:pt x="21362" y="148086"/>
                  </a:lnTo>
                  <a:lnTo>
                    <a:pt x="12489" y="178863"/>
                  </a:lnTo>
                  <a:lnTo>
                    <a:pt x="6573" y="209259"/>
                  </a:lnTo>
                  <a:lnTo>
                    <a:pt x="2630" y="239400"/>
                  </a:lnTo>
                  <a:lnTo>
                    <a:pt x="0" y="269373"/>
                  </a:lnTo>
                  <a:lnTo>
                    <a:pt x="364" y="296410"/>
                  </a:lnTo>
                  <a:lnTo>
                    <a:pt x="2723" y="321490"/>
                  </a:lnTo>
                  <a:lnTo>
                    <a:pt x="13106" y="364644"/>
                  </a:lnTo>
                  <a:lnTo>
                    <a:pt x="31832" y="395583"/>
                  </a:lnTo>
                  <a:lnTo>
                    <a:pt x="58028" y="413567"/>
                  </a:lnTo>
                  <a:lnTo>
                    <a:pt x="87780" y="421795"/>
                  </a:lnTo>
                  <a:lnTo>
                    <a:pt x="147142" y="418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518"/>
            <p:cNvSpPr/>
            <p:nvPr>
              <p:custDataLst>
                <p:tags r:id="rId186"/>
              </p:custDataLst>
            </p:nvPr>
          </p:nvSpPr>
          <p:spPr>
            <a:xfrm>
              <a:off x="1279042" y="946486"/>
              <a:ext cx="175109" cy="263050"/>
            </a:xfrm>
            <a:custGeom>
              <a:avLst/>
              <a:gdLst/>
              <a:ahLst/>
              <a:cxnLst/>
              <a:rect l="0" t="0" r="0" b="0"/>
              <a:pathLst>
                <a:path w="175109" h="263050">
                  <a:moveTo>
                    <a:pt x="3658" y="50464"/>
                  </a:moveTo>
                  <a:lnTo>
                    <a:pt x="3658" y="50464"/>
                  </a:lnTo>
                  <a:lnTo>
                    <a:pt x="3658" y="47093"/>
                  </a:lnTo>
                  <a:lnTo>
                    <a:pt x="2952" y="46100"/>
                  </a:lnTo>
                  <a:lnTo>
                    <a:pt x="1776" y="45438"/>
                  </a:lnTo>
                  <a:lnTo>
                    <a:pt x="287" y="44997"/>
                  </a:lnTo>
                  <a:lnTo>
                    <a:pt x="0" y="45408"/>
                  </a:lnTo>
                  <a:lnTo>
                    <a:pt x="2966" y="52180"/>
                  </a:lnTo>
                  <a:lnTo>
                    <a:pt x="12171" y="88406"/>
                  </a:lnTo>
                  <a:lnTo>
                    <a:pt x="25230" y="130380"/>
                  </a:lnTo>
                  <a:lnTo>
                    <a:pt x="37235" y="162182"/>
                  </a:lnTo>
                  <a:lnTo>
                    <a:pt x="59860" y="209703"/>
                  </a:lnTo>
                  <a:lnTo>
                    <a:pt x="90907" y="252794"/>
                  </a:lnTo>
                  <a:lnTo>
                    <a:pt x="97807" y="259434"/>
                  </a:lnTo>
                  <a:lnTo>
                    <a:pt x="103113" y="262449"/>
                  </a:lnTo>
                  <a:lnTo>
                    <a:pt x="107356" y="263049"/>
                  </a:lnTo>
                  <a:lnTo>
                    <a:pt x="110890" y="262037"/>
                  </a:lnTo>
                  <a:lnTo>
                    <a:pt x="116698" y="247743"/>
                  </a:lnTo>
                  <a:lnTo>
                    <a:pt x="123935" y="204402"/>
                  </a:lnTo>
                  <a:lnTo>
                    <a:pt x="129787" y="163331"/>
                  </a:lnTo>
                  <a:lnTo>
                    <a:pt x="139443" y="116855"/>
                  </a:lnTo>
                  <a:lnTo>
                    <a:pt x="148909" y="75502"/>
                  </a:lnTo>
                  <a:lnTo>
                    <a:pt x="162171" y="28014"/>
                  </a:lnTo>
                  <a:lnTo>
                    <a:pt x="172553" y="168"/>
                  </a:lnTo>
                  <a:lnTo>
                    <a:pt x="173404" y="0"/>
                  </a:lnTo>
                  <a:lnTo>
                    <a:pt x="175108" y="123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519"/>
            <p:cNvSpPr/>
            <p:nvPr>
              <p:custDataLst>
                <p:tags r:id="rId187"/>
              </p:custDataLst>
            </p:nvPr>
          </p:nvSpPr>
          <p:spPr>
            <a:xfrm>
              <a:off x="1095314" y="994939"/>
              <a:ext cx="119792" cy="237566"/>
            </a:xfrm>
            <a:custGeom>
              <a:avLst/>
              <a:gdLst/>
              <a:ahLst/>
              <a:cxnLst/>
              <a:rect l="0" t="0" r="0" b="0"/>
              <a:pathLst>
                <a:path w="119792" h="237566">
                  <a:moveTo>
                    <a:pt x="73086" y="33761"/>
                  </a:moveTo>
                  <a:lnTo>
                    <a:pt x="73086" y="33761"/>
                  </a:lnTo>
                  <a:lnTo>
                    <a:pt x="52071" y="1190"/>
                  </a:lnTo>
                  <a:lnTo>
                    <a:pt x="49904" y="53"/>
                  </a:lnTo>
                  <a:lnTo>
                    <a:pt x="47753" y="0"/>
                  </a:lnTo>
                  <a:lnTo>
                    <a:pt x="45614" y="670"/>
                  </a:lnTo>
                  <a:lnTo>
                    <a:pt x="32491" y="11727"/>
                  </a:lnTo>
                  <a:lnTo>
                    <a:pt x="18568" y="38521"/>
                  </a:lnTo>
                  <a:lnTo>
                    <a:pt x="5505" y="80013"/>
                  </a:lnTo>
                  <a:lnTo>
                    <a:pt x="717" y="115466"/>
                  </a:lnTo>
                  <a:lnTo>
                    <a:pt x="0" y="153330"/>
                  </a:lnTo>
                  <a:lnTo>
                    <a:pt x="4385" y="188973"/>
                  </a:lnTo>
                  <a:lnTo>
                    <a:pt x="12919" y="214222"/>
                  </a:lnTo>
                  <a:lnTo>
                    <a:pt x="23767" y="230382"/>
                  </a:lnTo>
                  <a:lnTo>
                    <a:pt x="35644" y="237565"/>
                  </a:lnTo>
                  <a:lnTo>
                    <a:pt x="42480" y="237364"/>
                  </a:lnTo>
                  <a:lnTo>
                    <a:pt x="57602" y="231496"/>
                  </a:lnTo>
                  <a:lnTo>
                    <a:pt x="81982" y="202808"/>
                  </a:lnTo>
                  <a:lnTo>
                    <a:pt x="107080" y="163028"/>
                  </a:lnTo>
                  <a:lnTo>
                    <a:pt x="118906" y="116591"/>
                  </a:lnTo>
                  <a:lnTo>
                    <a:pt x="119791" y="83745"/>
                  </a:lnTo>
                  <a:lnTo>
                    <a:pt x="116422" y="53154"/>
                  </a:lnTo>
                  <a:lnTo>
                    <a:pt x="107868" y="30150"/>
                  </a:lnTo>
                  <a:lnTo>
                    <a:pt x="101919" y="23593"/>
                  </a:lnTo>
                  <a:lnTo>
                    <a:pt x="95130" y="19927"/>
                  </a:lnTo>
                  <a:lnTo>
                    <a:pt x="87782" y="18188"/>
                  </a:lnTo>
                  <a:lnTo>
                    <a:pt x="80767" y="19146"/>
                  </a:lnTo>
                  <a:lnTo>
                    <a:pt x="54036" y="337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520"/>
            <p:cNvSpPr/>
            <p:nvPr>
              <p:custDataLst>
                <p:tags r:id="rId188"/>
              </p:custDataLst>
            </p:nvPr>
          </p:nvSpPr>
          <p:spPr>
            <a:xfrm>
              <a:off x="876406" y="937806"/>
              <a:ext cx="152295" cy="325845"/>
            </a:xfrm>
            <a:custGeom>
              <a:avLst/>
              <a:gdLst/>
              <a:ahLst/>
              <a:cxnLst/>
              <a:rect l="0" t="0" r="0" b="0"/>
              <a:pathLst>
                <a:path w="152295" h="325845">
                  <a:moveTo>
                    <a:pt x="152294" y="33744"/>
                  </a:moveTo>
                  <a:lnTo>
                    <a:pt x="152294" y="33744"/>
                  </a:lnTo>
                  <a:lnTo>
                    <a:pt x="145386" y="16785"/>
                  </a:lnTo>
                  <a:lnTo>
                    <a:pt x="140757" y="11390"/>
                  </a:lnTo>
                  <a:lnTo>
                    <a:pt x="122256" y="0"/>
                  </a:lnTo>
                  <a:lnTo>
                    <a:pt x="110251" y="1343"/>
                  </a:lnTo>
                  <a:lnTo>
                    <a:pt x="76178" y="17074"/>
                  </a:lnTo>
                  <a:lnTo>
                    <a:pt x="45858" y="47933"/>
                  </a:lnTo>
                  <a:lnTo>
                    <a:pt x="21274" y="95098"/>
                  </a:lnTo>
                  <a:lnTo>
                    <a:pt x="9161" y="128981"/>
                  </a:lnTo>
                  <a:lnTo>
                    <a:pt x="1190" y="163560"/>
                  </a:lnTo>
                  <a:lnTo>
                    <a:pt x="0" y="200096"/>
                  </a:lnTo>
                  <a:lnTo>
                    <a:pt x="3704" y="235619"/>
                  </a:lnTo>
                  <a:lnTo>
                    <a:pt x="12171" y="267400"/>
                  </a:lnTo>
                  <a:lnTo>
                    <a:pt x="27693" y="290932"/>
                  </a:lnTo>
                  <a:lnTo>
                    <a:pt x="56265" y="313305"/>
                  </a:lnTo>
                  <a:lnTo>
                    <a:pt x="97187" y="322129"/>
                  </a:lnTo>
                  <a:lnTo>
                    <a:pt x="126894" y="3258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SMARTInkShape-Group110"/>
          <p:cNvGrpSpPr/>
          <p:nvPr/>
        </p:nvGrpSpPr>
        <p:grpSpPr>
          <a:xfrm>
            <a:off x="2952750" y="1079500"/>
            <a:ext cx="190501" cy="120651"/>
            <a:chOff x="2952750" y="1079500"/>
            <a:chExt cx="190501" cy="120651"/>
          </a:xfrm>
        </p:grpSpPr>
        <p:sp>
          <p:nvSpPr>
            <p:cNvPr id="13" name="SMARTInkShape-521"/>
            <p:cNvSpPr/>
            <p:nvPr>
              <p:custDataLst>
                <p:tags r:id="rId177"/>
              </p:custDataLst>
            </p:nvPr>
          </p:nvSpPr>
          <p:spPr>
            <a:xfrm>
              <a:off x="2997200" y="1181100"/>
              <a:ext cx="146051" cy="19051"/>
            </a:xfrm>
            <a:custGeom>
              <a:avLst/>
              <a:gdLst/>
              <a:ahLst/>
              <a:cxnLst/>
              <a:rect l="0" t="0" r="0" b="0"/>
              <a:pathLst>
                <a:path w="146051" h="19051">
                  <a:moveTo>
                    <a:pt x="0" y="19050"/>
                  </a:moveTo>
                  <a:lnTo>
                    <a:pt x="0" y="19050"/>
                  </a:lnTo>
                  <a:lnTo>
                    <a:pt x="36628" y="10212"/>
                  </a:lnTo>
                  <a:lnTo>
                    <a:pt x="71296" y="4123"/>
                  </a:lnTo>
                  <a:lnTo>
                    <a:pt x="115120" y="1222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522"/>
            <p:cNvSpPr/>
            <p:nvPr>
              <p:custDataLst>
                <p:tags r:id="rId178"/>
              </p:custDataLst>
            </p:nvPr>
          </p:nvSpPr>
          <p:spPr>
            <a:xfrm>
              <a:off x="2952750" y="1079500"/>
              <a:ext cx="171451" cy="11818"/>
            </a:xfrm>
            <a:custGeom>
              <a:avLst/>
              <a:gdLst/>
              <a:ahLst/>
              <a:cxnLst/>
              <a:rect l="0" t="0" r="0" b="0"/>
              <a:pathLst>
                <a:path w="171451" h="11818">
                  <a:moveTo>
                    <a:pt x="0" y="6350"/>
                  </a:moveTo>
                  <a:lnTo>
                    <a:pt x="0" y="6350"/>
                  </a:lnTo>
                  <a:lnTo>
                    <a:pt x="6742" y="9721"/>
                  </a:lnTo>
                  <a:lnTo>
                    <a:pt x="24419" y="11817"/>
                  </a:lnTo>
                  <a:lnTo>
                    <a:pt x="71590" y="8162"/>
                  </a:lnTo>
                  <a:lnTo>
                    <a:pt x="116775" y="6181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SMARTInkShape-Group111"/>
          <p:cNvGrpSpPr/>
          <p:nvPr/>
        </p:nvGrpSpPr>
        <p:grpSpPr>
          <a:xfrm>
            <a:off x="3607166" y="744648"/>
            <a:ext cx="4017506" cy="595203"/>
            <a:chOff x="3607166" y="744648"/>
            <a:chExt cx="4017506" cy="595203"/>
          </a:xfrm>
        </p:grpSpPr>
        <p:sp>
          <p:nvSpPr>
            <p:cNvPr id="16" name="SMARTInkShape-523"/>
            <p:cNvSpPr/>
            <p:nvPr>
              <p:custDataLst>
                <p:tags r:id="rId156"/>
              </p:custDataLst>
            </p:nvPr>
          </p:nvSpPr>
          <p:spPr>
            <a:xfrm>
              <a:off x="7423150" y="744648"/>
              <a:ext cx="201522" cy="580820"/>
            </a:xfrm>
            <a:custGeom>
              <a:avLst/>
              <a:gdLst/>
              <a:ahLst/>
              <a:cxnLst/>
              <a:rect l="0" t="0" r="0" b="0"/>
              <a:pathLst>
                <a:path w="201522" h="580820">
                  <a:moveTo>
                    <a:pt x="6350" y="61802"/>
                  </a:moveTo>
                  <a:lnTo>
                    <a:pt x="6350" y="61802"/>
                  </a:lnTo>
                  <a:lnTo>
                    <a:pt x="1986" y="51663"/>
                  </a:lnTo>
                  <a:lnTo>
                    <a:pt x="883" y="44125"/>
                  </a:lnTo>
                  <a:lnTo>
                    <a:pt x="7917" y="34190"/>
                  </a:lnTo>
                  <a:lnTo>
                    <a:pt x="13745" y="28577"/>
                  </a:lnTo>
                  <a:lnTo>
                    <a:pt x="45543" y="13936"/>
                  </a:lnTo>
                  <a:lnTo>
                    <a:pt x="89616" y="4032"/>
                  </a:lnTo>
                  <a:lnTo>
                    <a:pt x="131681" y="0"/>
                  </a:lnTo>
                  <a:lnTo>
                    <a:pt x="156127" y="4701"/>
                  </a:lnTo>
                  <a:lnTo>
                    <a:pt x="176634" y="14552"/>
                  </a:lnTo>
                  <a:lnTo>
                    <a:pt x="190451" y="28337"/>
                  </a:lnTo>
                  <a:lnTo>
                    <a:pt x="197534" y="51397"/>
                  </a:lnTo>
                  <a:lnTo>
                    <a:pt x="201521" y="97995"/>
                  </a:lnTo>
                  <a:lnTo>
                    <a:pt x="201043" y="133627"/>
                  </a:lnTo>
                  <a:lnTo>
                    <a:pt x="196127" y="170630"/>
                  </a:lnTo>
                  <a:lnTo>
                    <a:pt x="189237" y="212005"/>
                  </a:lnTo>
                  <a:lnTo>
                    <a:pt x="182177" y="255559"/>
                  </a:lnTo>
                  <a:lnTo>
                    <a:pt x="176688" y="298435"/>
                  </a:lnTo>
                  <a:lnTo>
                    <a:pt x="170014" y="342891"/>
                  </a:lnTo>
                  <a:lnTo>
                    <a:pt x="163051" y="386402"/>
                  </a:lnTo>
                  <a:lnTo>
                    <a:pt x="157604" y="424556"/>
                  </a:lnTo>
                  <a:lnTo>
                    <a:pt x="157313" y="471027"/>
                  </a:lnTo>
                  <a:lnTo>
                    <a:pt x="158466" y="518175"/>
                  </a:lnTo>
                  <a:lnTo>
                    <a:pt x="157255" y="541570"/>
                  </a:lnTo>
                  <a:lnTo>
                    <a:pt x="151970" y="552786"/>
                  </a:lnTo>
                  <a:lnTo>
                    <a:pt x="137691" y="567034"/>
                  </a:lnTo>
                  <a:lnTo>
                    <a:pt x="113312" y="576821"/>
                  </a:lnTo>
                  <a:lnTo>
                    <a:pt x="77005" y="580819"/>
                  </a:lnTo>
                  <a:lnTo>
                    <a:pt x="31596" y="578632"/>
                  </a:lnTo>
                  <a:lnTo>
                    <a:pt x="0" y="5761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524"/>
            <p:cNvSpPr/>
            <p:nvPr>
              <p:custDataLst>
                <p:tags r:id="rId157"/>
              </p:custDataLst>
            </p:nvPr>
          </p:nvSpPr>
          <p:spPr>
            <a:xfrm>
              <a:off x="7315200" y="927100"/>
              <a:ext cx="68346" cy="311151"/>
            </a:xfrm>
            <a:custGeom>
              <a:avLst/>
              <a:gdLst/>
              <a:ahLst/>
              <a:cxnLst/>
              <a:rect l="0" t="0" r="0" b="0"/>
              <a:pathLst>
                <a:path w="68346" h="311151">
                  <a:moveTo>
                    <a:pt x="25400" y="0"/>
                  </a:moveTo>
                  <a:lnTo>
                    <a:pt x="25400" y="0"/>
                  </a:lnTo>
                  <a:lnTo>
                    <a:pt x="42006" y="38987"/>
                  </a:lnTo>
                  <a:lnTo>
                    <a:pt x="57601" y="83126"/>
                  </a:lnTo>
                  <a:lnTo>
                    <a:pt x="66994" y="120436"/>
                  </a:lnTo>
                  <a:lnTo>
                    <a:pt x="68345" y="158655"/>
                  </a:lnTo>
                  <a:lnTo>
                    <a:pt x="63536" y="196102"/>
                  </a:lnTo>
                  <a:lnTo>
                    <a:pt x="54344" y="231560"/>
                  </a:lnTo>
                  <a:lnTo>
                    <a:pt x="30526" y="276514"/>
                  </a:lnTo>
                  <a:lnTo>
                    <a:pt x="0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525"/>
            <p:cNvSpPr/>
            <p:nvPr>
              <p:custDataLst>
                <p:tags r:id="rId158"/>
              </p:custDataLst>
            </p:nvPr>
          </p:nvSpPr>
          <p:spPr>
            <a:xfrm>
              <a:off x="7150294" y="1117600"/>
              <a:ext cx="76007" cy="222251"/>
            </a:xfrm>
            <a:custGeom>
              <a:avLst/>
              <a:gdLst/>
              <a:ahLst/>
              <a:cxnLst/>
              <a:rect l="0" t="0" r="0" b="0"/>
              <a:pathLst>
                <a:path w="76007" h="222251">
                  <a:moveTo>
                    <a:pt x="76006" y="0"/>
                  </a:moveTo>
                  <a:lnTo>
                    <a:pt x="76006" y="0"/>
                  </a:lnTo>
                  <a:lnTo>
                    <a:pt x="67167" y="0"/>
                  </a:lnTo>
                  <a:lnTo>
                    <a:pt x="57708" y="3371"/>
                  </a:lnTo>
                  <a:lnTo>
                    <a:pt x="11025" y="30083"/>
                  </a:lnTo>
                  <a:lnTo>
                    <a:pt x="7285" y="32755"/>
                  </a:lnTo>
                  <a:lnTo>
                    <a:pt x="3130" y="39488"/>
                  </a:lnTo>
                  <a:lnTo>
                    <a:pt x="97" y="56714"/>
                  </a:lnTo>
                  <a:lnTo>
                    <a:pt x="0" y="58976"/>
                  </a:lnTo>
                  <a:lnTo>
                    <a:pt x="9270" y="99978"/>
                  </a:lnTo>
                  <a:lnTo>
                    <a:pt x="11161" y="137524"/>
                  </a:lnTo>
                  <a:lnTo>
                    <a:pt x="7354" y="181212"/>
                  </a:lnTo>
                  <a:lnTo>
                    <a:pt x="6156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526"/>
            <p:cNvSpPr/>
            <p:nvPr>
              <p:custDataLst>
                <p:tags r:id="rId159"/>
              </p:custDataLst>
            </p:nvPr>
          </p:nvSpPr>
          <p:spPr>
            <a:xfrm>
              <a:off x="7062605" y="1092462"/>
              <a:ext cx="81146" cy="114039"/>
            </a:xfrm>
            <a:custGeom>
              <a:avLst/>
              <a:gdLst/>
              <a:ahLst/>
              <a:cxnLst/>
              <a:rect l="0" t="0" r="0" b="0"/>
              <a:pathLst>
                <a:path w="81146" h="114039">
                  <a:moveTo>
                    <a:pt x="17645" y="6088"/>
                  </a:moveTo>
                  <a:lnTo>
                    <a:pt x="17645" y="6088"/>
                  </a:lnTo>
                  <a:lnTo>
                    <a:pt x="5712" y="1062"/>
                  </a:lnTo>
                  <a:lnTo>
                    <a:pt x="0" y="0"/>
                  </a:lnTo>
                  <a:lnTo>
                    <a:pt x="28485" y="41808"/>
                  </a:lnTo>
                  <a:lnTo>
                    <a:pt x="54454" y="82532"/>
                  </a:lnTo>
                  <a:lnTo>
                    <a:pt x="63638" y="97213"/>
                  </a:lnTo>
                  <a:lnTo>
                    <a:pt x="81145" y="1140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527"/>
            <p:cNvSpPr/>
            <p:nvPr>
              <p:custDataLst>
                <p:tags r:id="rId160"/>
              </p:custDataLst>
            </p:nvPr>
          </p:nvSpPr>
          <p:spPr>
            <a:xfrm>
              <a:off x="6661150" y="950307"/>
              <a:ext cx="330201" cy="249844"/>
            </a:xfrm>
            <a:custGeom>
              <a:avLst/>
              <a:gdLst/>
              <a:ahLst/>
              <a:cxnLst/>
              <a:rect l="0" t="0" r="0" b="0"/>
              <a:pathLst>
                <a:path w="330201" h="249844">
                  <a:moveTo>
                    <a:pt x="0" y="249843"/>
                  </a:moveTo>
                  <a:lnTo>
                    <a:pt x="0" y="249843"/>
                  </a:lnTo>
                  <a:lnTo>
                    <a:pt x="3370" y="243101"/>
                  </a:lnTo>
                  <a:lnTo>
                    <a:pt x="49855" y="200975"/>
                  </a:lnTo>
                  <a:lnTo>
                    <a:pt x="79384" y="162187"/>
                  </a:lnTo>
                  <a:lnTo>
                    <a:pt x="97891" y="115484"/>
                  </a:lnTo>
                  <a:lnTo>
                    <a:pt x="110222" y="78094"/>
                  </a:lnTo>
                  <a:lnTo>
                    <a:pt x="125149" y="33178"/>
                  </a:lnTo>
                  <a:lnTo>
                    <a:pt x="131729" y="10038"/>
                  </a:lnTo>
                  <a:lnTo>
                    <a:pt x="122757" y="28114"/>
                  </a:lnTo>
                  <a:lnTo>
                    <a:pt x="113434" y="64750"/>
                  </a:lnTo>
                  <a:lnTo>
                    <a:pt x="109574" y="106885"/>
                  </a:lnTo>
                  <a:lnTo>
                    <a:pt x="111802" y="147278"/>
                  </a:lnTo>
                  <a:lnTo>
                    <a:pt x="123673" y="179315"/>
                  </a:lnTo>
                  <a:lnTo>
                    <a:pt x="136575" y="192156"/>
                  </a:lnTo>
                  <a:lnTo>
                    <a:pt x="143966" y="196569"/>
                  </a:lnTo>
                  <a:lnTo>
                    <a:pt x="159706" y="199590"/>
                  </a:lnTo>
                  <a:lnTo>
                    <a:pt x="167853" y="199407"/>
                  </a:lnTo>
                  <a:lnTo>
                    <a:pt x="184433" y="191679"/>
                  </a:lnTo>
                  <a:lnTo>
                    <a:pt x="221444" y="160351"/>
                  </a:lnTo>
                  <a:lnTo>
                    <a:pt x="248900" y="123765"/>
                  </a:lnTo>
                  <a:lnTo>
                    <a:pt x="268168" y="78274"/>
                  </a:lnTo>
                  <a:lnTo>
                    <a:pt x="279443" y="35789"/>
                  </a:lnTo>
                  <a:lnTo>
                    <a:pt x="279729" y="0"/>
                  </a:lnTo>
                  <a:lnTo>
                    <a:pt x="278914" y="731"/>
                  </a:lnTo>
                  <a:lnTo>
                    <a:pt x="274395" y="13989"/>
                  </a:lnTo>
                  <a:lnTo>
                    <a:pt x="269999" y="44494"/>
                  </a:lnTo>
                  <a:lnTo>
                    <a:pt x="271832" y="83793"/>
                  </a:lnTo>
                  <a:lnTo>
                    <a:pt x="273394" y="122561"/>
                  </a:lnTo>
                  <a:lnTo>
                    <a:pt x="281768" y="169824"/>
                  </a:lnTo>
                  <a:lnTo>
                    <a:pt x="289624" y="186763"/>
                  </a:lnTo>
                  <a:lnTo>
                    <a:pt x="300172" y="196642"/>
                  </a:lnTo>
                  <a:lnTo>
                    <a:pt x="311915" y="201504"/>
                  </a:lnTo>
                  <a:lnTo>
                    <a:pt x="330200" y="2053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528"/>
            <p:cNvSpPr/>
            <p:nvPr>
              <p:custDataLst>
                <p:tags r:id="rId161"/>
              </p:custDataLst>
            </p:nvPr>
          </p:nvSpPr>
          <p:spPr>
            <a:xfrm>
              <a:off x="6387708" y="1085850"/>
              <a:ext cx="165493" cy="12701"/>
            </a:xfrm>
            <a:custGeom>
              <a:avLst/>
              <a:gdLst/>
              <a:ahLst/>
              <a:cxnLst/>
              <a:rect l="0" t="0" r="0" b="0"/>
              <a:pathLst>
                <a:path w="165493" h="12701">
                  <a:moveTo>
                    <a:pt x="6742" y="12700"/>
                  </a:moveTo>
                  <a:lnTo>
                    <a:pt x="6742" y="12700"/>
                  </a:lnTo>
                  <a:lnTo>
                    <a:pt x="0" y="12700"/>
                  </a:lnTo>
                  <a:lnTo>
                    <a:pt x="47303" y="5792"/>
                  </a:lnTo>
                  <a:lnTo>
                    <a:pt x="91903" y="1716"/>
                  </a:lnTo>
                  <a:lnTo>
                    <a:pt x="133339" y="508"/>
                  </a:lnTo>
                  <a:lnTo>
                    <a:pt x="1654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529"/>
            <p:cNvSpPr/>
            <p:nvPr>
              <p:custDataLst>
                <p:tags r:id="rId162"/>
              </p:custDataLst>
            </p:nvPr>
          </p:nvSpPr>
          <p:spPr>
            <a:xfrm>
              <a:off x="6206068" y="876300"/>
              <a:ext cx="118533" cy="298451"/>
            </a:xfrm>
            <a:custGeom>
              <a:avLst/>
              <a:gdLst/>
              <a:ahLst/>
              <a:cxnLst/>
              <a:rect l="0" t="0" r="0" b="0"/>
              <a:pathLst>
                <a:path w="118533" h="298451">
                  <a:moveTo>
                    <a:pt x="118532" y="0"/>
                  </a:moveTo>
                  <a:lnTo>
                    <a:pt x="118532" y="0"/>
                  </a:lnTo>
                  <a:lnTo>
                    <a:pt x="76173" y="14747"/>
                  </a:lnTo>
                  <a:lnTo>
                    <a:pt x="58078" y="23487"/>
                  </a:lnTo>
                  <a:lnTo>
                    <a:pt x="25347" y="52094"/>
                  </a:lnTo>
                  <a:lnTo>
                    <a:pt x="12911" y="68309"/>
                  </a:lnTo>
                  <a:lnTo>
                    <a:pt x="5032" y="84922"/>
                  </a:lnTo>
                  <a:lnTo>
                    <a:pt x="0" y="116884"/>
                  </a:lnTo>
                  <a:lnTo>
                    <a:pt x="5252" y="153166"/>
                  </a:lnTo>
                  <a:lnTo>
                    <a:pt x="15744" y="190727"/>
                  </a:lnTo>
                  <a:lnTo>
                    <a:pt x="26157" y="236275"/>
                  </a:lnTo>
                  <a:lnTo>
                    <a:pt x="29175" y="283137"/>
                  </a:lnTo>
                  <a:lnTo>
                    <a:pt x="29632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530"/>
            <p:cNvSpPr/>
            <p:nvPr>
              <p:custDataLst>
                <p:tags r:id="rId163"/>
              </p:custDataLst>
            </p:nvPr>
          </p:nvSpPr>
          <p:spPr>
            <a:xfrm>
              <a:off x="6109583" y="884415"/>
              <a:ext cx="119768" cy="144286"/>
            </a:xfrm>
            <a:custGeom>
              <a:avLst/>
              <a:gdLst/>
              <a:ahLst/>
              <a:cxnLst/>
              <a:rect l="0" t="0" r="0" b="0"/>
              <a:pathLst>
                <a:path w="119768" h="144286">
                  <a:moveTo>
                    <a:pt x="5467" y="10935"/>
                  </a:moveTo>
                  <a:lnTo>
                    <a:pt x="5467" y="10935"/>
                  </a:lnTo>
                  <a:lnTo>
                    <a:pt x="0" y="0"/>
                  </a:lnTo>
                  <a:lnTo>
                    <a:pt x="2749" y="8871"/>
                  </a:lnTo>
                  <a:lnTo>
                    <a:pt x="40582" y="55271"/>
                  </a:lnTo>
                  <a:lnTo>
                    <a:pt x="79950" y="102686"/>
                  </a:lnTo>
                  <a:lnTo>
                    <a:pt x="119767" y="144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531"/>
            <p:cNvSpPr/>
            <p:nvPr>
              <p:custDataLst>
                <p:tags r:id="rId164"/>
              </p:custDataLst>
            </p:nvPr>
          </p:nvSpPr>
          <p:spPr>
            <a:xfrm>
              <a:off x="5875519" y="843659"/>
              <a:ext cx="125232" cy="361026"/>
            </a:xfrm>
            <a:custGeom>
              <a:avLst/>
              <a:gdLst/>
              <a:ahLst/>
              <a:cxnLst/>
              <a:rect l="0" t="0" r="0" b="0"/>
              <a:pathLst>
                <a:path w="125232" h="361026">
                  <a:moveTo>
                    <a:pt x="125231" y="51691"/>
                  </a:moveTo>
                  <a:lnTo>
                    <a:pt x="125231" y="51691"/>
                  </a:lnTo>
                  <a:lnTo>
                    <a:pt x="123820" y="30707"/>
                  </a:lnTo>
                  <a:lnTo>
                    <a:pt x="118489" y="12967"/>
                  </a:lnTo>
                  <a:lnTo>
                    <a:pt x="113680" y="6825"/>
                  </a:lnTo>
                  <a:lnTo>
                    <a:pt x="100812" y="0"/>
                  </a:lnTo>
                  <a:lnTo>
                    <a:pt x="94136" y="297"/>
                  </a:lnTo>
                  <a:lnTo>
                    <a:pt x="81071" y="6271"/>
                  </a:lnTo>
                  <a:lnTo>
                    <a:pt x="58446" y="35019"/>
                  </a:lnTo>
                  <a:lnTo>
                    <a:pt x="37239" y="81559"/>
                  </a:lnTo>
                  <a:lnTo>
                    <a:pt x="24035" y="120939"/>
                  </a:lnTo>
                  <a:lnTo>
                    <a:pt x="11816" y="164313"/>
                  </a:lnTo>
                  <a:lnTo>
                    <a:pt x="1682" y="209460"/>
                  </a:lnTo>
                  <a:lnTo>
                    <a:pt x="0" y="249751"/>
                  </a:lnTo>
                  <a:lnTo>
                    <a:pt x="3956" y="285062"/>
                  </a:lnTo>
                  <a:lnTo>
                    <a:pt x="14823" y="326625"/>
                  </a:lnTo>
                  <a:lnTo>
                    <a:pt x="25360" y="345334"/>
                  </a:lnTo>
                  <a:lnTo>
                    <a:pt x="42745" y="356941"/>
                  </a:lnTo>
                  <a:lnTo>
                    <a:pt x="53306" y="361025"/>
                  </a:lnTo>
                  <a:lnTo>
                    <a:pt x="63875" y="360925"/>
                  </a:lnTo>
                  <a:lnTo>
                    <a:pt x="106181" y="3437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532"/>
            <p:cNvSpPr/>
            <p:nvPr>
              <p:custDataLst>
                <p:tags r:id="rId165"/>
              </p:custDataLst>
            </p:nvPr>
          </p:nvSpPr>
          <p:spPr>
            <a:xfrm>
              <a:off x="5645150" y="1136650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19050" y="0"/>
                  </a:moveTo>
                  <a:lnTo>
                    <a:pt x="190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533"/>
            <p:cNvSpPr/>
            <p:nvPr>
              <p:custDataLst>
                <p:tags r:id="rId166"/>
              </p:custDataLst>
            </p:nvPr>
          </p:nvSpPr>
          <p:spPr>
            <a:xfrm>
              <a:off x="5486400" y="918782"/>
              <a:ext cx="85514" cy="306769"/>
            </a:xfrm>
            <a:custGeom>
              <a:avLst/>
              <a:gdLst/>
              <a:ahLst/>
              <a:cxnLst/>
              <a:rect l="0" t="0" r="0" b="0"/>
              <a:pathLst>
                <a:path w="85514" h="306769">
                  <a:moveTo>
                    <a:pt x="50800" y="21018"/>
                  </a:moveTo>
                  <a:lnTo>
                    <a:pt x="50800" y="21018"/>
                  </a:lnTo>
                  <a:lnTo>
                    <a:pt x="50800" y="10905"/>
                  </a:lnTo>
                  <a:lnTo>
                    <a:pt x="52917" y="7220"/>
                  </a:lnTo>
                  <a:lnTo>
                    <a:pt x="60913" y="1245"/>
                  </a:lnTo>
                  <a:lnTo>
                    <a:pt x="64598" y="75"/>
                  </a:lnTo>
                  <a:lnTo>
                    <a:pt x="67760" y="0"/>
                  </a:lnTo>
                  <a:lnTo>
                    <a:pt x="70573" y="656"/>
                  </a:lnTo>
                  <a:lnTo>
                    <a:pt x="75581" y="8911"/>
                  </a:lnTo>
                  <a:lnTo>
                    <a:pt x="79453" y="24104"/>
                  </a:lnTo>
                  <a:lnTo>
                    <a:pt x="82338" y="61130"/>
                  </a:lnTo>
                  <a:lnTo>
                    <a:pt x="85513" y="91527"/>
                  </a:lnTo>
                  <a:lnTo>
                    <a:pt x="85513" y="127615"/>
                  </a:lnTo>
                  <a:lnTo>
                    <a:pt x="83161" y="166466"/>
                  </a:lnTo>
                  <a:lnTo>
                    <a:pt x="79765" y="204901"/>
                  </a:lnTo>
                  <a:lnTo>
                    <a:pt x="70259" y="239386"/>
                  </a:lnTo>
                  <a:lnTo>
                    <a:pt x="55921" y="268354"/>
                  </a:lnTo>
                  <a:lnTo>
                    <a:pt x="37789" y="288284"/>
                  </a:lnTo>
                  <a:lnTo>
                    <a:pt x="21734" y="298553"/>
                  </a:lnTo>
                  <a:lnTo>
                    <a:pt x="0" y="3067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534"/>
            <p:cNvSpPr/>
            <p:nvPr>
              <p:custDataLst>
                <p:tags r:id="rId167"/>
              </p:custDataLst>
            </p:nvPr>
          </p:nvSpPr>
          <p:spPr>
            <a:xfrm>
              <a:off x="5353050" y="1101529"/>
              <a:ext cx="88901" cy="174822"/>
            </a:xfrm>
            <a:custGeom>
              <a:avLst/>
              <a:gdLst/>
              <a:ahLst/>
              <a:cxnLst/>
              <a:rect l="0" t="0" r="0" b="0"/>
              <a:pathLst>
                <a:path w="88901" h="174822">
                  <a:moveTo>
                    <a:pt x="88900" y="3371"/>
                  </a:moveTo>
                  <a:lnTo>
                    <a:pt x="88900" y="3371"/>
                  </a:lnTo>
                  <a:lnTo>
                    <a:pt x="85529" y="0"/>
                  </a:lnTo>
                  <a:lnTo>
                    <a:pt x="82419" y="418"/>
                  </a:lnTo>
                  <a:lnTo>
                    <a:pt x="73320" y="4646"/>
                  </a:lnTo>
                  <a:lnTo>
                    <a:pt x="52926" y="25072"/>
                  </a:lnTo>
                  <a:lnTo>
                    <a:pt x="26525" y="69354"/>
                  </a:lnTo>
                  <a:lnTo>
                    <a:pt x="12250" y="109156"/>
                  </a:lnTo>
                  <a:lnTo>
                    <a:pt x="2629" y="151162"/>
                  </a:lnTo>
                  <a:lnTo>
                    <a:pt x="0" y="174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535"/>
            <p:cNvSpPr/>
            <p:nvPr>
              <p:custDataLst>
                <p:tags r:id="rId168"/>
              </p:custDataLst>
            </p:nvPr>
          </p:nvSpPr>
          <p:spPr>
            <a:xfrm>
              <a:off x="5308861" y="1093083"/>
              <a:ext cx="120390" cy="151518"/>
            </a:xfrm>
            <a:custGeom>
              <a:avLst/>
              <a:gdLst/>
              <a:ahLst/>
              <a:cxnLst/>
              <a:rect l="0" t="0" r="0" b="0"/>
              <a:pathLst>
                <a:path w="120390" h="151518">
                  <a:moveTo>
                    <a:pt x="6089" y="5467"/>
                  </a:moveTo>
                  <a:lnTo>
                    <a:pt x="6089" y="5467"/>
                  </a:lnTo>
                  <a:lnTo>
                    <a:pt x="622" y="0"/>
                  </a:lnTo>
                  <a:lnTo>
                    <a:pt x="327" y="411"/>
                  </a:lnTo>
                  <a:lnTo>
                    <a:pt x="0" y="2750"/>
                  </a:lnTo>
                  <a:lnTo>
                    <a:pt x="38022" y="42179"/>
                  </a:lnTo>
                  <a:lnTo>
                    <a:pt x="76811" y="82229"/>
                  </a:lnTo>
                  <a:lnTo>
                    <a:pt x="108332" y="120740"/>
                  </a:lnTo>
                  <a:lnTo>
                    <a:pt x="120389" y="151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536"/>
            <p:cNvSpPr/>
            <p:nvPr>
              <p:custDataLst>
                <p:tags r:id="rId169"/>
              </p:custDataLst>
            </p:nvPr>
          </p:nvSpPr>
          <p:spPr>
            <a:xfrm>
              <a:off x="5029200" y="945672"/>
              <a:ext cx="215901" cy="216379"/>
            </a:xfrm>
            <a:custGeom>
              <a:avLst/>
              <a:gdLst/>
              <a:ahLst/>
              <a:cxnLst/>
              <a:rect l="0" t="0" r="0" b="0"/>
              <a:pathLst>
                <a:path w="215901" h="216379">
                  <a:moveTo>
                    <a:pt x="0" y="210028"/>
                  </a:moveTo>
                  <a:lnTo>
                    <a:pt x="0" y="210028"/>
                  </a:lnTo>
                  <a:lnTo>
                    <a:pt x="33846" y="169275"/>
                  </a:lnTo>
                  <a:lnTo>
                    <a:pt x="49539" y="141979"/>
                  </a:lnTo>
                  <a:lnTo>
                    <a:pt x="67484" y="94829"/>
                  </a:lnTo>
                  <a:lnTo>
                    <a:pt x="80359" y="53991"/>
                  </a:lnTo>
                  <a:lnTo>
                    <a:pt x="86508" y="13270"/>
                  </a:lnTo>
                  <a:lnTo>
                    <a:pt x="84779" y="3106"/>
                  </a:lnTo>
                  <a:lnTo>
                    <a:pt x="83331" y="819"/>
                  </a:lnTo>
                  <a:lnTo>
                    <a:pt x="81659" y="0"/>
                  </a:lnTo>
                  <a:lnTo>
                    <a:pt x="79840" y="159"/>
                  </a:lnTo>
                  <a:lnTo>
                    <a:pt x="70536" y="17238"/>
                  </a:lnTo>
                  <a:lnTo>
                    <a:pt x="56867" y="64754"/>
                  </a:lnTo>
                  <a:lnTo>
                    <a:pt x="56753" y="106463"/>
                  </a:lnTo>
                  <a:lnTo>
                    <a:pt x="57033" y="145240"/>
                  </a:lnTo>
                  <a:lnTo>
                    <a:pt x="59008" y="186543"/>
                  </a:lnTo>
                  <a:lnTo>
                    <a:pt x="62209" y="199590"/>
                  </a:lnTo>
                  <a:lnTo>
                    <a:pt x="65984" y="205389"/>
                  </a:lnTo>
                  <a:lnTo>
                    <a:pt x="70095" y="204819"/>
                  </a:lnTo>
                  <a:lnTo>
                    <a:pt x="82188" y="198540"/>
                  </a:lnTo>
                  <a:lnTo>
                    <a:pt x="113654" y="165007"/>
                  </a:lnTo>
                  <a:lnTo>
                    <a:pt x="142174" y="122057"/>
                  </a:lnTo>
                  <a:lnTo>
                    <a:pt x="167401" y="76404"/>
                  </a:lnTo>
                  <a:lnTo>
                    <a:pt x="185519" y="36146"/>
                  </a:lnTo>
                  <a:lnTo>
                    <a:pt x="187580" y="23386"/>
                  </a:lnTo>
                  <a:lnTo>
                    <a:pt x="187142" y="19983"/>
                  </a:lnTo>
                  <a:lnTo>
                    <a:pt x="184741" y="14522"/>
                  </a:lnTo>
                  <a:lnTo>
                    <a:pt x="175364" y="60859"/>
                  </a:lnTo>
                  <a:lnTo>
                    <a:pt x="172610" y="100056"/>
                  </a:lnTo>
                  <a:lnTo>
                    <a:pt x="178536" y="136208"/>
                  </a:lnTo>
                  <a:lnTo>
                    <a:pt x="193885" y="182981"/>
                  </a:lnTo>
                  <a:lnTo>
                    <a:pt x="215900" y="2163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537"/>
            <p:cNvSpPr/>
            <p:nvPr>
              <p:custDataLst>
                <p:tags r:id="rId170"/>
              </p:custDataLst>
            </p:nvPr>
          </p:nvSpPr>
          <p:spPr>
            <a:xfrm>
              <a:off x="4771542" y="1098550"/>
              <a:ext cx="168759" cy="18168"/>
            </a:xfrm>
            <a:custGeom>
              <a:avLst/>
              <a:gdLst/>
              <a:ahLst/>
              <a:cxnLst/>
              <a:rect l="0" t="0" r="0" b="0"/>
              <a:pathLst>
                <a:path w="168759" h="18168">
                  <a:moveTo>
                    <a:pt x="3658" y="12700"/>
                  </a:moveTo>
                  <a:lnTo>
                    <a:pt x="3658" y="12700"/>
                  </a:lnTo>
                  <a:lnTo>
                    <a:pt x="287" y="16071"/>
                  </a:lnTo>
                  <a:lnTo>
                    <a:pt x="0" y="17064"/>
                  </a:lnTo>
                  <a:lnTo>
                    <a:pt x="513" y="17726"/>
                  </a:lnTo>
                  <a:lnTo>
                    <a:pt x="1562" y="18167"/>
                  </a:lnTo>
                  <a:lnTo>
                    <a:pt x="48940" y="15601"/>
                  </a:lnTo>
                  <a:lnTo>
                    <a:pt x="93197" y="10189"/>
                  </a:lnTo>
                  <a:lnTo>
                    <a:pt x="138687" y="4116"/>
                  </a:lnTo>
                  <a:lnTo>
                    <a:pt x="1687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538"/>
            <p:cNvSpPr/>
            <p:nvPr>
              <p:custDataLst>
                <p:tags r:id="rId171"/>
              </p:custDataLst>
            </p:nvPr>
          </p:nvSpPr>
          <p:spPr>
            <a:xfrm>
              <a:off x="4454536" y="906229"/>
              <a:ext cx="149215" cy="300272"/>
            </a:xfrm>
            <a:custGeom>
              <a:avLst/>
              <a:gdLst/>
              <a:ahLst/>
              <a:cxnLst/>
              <a:rect l="0" t="0" r="0" b="0"/>
              <a:pathLst>
                <a:path w="149215" h="300272">
                  <a:moveTo>
                    <a:pt x="149214" y="8171"/>
                  </a:moveTo>
                  <a:lnTo>
                    <a:pt x="149214" y="8171"/>
                  </a:lnTo>
                  <a:lnTo>
                    <a:pt x="139101" y="1429"/>
                  </a:lnTo>
                  <a:lnTo>
                    <a:pt x="135416" y="149"/>
                  </a:lnTo>
                  <a:lnTo>
                    <a:pt x="132254" y="0"/>
                  </a:lnTo>
                  <a:lnTo>
                    <a:pt x="129441" y="607"/>
                  </a:lnTo>
                  <a:lnTo>
                    <a:pt x="115368" y="18316"/>
                  </a:lnTo>
                  <a:lnTo>
                    <a:pt x="97793" y="52648"/>
                  </a:lnTo>
                  <a:lnTo>
                    <a:pt x="81675" y="83677"/>
                  </a:lnTo>
                  <a:lnTo>
                    <a:pt x="64163" y="118635"/>
                  </a:lnTo>
                  <a:lnTo>
                    <a:pt x="49325" y="155338"/>
                  </a:lnTo>
                  <a:lnTo>
                    <a:pt x="33793" y="190936"/>
                  </a:lnTo>
                  <a:lnTo>
                    <a:pt x="18894" y="224161"/>
                  </a:lnTo>
                  <a:lnTo>
                    <a:pt x="3983" y="264549"/>
                  </a:lnTo>
                  <a:lnTo>
                    <a:pt x="0" y="282984"/>
                  </a:lnTo>
                  <a:lnTo>
                    <a:pt x="1055" y="288746"/>
                  </a:lnTo>
                  <a:lnTo>
                    <a:pt x="3874" y="292588"/>
                  </a:lnTo>
                  <a:lnTo>
                    <a:pt x="15864" y="3002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539"/>
            <p:cNvSpPr/>
            <p:nvPr>
              <p:custDataLst>
                <p:tags r:id="rId172"/>
              </p:custDataLst>
            </p:nvPr>
          </p:nvSpPr>
          <p:spPr>
            <a:xfrm>
              <a:off x="4419600" y="971550"/>
              <a:ext cx="190501" cy="215901"/>
            </a:xfrm>
            <a:custGeom>
              <a:avLst/>
              <a:gdLst/>
              <a:ahLst/>
              <a:cxnLst/>
              <a:rect l="0" t="0" r="0" b="0"/>
              <a:pathLst>
                <a:path w="190501" h="215901">
                  <a:moveTo>
                    <a:pt x="0" y="0"/>
                  </a:moveTo>
                  <a:lnTo>
                    <a:pt x="0" y="0"/>
                  </a:lnTo>
                  <a:lnTo>
                    <a:pt x="14433" y="10670"/>
                  </a:lnTo>
                  <a:lnTo>
                    <a:pt x="42376" y="34206"/>
                  </a:lnTo>
                  <a:lnTo>
                    <a:pt x="79349" y="70578"/>
                  </a:lnTo>
                  <a:lnTo>
                    <a:pt x="119701" y="108165"/>
                  </a:lnTo>
                  <a:lnTo>
                    <a:pt x="156587" y="146114"/>
                  </a:lnTo>
                  <a:lnTo>
                    <a:pt x="182333" y="180406"/>
                  </a:lnTo>
                  <a:lnTo>
                    <a:pt x="189692" y="197303"/>
                  </a:lnTo>
                  <a:lnTo>
                    <a:pt x="19050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540"/>
            <p:cNvSpPr/>
            <p:nvPr>
              <p:custDataLst>
                <p:tags r:id="rId173"/>
              </p:custDataLst>
            </p:nvPr>
          </p:nvSpPr>
          <p:spPr>
            <a:xfrm>
              <a:off x="4229327" y="902844"/>
              <a:ext cx="126774" cy="305938"/>
            </a:xfrm>
            <a:custGeom>
              <a:avLst/>
              <a:gdLst/>
              <a:ahLst/>
              <a:cxnLst/>
              <a:rect l="0" t="0" r="0" b="0"/>
              <a:pathLst>
                <a:path w="126774" h="305938">
                  <a:moveTo>
                    <a:pt x="101373" y="11556"/>
                  </a:moveTo>
                  <a:lnTo>
                    <a:pt x="101373" y="11556"/>
                  </a:lnTo>
                  <a:lnTo>
                    <a:pt x="101373" y="8185"/>
                  </a:lnTo>
                  <a:lnTo>
                    <a:pt x="99491" y="4648"/>
                  </a:lnTo>
                  <a:lnTo>
                    <a:pt x="98002" y="2718"/>
                  </a:lnTo>
                  <a:lnTo>
                    <a:pt x="94466" y="572"/>
                  </a:lnTo>
                  <a:lnTo>
                    <a:pt x="92535" y="0"/>
                  </a:lnTo>
                  <a:lnTo>
                    <a:pt x="86626" y="3127"/>
                  </a:lnTo>
                  <a:lnTo>
                    <a:pt x="78591" y="11338"/>
                  </a:lnTo>
                  <a:lnTo>
                    <a:pt x="54304" y="50998"/>
                  </a:lnTo>
                  <a:lnTo>
                    <a:pt x="38825" y="82002"/>
                  </a:lnTo>
                  <a:lnTo>
                    <a:pt x="22539" y="119301"/>
                  </a:lnTo>
                  <a:lnTo>
                    <a:pt x="9656" y="157515"/>
                  </a:lnTo>
                  <a:lnTo>
                    <a:pt x="1343" y="194960"/>
                  </a:lnTo>
                  <a:lnTo>
                    <a:pt x="0" y="230417"/>
                  </a:lnTo>
                  <a:lnTo>
                    <a:pt x="6582" y="271999"/>
                  </a:lnTo>
                  <a:lnTo>
                    <a:pt x="17381" y="289822"/>
                  </a:lnTo>
                  <a:lnTo>
                    <a:pt x="24212" y="296550"/>
                  </a:lnTo>
                  <a:lnTo>
                    <a:pt x="44971" y="304025"/>
                  </a:lnTo>
                  <a:lnTo>
                    <a:pt x="70661" y="305937"/>
                  </a:lnTo>
                  <a:lnTo>
                    <a:pt x="126773" y="2973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541"/>
            <p:cNvSpPr/>
            <p:nvPr>
              <p:custDataLst>
                <p:tags r:id="rId174"/>
              </p:custDataLst>
            </p:nvPr>
          </p:nvSpPr>
          <p:spPr>
            <a:xfrm>
              <a:off x="3923928" y="788777"/>
              <a:ext cx="240790" cy="513678"/>
            </a:xfrm>
            <a:custGeom>
              <a:avLst/>
              <a:gdLst/>
              <a:ahLst/>
              <a:cxnLst/>
              <a:rect l="0" t="0" r="0" b="0"/>
              <a:pathLst>
                <a:path w="240790" h="513678">
                  <a:moveTo>
                    <a:pt x="235322" y="30373"/>
                  </a:moveTo>
                  <a:lnTo>
                    <a:pt x="235322" y="30373"/>
                  </a:lnTo>
                  <a:lnTo>
                    <a:pt x="240789" y="10600"/>
                  </a:lnTo>
                  <a:lnTo>
                    <a:pt x="238261" y="8019"/>
                  </a:lnTo>
                  <a:lnTo>
                    <a:pt x="227927" y="3269"/>
                  </a:lnTo>
                  <a:lnTo>
                    <a:pt x="206241" y="0"/>
                  </a:lnTo>
                  <a:lnTo>
                    <a:pt x="185313" y="2402"/>
                  </a:lnTo>
                  <a:lnTo>
                    <a:pt x="139061" y="18449"/>
                  </a:lnTo>
                  <a:lnTo>
                    <a:pt x="108022" y="34366"/>
                  </a:lnTo>
                  <a:lnTo>
                    <a:pt x="61846" y="67457"/>
                  </a:lnTo>
                  <a:lnTo>
                    <a:pt x="49802" y="77664"/>
                  </a:lnTo>
                  <a:lnTo>
                    <a:pt x="47436" y="83773"/>
                  </a:lnTo>
                  <a:lnTo>
                    <a:pt x="53772" y="125382"/>
                  </a:lnTo>
                  <a:lnTo>
                    <a:pt x="63153" y="162554"/>
                  </a:lnTo>
                  <a:lnTo>
                    <a:pt x="68962" y="194248"/>
                  </a:lnTo>
                  <a:lnTo>
                    <a:pt x="71072" y="230206"/>
                  </a:lnTo>
                  <a:lnTo>
                    <a:pt x="64956" y="269706"/>
                  </a:lnTo>
                  <a:lnTo>
                    <a:pt x="55181" y="310780"/>
                  </a:lnTo>
                  <a:lnTo>
                    <a:pt x="43782" y="351143"/>
                  </a:lnTo>
                  <a:lnTo>
                    <a:pt x="31660" y="387897"/>
                  </a:lnTo>
                  <a:lnTo>
                    <a:pt x="16306" y="433580"/>
                  </a:lnTo>
                  <a:lnTo>
                    <a:pt x="593" y="480462"/>
                  </a:lnTo>
                  <a:lnTo>
                    <a:pt x="0" y="497112"/>
                  </a:lnTo>
                  <a:lnTo>
                    <a:pt x="1535" y="503105"/>
                  </a:lnTo>
                  <a:lnTo>
                    <a:pt x="7004" y="511645"/>
                  </a:lnTo>
                  <a:lnTo>
                    <a:pt x="11848" y="513498"/>
                  </a:lnTo>
                  <a:lnTo>
                    <a:pt x="24758" y="513677"/>
                  </a:lnTo>
                  <a:lnTo>
                    <a:pt x="61376" y="506440"/>
                  </a:lnTo>
                  <a:lnTo>
                    <a:pt x="104603" y="495358"/>
                  </a:lnTo>
                  <a:lnTo>
                    <a:pt x="145320" y="483138"/>
                  </a:lnTo>
                  <a:lnTo>
                    <a:pt x="171822" y="4748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542"/>
            <p:cNvSpPr/>
            <p:nvPr>
              <p:custDataLst>
                <p:tags r:id="rId175"/>
              </p:custDataLst>
            </p:nvPr>
          </p:nvSpPr>
          <p:spPr>
            <a:xfrm>
              <a:off x="3613150" y="1060450"/>
              <a:ext cx="139701" cy="31751"/>
            </a:xfrm>
            <a:custGeom>
              <a:avLst/>
              <a:gdLst/>
              <a:ahLst/>
              <a:cxnLst/>
              <a:rect l="0" t="0" r="0" b="0"/>
              <a:pathLst>
                <a:path w="139701" h="31751">
                  <a:moveTo>
                    <a:pt x="0" y="31750"/>
                  </a:moveTo>
                  <a:lnTo>
                    <a:pt x="0" y="31750"/>
                  </a:lnTo>
                  <a:lnTo>
                    <a:pt x="38724" y="22912"/>
                  </a:lnTo>
                  <a:lnTo>
                    <a:pt x="75287" y="16823"/>
                  </a:lnTo>
                  <a:lnTo>
                    <a:pt x="122586" y="4786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543"/>
            <p:cNvSpPr/>
            <p:nvPr>
              <p:custDataLst>
                <p:tags r:id="rId176"/>
              </p:custDataLst>
            </p:nvPr>
          </p:nvSpPr>
          <p:spPr>
            <a:xfrm>
              <a:off x="3607166" y="883610"/>
              <a:ext cx="202835" cy="351964"/>
            </a:xfrm>
            <a:custGeom>
              <a:avLst/>
              <a:gdLst/>
              <a:ahLst/>
              <a:cxnLst/>
              <a:rect l="0" t="0" r="0" b="0"/>
              <a:pathLst>
                <a:path w="202835" h="351964">
                  <a:moveTo>
                    <a:pt x="171084" y="11740"/>
                  </a:moveTo>
                  <a:lnTo>
                    <a:pt x="171084" y="11740"/>
                  </a:lnTo>
                  <a:lnTo>
                    <a:pt x="171084" y="6273"/>
                  </a:lnTo>
                  <a:lnTo>
                    <a:pt x="164342" y="2280"/>
                  </a:lnTo>
                  <a:lnTo>
                    <a:pt x="150036" y="0"/>
                  </a:lnTo>
                  <a:lnTo>
                    <a:pt x="104920" y="7963"/>
                  </a:lnTo>
                  <a:lnTo>
                    <a:pt x="72904" y="21133"/>
                  </a:lnTo>
                  <a:lnTo>
                    <a:pt x="56308" y="33887"/>
                  </a:lnTo>
                  <a:lnTo>
                    <a:pt x="42453" y="52169"/>
                  </a:lnTo>
                  <a:lnTo>
                    <a:pt x="24236" y="99387"/>
                  </a:lnTo>
                  <a:lnTo>
                    <a:pt x="20329" y="137271"/>
                  </a:lnTo>
                  <a:lnTo>
                    <a:pt x="15800" y="179776"/>
                  </a:lnTo>
                  <a:lnTo>
                    <a:pt x="9990" y="223649"/>
                  </a:lnTo>
                  <a:lnTo>
                    <a:pt x="3800" y="264558"/>
                  </a:lnTo>
                  <a:lnTo>
                    <a:pt x="457" y="305462"/>
                  </a:lnTo>
                  <a:lnTo>
                    <a:pt x="0" y="320789"/>
                  </a:lnTo>
                  <a:lnTo>
                    <a:pt x="3559" y="332774"/>
                  </a:lnTo>
                  <a:lnTo>
                    <a:pt x="6484" y="337946"/>
                  </a:lnTo>
                  <a:lnTo>
                    <a:pt x="17260" y="345574"/>
                  </a:lnTo>
                  <a:lnTo>
                    <a:pt x="32162" y="350611"/>
                  </a:lnTo>
                  <a:lnTo>
                    <a:pt x="76118" y="351963"/>
                  </a:lnTo>
                  <a:lnTo>
                    <a:pt x="122249" y="345615"/>
                  </a:lnTo>
                  <a:lnTo>
                    <a:pt x="166022" y="334797"/>
                  </a:lnTo>
                  <a:lnTo>
                    <a:pt x="202834" y="3228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SMARTInkShape-Group112"/>
          <p:cNvGrpSpPr/>
          <p:nvPr/>
        </p:nvGrpSpPr>
        <p:grpSpPr>
          <a:xfrm>
            <a:off x="2876550" y="2210308"/>
            <a:ext cx="247651" cy="145281"/>
            <a:chOff x="2876550" y="2210308"/>
            <a:chExt cx="247651" cy="145281"/>
          </a:xfrm>
        </p:grpSpPr>
        <p:sp>
          <p:nvSpPr>
            <p:cNvPr id="38" name="SMARTInkShape-544"/>
            <p:cNvSpPr/>
            <p:nvPr>
              <p:custDataLst>
                <p:tags r:id="rId154"/>
              </p:custDataLst>
            </p:nvPr>
          </p:nvSpPr>
          <p:spPr>
            <a:xfrm>
              <a:off x="2876550" y="2343150"/>
              <a:ext cx="241301" cy="12439"/>
            </a:xfrm>
            <a:custGeom>
              <a:avLst/>
              <a:gdLst/>
              <a:ahLst/>
              <a:cxnLst/>
              <a:rect l="0" t="0" r="0" b="0"/>
              <a:pathLst>
                <a:path w="241301" h="12439">
                  <a:moveTo>
                    <a:pt x="0" y="6350"/>
                  </a:moveTo>
                  <a:lnTo>
                    <a:pt x="0" y="6350"/>
                  </a:lnTo>
                  <a:lnTo>
                    <a:pt x="6742" y="9721"/>
                  </a:lnTo>
                  <a:lnTo>
                    <a:pt x="40399" y="12111"/>
                  </a:lnTo>
                  <a:lnTo>
                    <a:pt x="73223" y="12438"/>
                  </a:lnTo>
                  <a:lnTo>
                    <a:pt x="113212" y="10702"/>
                  </a:lnTo>
                  <a:lnTo>
                    <a:pt x="156150" y="7579"/>
                  </a:lnTo>
                  <a:lnTo>
                    <a:pt x="198752" y="3839"/>
                  </a:lnTo>
                  <a:lnTo>
                    <a:pt x="241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545"/>
            <p:cNvSpPr/>
            <p:nvPr>
              <p:custDataLst>
                <p:tags r:id="rId155"/>
              </p:custDataLst>
            </p:nvPr>
          </p:nvSpPr>
          <p:spPr>
            <a:xfrm>
              <a:off x="2902211" y="2210308"/>
              <a:ext cx="221990" cy="11931"/>
            </a:xfrm>
            <a:custGeom>
              <a:avLst/>
              <a:gdLst/>
              <a:ahLst/>
              <a:cxnLst/>
              <a:rect l="0" t="0" r="0" b="0"/>
              <a:pathLst>
                <a:path w="221990" h="11931">
                  <a:moveTo>
                    <a:pt x="6089" y="5842"/>
                  </a:moveTo>
                  <a:lnTo>
                    <a:pt x="6089" y="5842"/>
                  </a:lnTo>
                  <a:lnTo>
                    <a:pt x="0" y="11930"/>
                  </a:lnTo>
                  <a:lnTo>
                    <a:pt x="30863" y="11471"/>
                  </a:lnTo>
                  <a:lnTo>
                    <a:pt x="74064" y="5282"/>
                  </a:lnTo>
                  <a:lnTo>
                    <a:pt x="117246" y="1207"/>
                  </a:lnTo>
                  <a:lnTo>
                    <a:pt x="162026" y="0"/>
                  </a:lnTo>
                  <a:lnTo>
                    <a:pt x="204971" y="2963"/>
                  </a:lnTo>
                  <a:lnTo>
                    <a:pt x="221989" y="58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SMARTInkShape-Group113"/>
          <p:cNvGrpSpPr/>
          <p:nvPr/>
        </p:nvGrpSpPr>
        <p:grpSpPr>
          <a:xfrm>
            <a:off x="3619916" y="1927029"/>
            <a:ext cx="1949035" cy="600046"/>
            <a:chOff x="3619916" y="1927029"/>
            <a:chExt cx="1949035" cy="600046"/>
          </a:xfrm>
        </p:grpSpPr>
        <p:sp>
          <p:nvSpPr>
            <p:cNvPr id="41" name="SMARTInkShape-546"/>
            <p:cNvSpPr/>
            <p:nvPr>
              <p:custDataLst>
                <p:tags r:id="rId145"/>
              </p:custDataLst>
            </p:nvPr>
          </p:nvSpPr>
          <p:spPr>
            <a:xfrm>
              <a:off x="4483983" y="2133600"/>
              <a:ext cx="172056" cy="273051"/>
            </a:xfrm>
            <a:custGeom>
              <a:avLst/>
              <a:gdLst/>
              <a:ahLst/>
              <a:cxnLst/>
              <a:rect l="0" t="0" r="0" b="0"/>
              <a:pathLst>
                <a:path w="172056" h="27305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20242" y="15580"/>
                  </a:lnTo>
                  <a:lnTo>
                    <a:pt x="53953" y="60526"/>
                  </a:lnTo>
                  <a:lnTo>
                    <a:pt x="80981" y="98132"/>
                  </a:lnTo>
                  <a:lnTo>
                    <a:pt x="106864" y="140554"/>
                  </a:lnTo>
                  <a:lnTo>
                    <a:pt x="132407" y="180640"/>
                  </a:lnTo>
                  <a:lnTo>
                    <a:pt x="159580" y="225790"/>
                  </a:lnTo>
                  <a:lnTo>
                    <a:pt x="172055" y="257129"/>
                  </a:lnTo>
                  <a:lnTo>
                    <a:pt x="170567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547"/>
            <p:cNvSpPr/>
            <p:nvPr>
              <p:custDataLst>
                <p:tags r:id="rId146"/>
              </p:custDataLst>
            </p:nvPr>
          </p:nvSpPr>
          <p:spPr>
            <a:xfrm>
              <a:off x="4509446" y="2104138"/>
              <a:ext cx="164155" cy="306354"/>
            </a:xfrm>
            <a:custGeom>
              <a:avLst/>
              <a:gdLst/>
              <a:ahLst/>
              <a:cxnLst/>
              <a:rect l="0" t="0" r="0" b="0"/>
              <a:pathLst>
                <a:path w="164155" h="306354">
                  <a:moveTo>
                    <a:pt x="164154" y="23112"/>
                  </a:moveTo>
                  <a:lnTo>
                    <a:pt x="164154" y="23112"/>
                  </a:lnTo>
                  <a:lnTo>
                    <a:pt x="164154" y="0"/>
                  </a:lnTo>
                  <a:lnTo>
                    <a:pt x="163448" y="649"/>
                  </a:lnTo>
                  <a:lnTo>
                    <a:pt x="160783" y="5132"/>
                  </a:lnTo>
                  <a:lnTo>
                    <a:pt x="149407" y="48017"/>
                  </a:lnTo>
                  <a:lnTo>
                    <a:pt x="132503" y="90228"/>
                  </a:lnTo>
                  <a:lnTo>
                    <a:pt x="114104" y="122086"/>
                  </a:lnTo>
                  <a:lnTo>
                    <a:pt x="91815" y="155060"/>
                  </a:lnTo>
                  <a:lnTo>
                    <a:pt x="55466" y="201986"/>
                  </a:lnTo>
                  <a:lnTo>
                    <a:pt x="27998" y="240428"/>
                  </a:lnTo>
                  <a:lnTo>
                    <a:pt x="3841" y="280094"/>
                  </a:lnTo>
                  <a:lnTo>
                    <a:pt x="0" y="299730"/>
                  </a:lnTo>
                  <a:lnTo>
                    <a:pt x="390" y="302774"/>
                  </a:lnTo>
                  <a:lnTo>
                    <a:pt x="1355" y="304804"/>
                  </a:lnTo>
                  <a:lnTo>
                    <a:pt x="2705" y="306156"/>
                  </a:lnTo>
                  <a:lnTo>
                    <a:pt x="5016" y="306353"/>
                  </a:lnTo>
                  <a:lnTo>
                    <a:pt x="18104" y="3025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548"/>
            <p:cNvSpPr/>
            <p:nvPr>
              <p:custDataLst>
                <p:tags r:id="rId147"/>
              </p:custDataLst>
            </p:nvPr>
          </p:nvSpPr>
          <p:spPr>
            <a:xfrm>
              <a:off x="4749800" y="233680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12700" y="0"/>
                  </a:moveTo>
                  <a:lnTo>
                    <a:pt x="1270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549"/>
            <p:cNvSpPr/>
            <p:nvPr>
              <p:custDataLst>
                <p:tags r:id="rId148"/>
              </p:custDataLst>
            </p:nvPr>
          </p:nvSpPr>
          <p:spPr>
            <a:xfrm>
              <a:off x="4940300" y="2115694"/>
              <a:ext cx="107951" cy="132207"/>
            </a:xfrm>
            <a:custGeom>
              <a:avLst/>
              <a:gdLst/>
              <a:ahLst/>
              <a:cxnLst/>
              <a:rect l="0" t="0" r="0" b="0"/>
              <a:pathLst>
                <a:path w="107951" h="132207">
                  <a:moveTo>
                    <a:pt x="0" y="11556"/>
                  </a:moveTo>
                  <a:lnTo>
                    <a:pt x="0" y="11556"/>
                  </a:lnTo>
                  <a:lnTo>
                    <a:pt x="0" y="2717"/>
                  </a:lnTo>
                  <a:lnTo>
                    <a:pt x="705" y="1430"/>
                  </a:lnTo>
                  <a:lnTo>
                    <a:pt x="1881" y="572"/>
                  </a:lnTo>
                  <a:lnTo>
                    <a:pt x="3371" y="0"/>
                  </a:lnTo>
                  <a:lnTo>
                    <a:pt x="8789" y="1246"/>
                  </a:lnTo>
                  <a:lnTo>
                    <a:pt x="23535" y="9677"/>
                  </a:lnTo>
                  <a:lnTo>
                    <a:pt x="30507" y="14537"/>
                  </a:lnTo>
                  <a:lnTo>
                    <a:pt x="58310" y="55632"/>
                  </a:lnTo>
                  <a:lnTo>
                    <a:pt x="88347" y="101948"/>
                  </a:lnTo>
                  <a:lnTo>
                    <a:pt x="107950" y="132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550"/>
            <p:cNvSpPr/>
            <p:nvPr>
              <p:custDataLst>
                <p:tags r:id="rId149"/>
              </p:custDataLst>
            </p:nvPr>
          </p:nvSpPr>
          <p:spPr>
            <a:xfrm>
              <a:off x="5054688" y="2121161"/>
              <a:ext cx="101513" cy="315140"/>
            </a:xfrm>
            <a:custGeom>
              <a:avLst/>
              <a:gdLst/>
              <a:ahLst/>
              <a:cxnLst/>
              <a:rect l="0" t="0" r="0" b="0"/>
              <a:pathLst>
                <a:path w="101513" h="315140">
                  <a:moveTo>
                    <a:pt x="101512" y="6089"/>
                  </a:moveTo>
                  <a:lnTo>
                    <a:pt x="101512" y="6089"/>
                  </a:lnTo>
                  <a:lnTo>
                    <a:pt x="89579" y="1063"/>
                  </a:lnTo>
                  <a:lnTo>
                    <a:pt x="73755" y="0"/>
                  </a:lnTo>
                  <a:lnTo>
                    <a:pt x="56363" y="3187"/>
                  </a:lnTo>
                  <a:lnTo>
                    <a:pt x="41176" y="11971"/>
                  </a:lnTo>
                  <a:lnTo>
                    <a:pt x="24108" y="27581"/>
                  </a:lnTo>
                  <a:lnTo>
                    <a:pt x="15626" y="40758"/>
                  </a:lnTo>
                  <a:lnTo>
                    <a:pt x="8321" y="61934"/>
                  </a:lnTo>
                  <a:lnTo>
                    <a:pt x="4991" y="75552"/>
                  </a:lnTo>
                  <a:lnTo>
                    <a:pt x="915" y="89425"/>
                  </a:lnTo>
                  <a:lnTo>
                    <a:pt x="0" y="106710"/>
                  </a:lnTo>
                  <a:lnTo>
                    <a:pt x="10042" y="146822"/>
                  </a:lnTo>
                  <a:lnTo>
                    <a:pt x="12104" y="193579"/>
                  </a:lnTo>
                  <a:lnTo>
                    <a:pt x="12461" y="233797"/>
                  </a:lnTo>
                  <a:lnTo>
                    <a:pt x="12582" y="275200"/>
                  </a:lnTo>
                  <a:lnTo>
                    <a:pt x="13311" y="302350"/>
                  </a:lnTo>
                  <a:lnTo>
                    <a:pt x="15980" y="310151"/>
                  </a:lnTo>
                  <a:lnTo>
                    <a:pt x="17680" y="312514"/>
                  </a:lnTo>
                  <a:lnTo>
                    <a:pt x="21449" y="315139"/>
                  </a:lnTo>
                  <a:lnTo>
                    <a:pt x="27358" y="314424"/>
                  </a:lnTo>
                  <a:lnTo>
                    <a:pt x="38012" y="3108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551"/>
            <p:cNvSpPr/>
            <p:nvPr>
              <p:custDataLst>
                <p:tags r:id="rId150"/>
              </p:custDataLst>
            </p:nvPr>
          </p:nvSpPr>
          <p:spPr>
            <a:xfrm>
              <a:off x="5349980" y="2311400"/>
              <a:ext cx="218971" cy="17335"/>
            </a:xfrm>
            <a:custGeom>
              <a:avLst/>
              <a:gdLst/>
              <a:ahLst/>
              <a:cxnLst/>
              <a:rect l="0" t="0" r="0" b="0"/>
              <a:pathLst>
                <a:path w="218971" h="17335">
                  <a:moveTo>
                    <a:pt x="9420" y="6350"/>
                  </a:moveTo>
                  <a:lnTo>
                    <a:pt x="9420" y="6350"/>
                  </a:lnTo>
                  <a:lnTo>
                    <a:pt x="6049" y="6350"/>
                  </a:lnTo>
                  <a:lnTo>
                    <a:pt x="2512" y="8231"/>
                  </a:lnTo>
                  <a:lnTo>
                    <a:pt x="582" y="9721"/>
                  </a:lnTo>
                  <a:lnTo>
                    <a:pt x="0" y="11419"/>
                  </a:lnTo>
                  <a:lnTo>
                    <a:pt x="318" y="13258"/>
                  </a:lnTo>
                  <a:lnTo>
                    <a:pt x="1235" y="15188"/>
                  </a:lnTo>
                  <a:lnTo>
                    <a:pt x="9780" y="17334"/>
                  </a:lnTo>
                  <a:lnTo>
                    <a:pt x="48375" y="15340"/>
                  </a:lnTo>
                  <a:lnTo>
                    <a:pt x="92615" y="10111"/>
                  </a:lnTo>
                  <a:lnTo>
                    <a:pt x="124947" y="8022"/>
                  </a:lnTo>
                  <a:lnTo>
                    <a:pt x="169239" y="4964"/>
                  </a:lnTo>
                  <a:lnTo>
                    <a:pt x="2189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552"/>
            <p:cNvSpPr/>
            <p:nvPr>
              <p:custDataLst>
                <p:tags r:id="rId151"/>
              </p:custDataLst>
            </p:nvPr>
          </p:nvSpPr>
          <p:spPr>
            <a:xfrm>
              <a:off x="4065283" y="1927029"/>
              <a:ext cx="227318" cy="600046"/>
            </a:xfrm>
            <a:custGeom>
              <a:avLst/>
              <a:gdLst/>
              <a:ahLst/>
              <a:cxnLst/>
              <a:rect l="0" t="0" r="0" b="0"/>
              <a:pathLst>
                <a:path w="227318" h="600046">
                  <a:moveTo>
                    <a:pt x="227317" y="3371"/>
                  </a:moveTo>
                  <a:lnTo>
                    <a:pt x="227317" y="3371"/>
                  </a:lnTo>
                  <a:lnTo>
                    <a:pt x="220575" y="0"/>
                  </a:lnTo>
                  <a:lnTo>
                    <a:pt x="183158" y="2750"/>
                  </a:lnTo>
                  <a:lnTo>
                    <a:pt x="137340" y="17104"/>
                  </a:lnTo>
                  <a:lnTo>
                    <a:pt x="90519" y="36536"/>
                  </a:lnTo>
                  <a:lnTo>
                    <a:pt x="71257" y="52334"/>
                  </a:lnTo>
                  <a:lnTo>
                    <a:pt x="61524" y="68208"/>
                  </a:lnTo>
                  <a:lnTo>
                    <a:pt x="56612" y="114493"/>
                  </a:lnTo>
                  <a:lnTo>
                    <a:pt x="54206" y="157887"/>
                  </a:lnTo>
                  <a:lnTo>
                    <a:pt x="51601" y="196222"/>
                  </a:lnTo>
                  <a:lnTo>
                    <a:pt x="50443" y="239131"/>
                  </a:lnTo>
                  <a:lnTo>
                    <a:pt x="48047" y="285953"/>
                  </a:lnTo>
                  <a:lnTo>
                    <a:pt x="46421" y="310292"/>
                  </a:lnTo>
                  <a:lnTo>
                    <a:pt x="43925" y="334985"/>
                  </a:lnTo>
                  <a:lnTo>
                    <a:pt x="40850" y="359914"/>
                  </a:lnTo>
                  <a:lnTo>
                    <a:pt x="37389" y="384999"/>
                  </a:lnTo>
                  <a:lnTo>
                    <a:pt x="29780" y="429806"/>
                  </a:lnTo>
                  <a:lnTo>
                    <a:pt x="22401" y="469475"/>
                  </a:lnTo>
                  <a:lnTo>
                    <a:pt x="16769" y="503569"/>
                  </a:lnTo>
                  <a:lnTo>
                    <a:pt x="9631" y="543788"/>
                  </a:lnTo>
                  <a:lnTo>
                    <a:pt x="642" y="587250"/>
                  </a:lnTo>
                  <a:lnTo>
                    <a:pt x="0" y="591590"/>
                  </a:lnTo>
                  <a:lnTo>
                    <a:pt x="278" y="594484"/>
                  </a:lnTo>
                  <a:lnTo>
                    <a:pt x="1169" y="596413"/>
                  </a:lnTo>
                  <a:lnTo>
                    <a:pt x="2468" y="597699"/>
                  </a:lnTo>
                  <a:lnTo>
                    <a:pt x="43563" y="600045"/>
                  </a:lnTo>
                  <a:lnTo>
                    <a:pt x="87029" y="596833"/>
                  </a:lnTo>
                  <a:lnTo>
                    <a:pt x="120046" y="593334"/>
                  </a:lnTo>
                  <a:lnTo>
                    <a:pt x="166605" y="589279"/>
                  </a:lnTo>
                  <a:lnTo>
                    <a:pt x="210151" y="587908"/>
                  </a:lnTo>
                  <a:lnTo>
                    <a:pt x="227317" y="5875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553"/>
            <p:cNvSpPr/>
            <p:nvPr>
              <p:custDataLst>
                <p:tags r:id="rId152"/>
              </p:custDataLst>
            </p:nvPr>
          </p:nvSpPr>
          <p:spPr>
            <a:xfrm>
              <a:off x="3619916" y="2298700"/>
              <a:ext cx="240885" cy="12701"/>
            </a:xfrm>
            <a:custGeom>
              <a:avLst/>
              <a:gdLst/>
              <a:ahLst/>
              <a:cxnLst/>
              <a:rect l="0" t="0" r="0" b="0"/>
              <a:pathLst>
                <a:path w="240885" h="12701">
                  <a:moveTo>
                    <a:pt x="18634" y="12700"/>
                  </a:moveTo>
                  <a:lnTo>
                    <a:pt x="18634" y="12700"/>
                  </a:lnTo>
                  <a:lnTo>
                    <a:pt x="11892" y="12700"/>
                  </a:lnTo>
                  <a:lnTo>
                    <a:pt x="6701" y="10818"/>
                  </a:lnTo>
                  <a:lnTo>
                    <a:pt x="0" y="6611"/>
                  </a:lnTo>
                  <a:lnTo>
                    <a:pt x="20650" y="10060"/>
                  </a:lnTo>
                  <a:lnTo>
                    <a:pt x="63613" y="7292"/>
                  </a:lnTo>
                  <a:lnTo>
                    <a:pt x="109572" y="4748"/>
                  </a:lnTo>
                  <a:lnTo>
                    <a:pt x="157056" y="1407"/>
                  </a:lnTo>
                  <a:lnTo>
                    <a:pt x="200524" y="417"/>
                  </a:lnTo>
                  <a:lnTo>
                    <a:pt x="24088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554"/>
            <p:cNvSpPr/>
            <p:nvPr>
              <p:custDataLst>
                <p:tags r:id="rId153"/>
              </p:custDataLst>
            </p:nvPr>
          </p:nvSpPr>
          <p:spPr>
            <a:xfrm>
              <a:off x="3629530" y="2051311"/>
              <a:ext cx="237621" cy="428470"/>
            </a:xfrm>
            <a:custGeom>
              <a:avLst/>
              <a:gdLst/>
              <a:ahLst/>
              <a:cxnLst/>
              <a:rect l="0" t="0" r="0" b="0"/>
              <a:pathLst>
                <a:path w="237621" h="428470">
                  <a:moveTo>
                    <a:pt x="231270" y="6089"/>
                  </a:moveTo>
                  <a:lnTo>
                    <a:pt x="231270" y="6089"/>
                  </a:lnTo>
                  <a:lnTo>
                    <a:pt x="236737" y="622"/>
                  </a:lnTo>
                  <a:lnTo>
                    <a:pt x="236326" y="327"/>
                  </a:lnTo>
                  <a:lnTo>
                    <a:pt x="233987" y="0"/>
                  </a:lnTo>
                  <a:lnTo>
                    <a:pt x="191831" y="7588"/>
                  </a:lnTo>
                  <a:lnTo>
                    <a:pt x="145591" y="17575"/>
                  </a:lnTo>
                  <a:lnTo>
                    <a:pt x="98425" y="33967"/>
                  </a:lnTo>
                  <a:lnTo>
                    <a:pt x="61146" y="51273"/>
                  </a:lnTo>
                  <a:lnTo>
                    <a:pt x="46298" y="62860"/>
                  </a:lnTo>
                  <a:lnTo>
                    <a:pt x="39699" y="72713"/>
                  </a:lnTo>
                  <a:lnTo>
                    <a:pt x="35463" y="100676"/>
                  </a:lnTo>
                  <a:lnTo>
                    <a:pt x="34625" y="140902"/>
                  </a:lnTo>
                  <a:lnTo>
                    <a:pt x="32599" y="186204"/>
                  </a:lnTo>
                  <a:lnTo>
                    <a:pt x="28672" y="219490"/>
                  </a:lnTo>
                  <a:lnTo>
                    <a:pt x="22223" y="255451"/>
                  </a:lnTo>
                  <a:lnTo>
                    <a:pt x="14653" y="288836"/>
                  </a:lnTo>
                  <a:lnTo>
                    <a:pt x="6220" y="333518"/>
                  </a:lnTo>
                  <a:lnTo>
                    <a:pt x="0" y="379800"/>
                  </a:lnTo>
                  <a:lnTo>
                    <a:pt x="781" y="403979"/>
                  </a:lnTo>
                  <a:lnTo>
                    <a:pt x="5593" y="415998"/>
                  </a:lnTo>
                  <a:lnTo>
                    <a:pt x="8853" y="421178"/>
                  </a:lnTo>
                  <a:lnTo>
                    <a:pt x="13847" y="424632"/>
                  </a:lnTo>
                  <a:lnTo>
                    <a:pt x="26922" y="428469"/>
                  </a:lnTo>
                  <a:lnTo>
                    <a:pt x="74227" y="425158"/>
                  </a:lnTo>
                  <a:lnTo>
                    <a:pt x="121552" y="416164"/>
                  </a:lnTo>
                  <a:lnTo>
                    <a:pt x="157106" y="411065"/>
                  </a:lnTo>
                  <a:lnTo>
                    <a:pt x="199339" y="407598"/>
                  </a:lnTo>
                  <a:lnTo>
                    <a:pt x="237620" y="4061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SMARTInkShape-Group114"/>
          <p:cNvGrpSpPr/>
          <p:nvPr/>
        </p:nvGrpSpPr>
        <p:grpSpPr>
          <a:xfrm>
            <a:off x="5822950" y="2139950"/>
            <a:ext cx="876301" cy="323851"/>
            <a:chOff x="5822950" y="2139950"/>
            <a:chExt cx="876301" cy="323851"/>
          </a:xfrm>
        </p:grpSpPr>
        <p:sp>
          <p:nvSpPr>
            <p:cNvPr id="51" name="SMARTInkShape-555"/>
            <p:cNvSpPr/>
            <p:nvPr>
              <p:custDataLst>
                <p:tags r:id="rId139"/>
              </p:custDataLst>
            </p:nvPr>
          </p:nvSpPr>
          <p:spPr>
            <a:xfrm>
              <a:off x="5822950" y="2189450"/>
              <a:ext cx="279401" cy="223551"/>
            </a:xfrm>
            <a:custGeom>
              <a:avLst/>
              <a:gdLst/>
              <a:ahLst/>
              <a:cxnLst/>
              <a:rect l="0" t="0" r="0" b="0"/>
              <a:pathLst>
                <a:path w="279401" h="223551">
                  <a:moveTo>
                    <a:pt x="0" y="223550"/>
                  </a:moveTo>
                  <a:lnTo>
                    <a:pt x="0" y="223550"/>
                  </a:lnTo>
                  <a:lnTo>
                    <a:pt x="34841" y="177172"/>
                  </a:lnTo>
                  <a:lnTo>
                    <a:pt x="57760" y="137902"/>
                  </a:lnTo>
                  <a:lnTo>
                    <a:pt x="72618" y="101982"/>
                  </a:lnTo>
                  <a:lnTo>
                    <a:pt x="87330" y="58660"/>
                  </a:lnTo>
                  <a:lnTo>
                    <a:pt x="94207" y="23095"/>
                  </a:lnTo>
                  <a:lnTo>
                    <a:pt x="94554" y="17947"/>
                  </a:lnTo>
                  <a:lnTo>
                    <a:pt x="93375" y="15220"/>
                  </a:lnTo>
                  <a:lnTo>
                    <a:pt x="91179" y="14108"/>
                  </a:lnTo>
                  <a:lnTo>
                    <a:pt x="88302" y="14072"/>
                  </a:lnTo>
                  <a:lnTo>
                    <a:pt x="81343" y="19676"/>
                  </a:lnTo>
                  <a:lnTo>
                    <a:pt x="77512" y="24134"/>
                  </a:lnTo>
                  <a:lnTo>
                    <a:pt x="68749" y="47263"/>
                  </a:lnTo>
                  <a:lnTo>
                    <a:pt x="63831" y="91753"/>
                  </a:lnTo>
                  <a:lnTo>
                    <a:pt x="60149" y="128055"/>
                  </a:lnTo>
                  <a:lnTo>
                    <a:pt x="61540" y="150534"/>
                  </a:lnTo>
                  <a:lnTo>
                    <a:pt x="73032" y="179651"/>
                  </a:lnTo>
                  <a:lnTo>
                    <a:pt x="89843" y="199411"/>
                  </a:lnTo>
                  <a:lnTo>
                    <a:pt x="95878" y="202518"/>
                  </a:lnTo>
                  <a:lnTo>
                    <a:pt x="108230" y="204090"/>
                  </a:lnTo>
                  <a:lnTo>
                    <a:pt x="127083" y="201007"/>
                  </a:lnTo>
                  <a:lnTo>
                    <a:pt x="152816" y="185513"/>
                  </a:lnTo>
                  <a:lnTo>
                    <a:pt x="176041" y="163047"/>
                  </a:lnTo>
                  <a:lnTo>
                    <a:pt x="196329" y="128404"/>
                  </a:lnTo>
                  <a:lnTo>
                    <a:pt x="212375" y="83489"/>
                  </a:lnTo>
                  <a:lnTo>
                    <a:pt x="222695" y="41175"/>
                  </a:lnTo>
                  <a:lnTo>
                    <a:pt x="226728" y="9934"/>
                  </a:lnTo>
                  <a:lnTo>
                    <a:pt x="224710" y="2080"/>
                  </a:lnTo>
                  <a:lnTo>
                    <a:pt x="223185" y="409"/>
                  </a:lnTo>
                  <a:lnTo>
                    <a:pt x="221462" y="0"/>
                  </a:lnTo>
                  <a:lnTo>
                    <a:pt x="219608" y="434"/>
                  </a:lnTo>
                  <a:lnTo>
                    <a:pt x="213628" y="17898"/>
                  </a:lnTo>
                  <a:lnTo>
                    <a:pt x="211767" y="64838"/>
                  </a:lnTo>
                  <a:lnTo>
                    <a:pt x="219222" y="102911"/>
                  </a:lnTo>
                  <a:lnTo>
                    <a:pt x="230301" y="149939"/>
                  </a:lnTo>
                  <a:lnTo>
                    <a:pt x="245869" y="183453"/>
                  </a:lnTo>
                  <a:lnTo>
                    <a:pt x="257912" y="193499"/>
                  </a:lnTo>
                  <a:lnTo>
                    <a:pt x="279400" y="204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556"/>
            <p:cNvSpPr/>
            <p:nvPr>
              <p:custDataLst>
                <p:tags r:id="rId140"/>
              </p:custDataLst>
            </p:nvPr>
          </p:nvSpPr>
          <p:spPr>
            <a:xfrm>
              <a:off x="6153150" y="2324100"/>
              <a:ext cx="127001" cy="120651"/>
            </a:xfrm>
            <a:custGeom>
              <a:avLst/>
              <a:gdLst/>
              <a:ahLst/>
              <a:cxnLst/>
              <a:rect l="0" t="0" r="0" b="0"/>
              <a:pathLst>
                <a:path w="127001" h="1206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881" y="6908"/>
                  </a:lnTo>
                  <a:lnTo>
                    <a:pt x="6480" y="11537"/>
                  </a:lnTo>
                  <a:lnTo>
                    <a:pt x="48592" y="52094"/>
                  </a:lnTo>
                  <a:lnTo>
                    <a:pt x="95796" y="88234"/>
                  </a:lnTo>
                  <a:lnTo>
                    <a:pt x="12700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557"/>
            <p:cNvSpPr/>
            <p:nvPr>
              <p:custDataLst>
                <p:tags r:id="rId141"/>
              </p:custDataLst>
            </p:nvPr>
          </p:nvSpPr>
          <p:spPr>
            <a:xfrm>
              <a:off x="6176671" y="2314092"/>
              <a:ext cx="103480" cy="149709"/>
            </a:xfrm>
            <a:custGeom>
              <a:avLst/>
              <a:gdLst/>
              <a:ahLst/>
              <a:cxnLst/>
              <a:rect l="0" t="0" r="0" b="0"/>
              <a:pathLst>
                <a:path w="103480" h="149709">
                  <a:moveTo>
                    <a:pt x="103479" y="3658"/>
                  </a:moveTo>
                  <a:lnTo>
                    <a:pt x="103479" y="3658"/>
                  </a:lnTo>
                  <a:lnTo>
                    <a:pt x="100108" y="3658"/>
                  </a:lnTo>
                  <a:lnTo>
                    <a:pt x="96572" y="1777"/>
                  </a:lnTo>
                  <a:lnTo>
                    <a:pt x="94640" y="287"/>
                  </a:lnTo>
                  <a:lnTo>
                    <a:pt x="91942" y="0"/>
                  </a:lnTo>
                  <a:lnTo>
                    <a:pt x="85181" y="1562"/>
                  </a:lnTo>
                  <a:lnTo>
                    <a:pt x="77473" y="8371"/>
                  </a:lnTo>
                  <a:lnTo>
                    <a:pt x="65200" y="27867"/>
                  </a:lnTo>
                  <a:lnTo>
                    <a:pt x="45039" y="66060"/>
                  </a:lnTo>
                  <a:lnTo>
                    <a:pt x="21380" y="106870"/>
                  </a:lnTo>
                  <a:lnTo>
                    <a:pt x="119" y="147805"/>
                  </a:lnTo>
                  <a:lnTo>
                    <a:pt x="0" y="149145"/>
                  </a:lnTo>
                  <a:lnTo>
                    <a:pt x="1879" y="149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558"/>
            <p:cNvSpPr/>
            <p:nvPr>
              <p:custDataLst>
                <p:tags r:id="rId142"/>
              </p:custDataLst>
            </p:nvPr>
          </p:nvSpPr>
          <p:spPr>
            <a:xfrm>
              <a:off x="6330950" y="23495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0"/>
                  </a:moveTo>
                  <a:lnTo>
                    <a:pt x="12700" y="0"/>
                  </a:lnTo>
                  <a:lnTo>
                    <a:pt x="9329" y="0"/>
                  </a:lnTo>
                  <a:lnTo>
                    <a:pt x="5793" y="1881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559"/>
            <p:cNvSpPr/>
            <p:nvPr>
              <p:custDataLst>
                <p:tags r:id="rId143"/>
              </p:custDataLst>
            </p:nvPr>
          </p:nvSpPr>
          <p:spPr>
            <a:xfrm>
              <a:off x="6470650" y="2139950"/>
              <a:ext cx="139701" cy="120651"/>
            </a:xfrm>
            <a:custGeom>
              <a:avLst/>
              <a:gdLst/>
              <a:ahLst/>
              <a:cxnLst/>
              <a:rect l="0" t="0" r="0" b="0"/>
              <a:pathLst>
                <a:path w="139701" h="1206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7" y="1881"/>
                  </a:lnTo>
                  <a:lnTo>
                    <a:pt x="12243" y="5069"/>
                  </a:lnTo>
                  <a:lnTo>
                    <a:pt x="55812" y="28557"/>
                  </a:lnTo>
                  <a:lnTo>
                    <a:pt x="98826" y="64960"/>
                  </a:lnTo>
                  <a:lnTo>
                    <a:pt x="132018" y="108717"/>
                  </a:lnTo>
                  <a:lnTo>
                    <a:pt x="13970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560"/>
            <p:cNvSpPr/>
            <p:nvPr>
              <p:custDataLst>
                <p:tags r:id="rId144"/>
              </p:custDataLst>
            </p:nvPr>
          </p:nvSpPr>
          <p:spPr>
            <a:xfrm>
              <a:off x="6593815" y="2149279"/>
              <a:ext cx="105436" cy="295472"/>
            </a:xfrm>
            <a:custGeom>
              <a:avLst/>
              <a:gdLst/>
              <a:ahLst/>
              <a:cxnLst/>
              <a:rect l="0" t="0" r="0" b="0"/>
              <a:pathLst>
                <a:path w="105436" h="295472">
                  <a:moveTo>
                    <a:pt x="105435" y="3371"/>
                  </a:moveTo>
                  <a:lnTo>
                    <a:pt x="105435" y="3371"/>
                  </a:lnTo>
                  <a:lnTo>
                    <a:pt x="98693" y="0"/>
                  </a:lnTo>
                  <a:lnTo>
                    <a:pt x="89738" y="226"/>
                  </a:lnTo>
                  <a:lnTo>
                    <a:pt x="63372" y="6121"/>
                  </a:lnTo>
                  <a:lnTo>
                    <a:pt x="39271" y="22138"/>
                  </a:lnTo>
                  <a:lnTo>
                    <a:pt x="6646" y="57125"/>
                  </a:lnTo>
                  <a:lnTo>
                    <a:pt x="1557" y="66303"/>
                  </a:lnTo>
                  <a:lnTo>
                    <a:pt x="200" y="70725"/>
                  </a:lnTo>
                  <a:lnTo>
                    <a:pt x="0" y="74379"/>
                  </a:lnTo>
                  <a:lnTo>
                    <a:pt x="1660" y="80321"/>
                  </a:lnTo>
                  <a:lnTo>
                    <a:pt x="6631" y="85313"/>
                  </a:lnTo>
                  <a:lnTo>
                    <a:pt x="12839" y="89179"/>
                  </a:lnTo>
                  <a:lnTo>
                    <a:pt x="21006" y="92766"/>
                  </a:lnTo>
                  <a:lnTo>
                    <a:pt x="28165" y="98606"/>
                  </a:lnTo>
                  <a:lnTo>
                    <a:pt x="32288" y="109668"/>
                  </a:lnTo>
                  <a:lnTo>
                    <a:pt x="38810" y="150039"/>
                  </a:lnTo>
                  <a:lnTo>
                    <a:pt x="36853" y="187391"/>
                  </a:lnTo>
                  <a:lnTo>
                    <a:pt x="34549" y="224877"/>
                  </a:lnTo>
                  <a:lnTo>
                    <a:pt x="24700" y="270165"/>
                  </a:lnTo>
                  <a:lnTo>
                    <a:pt x="23422" y="282407"/>
                  </a:lnTo>
                  <a:lnTo>
                    <a:pt x="25005" y="288018"/>
                  </a:lnTo>
                  <a:lnTo>
                    <a:pt x="29235" y="2954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SMARTInkShape-Group115"/>
          <p:cNvGrpSpPr/>
          <p:nvPr/>
        </p:nvGrpSpPr>
        <p:grpSpPr>
          <a:xfrm>
            <a:off x="6949591" y="2230256"/>
            <a:ext cx="1362560" cy="455795"/>
            <a:chOff x="6949591" y="2230256"/>
            <a:chExt cx="1362560" cy="455795"/>
          </a:xfrm>
        </p:grpSpPr>
        <p:sp>
          <p:nvSpPr>
            <p:cNvPr id="58" name="SMARTInkShape-561"/>
            <p:cNvSpPr/>
            <p:nvPr>
              <p:custDataLst>
                <p:tags r:id="rId132"/>
              </p:custDataLst>
            </p:nvPr>
          </p:nvSpPr>
          <p:spPr>
            <a:xfrm>
              <a:off x="8101998" y="2254250"/>
              <a:ext cx="210153" cy="279401"/>
            </a:xfrm>
            <a:custGeom>
              <a:avLst/>
              <a:gdLst/>
              <a:ahLst/>
              <a:cxnLst/>
              <a:rect l="0" t="0" r="0" b="0"/>
              <a:pathLst>
                <a:path w="210153" h="279401">
                  <a:moveTo>
                    <a:pt x="210152" y="0"/>
                  </a:moveTo>
                  <a:lnTo>
                    <a:pt x="210152" y="0"/>
                  </a:lnTo>
                  <a:lnTo>
                    <a:pt x="203672" y="705"/>
                  </a:lnTo>
                  <a:lnTo>
                    <a:pt x="194572" y="3371"/>
                  </a:lnTo>
                  <a:lnTo>
                    <a:pt x="185354" y="10670"/>
                  </a:lnTo>
                  <a:lnTo>
                    <a:pt x="161195" y="46087"/>
                  </a:lnTo>
                  <a:lnTo>
                    <a:pt x="137477" y="89777"/>
                  </a:lnTo>
                  <a:lnTo>
                    <a:pt x="117174" y="121981"/>
                  </a:lnTo>
                  <a:lnTo>
                    <a:pt x="93334" y="155108"/>
                  </a:lnTo>
                  <a:lnTo>
                    <a:pt x="66275" y="188646"/>
                  </a:lnTo>
                  <a:lnTo>
                    <a:pt x="33388" y="232519"/>
                  </a:lnTo>
                  <a:lnTo>
                    <a:pt x="759" y="272212"/>
                  </a:lnTo>
                  <a:lnTo>
                    <a:pt x="0" y="274608"/>
                  </a:lnTo>
                  <a:lnTo>
                    <a:pt x="907" y="276205"/>
                  </a:lnTo>
                  <a:lnTo>
                    <a:pt x="6952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562"/>
            <p:cNvSpPr/>
            <p:nvPr>
              <p:custDataLst>
                <p:tags r:id="rId133"/>
              </p:custDataLst>
            </p:nvPr>
          </p:nvSpPr>
          <p:spPr>
            <a:xfrm>
              <a:off x="6949591" y="2349500"/>
              <a:ext cx="194160" cy="9461"/>
            </a:xfrm>
            <a:custGeom>
              <a:avLst/>
              <a:gdLst/>
              <a:ahLst/>
              <a:cxnLst/>
              <a:rect l="0" t="0" r="0" b="0"/>
              <a:pathLst>
                <a:path w="194160" h="9461">
                  <a:moveTo>
                    <a:pt x="3659" y="0"/>
                  </a:moveTo>
                  <a:lnTo>
                    <a:pt x="3659" y="0"/>
                  </a:lnTo>
                  <a:lnTo>
                    <a:pt x="288" y="3371"/>
                  </a:lnTo>
                  <a:lnTo>
                    <a:pt x="0" y="4364"/>
                  </a:lnTo>
                  <a:lnTo>
                    <a:pt x="514" y="5026"/>
                  </a:lnTo>
                  <a:lnTo>
                    <a:pt x="2967" y="6467"/>
                  </a:lnTo>
                  <a:lnTo>
                    <a:pt x="6408" y="9460"/>
                  </a:lnTo>
                  <a:lnTo>
                    <a:pt x="45953" y="7247"/>
                  </a:lnTo>
                  <a:lnTo>
                    <a:pt x="82983" y="4734"/>
                  </a:lnTo>
                  <a:lnTo>
                    <a:pt x="123353" y="1403"/>
                  </a:lnTo>
                  <a:lnTo>
                    <a:pt x="164807" y="277"/>
                  </a:lnTo>
                  <a:lnTo>
                    <a:pt x="1941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563"/>
            <p:cNvSpPr/>
            <p:nvPr>
              <p:custDataLst>
                <p:tags r:id="rId134"/>
              </p:custDataLst>
            </p:nvPr>
          </p:nvSpPr>
          <p:spPr>
            <a:xfrm>
              <a:off x="7359650" y="2230857"/>
              <a:ext cx="279401" cy="232760"/>
            </a:xfrm>
            <a:custGeom>
              <a:avLst/>
              <a:gdLst/>
              <a:ahLst/>
              <a:cxnLst/>
              <a:rect l="0" t="0" r="0" b="0"/>
              <a:pathLst>
                <a:path w="279401" h="232760">
                  <a:moveTo>
                    <a:pt x="0" y="220243"/>
                  </a:moveTo>
                  <a:lnTo>
                    <a:pt x="0" y="220243"/>
                  </a:lnTo>
                  <a:lnTo>
                    <a:pt x="41594" y="177375"/>
                  </a:lnTo>
                  <a:lnTo>
                    <a:pt x="63484" y="139861"/>
                  </a:lnTo>
                  <a:lnTo>
                    <a:pt x="77684" y="103998"/>
                  </a:lnTo>
                  <a:lnTo>
                    <a:pt x="90123" y="63817"/>
                  </a:lnTo>
                  <a:lnTo>
                    <a:pt x="103320" y="17157"/>
                  </a:lnTo>
                  <a:lnTo>
                    <a:pt x="104011" y="8157"/>
                  </a:lnTo>
                  <a:lnTo>
                    <a:pt x="102076" y="0"/>
                  </a:lnTo>
                  <a:lnTo>
                    <a:pt x="101212" y="743"/>
                  </a:lnTo>
                  <a:lnTo>
                    <a:pt x="89432" y="25959"/>
                  </a:lnTo>
                  <a:lnTo>
                    <a:pt x="84589" y="61156"/>
                  </a:lnTo>
                  <a:lnTo>
                    <a:pt x="79783" y="102864"/>
                  </a:lnTo>
                  <a:lnTo>
                    <a:pt x="77261" y="146502"/>
                  </a:lnTo>
                  <a:lnTo>
                    <a:pt x="85843" y="193943"/>
                  </a:lnTo>
                  <a:lnTo>
                    <a:pt x="93560" y="217389"/>
                  </a:lnTo>
                  <a:lnTo>
                    <a:pt x="100613" y="228617"/>
                  </a:lnTo>
                  <a:lnTo>
                    <a:pt x="105176" y="231470"/>
                  </a:lnTo>
                  <a:lnTo>
                    <a:pt x="115889" y="232759"/>
                  </a:lnTo>
                  <a:lnTo>
                    <a:pt x="137192" y="226147"/>
                  </a:lnTo>
                  <a:lnTo>
                    <a:pt x="179908" y="191509"/>
                  </a:lnTo>
                  <a:lnTo>
                    <a:pt x="198493" y="170078"/>
                  </a:lnTo>
                  <a:lnTo>
                    <a:pt x="221561" y="126279"/>
                  </a:lnTo>
                  <a:lnTo>
                    <a:pt x="243839" y="78964"/>
                  </a:lnTo>
                  <a:lnTo>
                    <a:pt x="254439" y="39624"/>
                  </a:lnTo>
                  <a:lnTo>
                    <a:pt x="253738" y="15031"/>
                  </a:lnTo>
                  <a:lnTo>
                    <a:pt x="250826" y="6036"/>
                  </a:lnTo>
                  <a:lnTo>
                    <a:pt x="249062" y="4060"/>
                  </a:lnTo>
                  <a:lnTo>
                    <a:pt x="247180" y="3449"/>
                  </a:lnTo>
                  <a:lnTo>
                    <a:pt x="245221" y="3747"/>
                  </a:lnTo>
                  <a:lnTo>
                    <a:pt x="241160" y="9723"/>
                  </a:lnTo>
                  <a:lnTo>
                    <a:pt x="237710" y="20139"/>
                  </a:lnTo>
                  <a:lnTo>
                    <a:pt x="235314" y="64688"/>
                  </a:lnTo>
                  <a:lnTo>
                    <a:pt x="241800" y="103910"/>
                  </a:lnTo>
                  <a:lnTo>
                    <a:pt x="251564" y="151272"/>
                  </a:lnTo>
                  <a:lnTo>
                    <a:pt x="262424" y="198521"/>
                  </a:lnTo>
                  <a:lnTo>
                    <a:pt x="279400" y="2265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564"/>
            <p:cNvSpPr/>
            <p:nvPr>
              <p:custDataLst>
                <p:tags r:id="rId135"/>
              </p:custDataLst>
            </p:nvPr>
          </p:nvSpPr>
          <p:spPr>
            <a:xfrm>
              <a:off x="7697082" y="2413883"/>
              <a:ext cx="100719" cy="127434"/>
            </a:xfrm>
            <a:custGeom>
              <a:avLst/>
              <a:gdLst/>
              <a:ahLst/>
              <a:cxnLst/>
              <a:rect l="0" t="0" r="0" b="0"/>
              <a:pathLst>
                <a:path w="100719" h="127434">
                  <a:moveTo>
                    <a:pt x="5468" y="5467"/>
                  </a:moveTo>
                  <a:lnTo>
                    <a:pt x="5468" y="5467"/>
                  </a:lnTo>
                  <a:lnTo>
                    <a:pt x="0" y="0"/>
                  </a:lnTo>
                  <a:lnTo>
                    <a:pt x="16481" y="15069"/>
                  </a:lnTo>
                  <a:lnTo>
                    <a:pt x="43025" y="34854"/>
                  </a:lnTo>
                  <a:lnTo>
                    <a:pt x="76595" y="82017"/>
                  </a:lnTo>
                  <a:lnTo>
                    <a:pt x="94228" y="112232"/>
                  </a:lnTo>
                  <a:lnTo>
                    <a:pt x="99436" y="127033"/>
                  </a:lnTo>
                  <a:lnTo>
                    <a:pt x="99863" y="127433"/>
                  </a:lnTo>
                  <a:lnTo>
                    <a:pt x="100718" y="126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565"/>
            <p:cNvSpPr/>
            <p:nvPr>
              <p:custDataLst>
                <p:tags r:id="rId136"/>
              </p:custDataLst>
            </p:nvPr>
          </p:nvSpPr>
          <p:spPr>
            <a:xfrm>
              <a:off x="7785100" y="2426844"/>
              <a:ext cx="69696" cy="259207"/>
            </a:xfrm>
            <a:custGeom>
              <a:avLst/>
              <a:gdLst/>
              <a:ahLst/>
              <a:cxnLst/>
              <a:rect l="0" t="0" r="0" b="0"/>
              <a:pathLst>
                <a:path w="69696" h="259207">
                  <a:moveTo>
                    <a:pt x="57150" y="11556"/>
                  </a:moveTo>
                  <a:lnTo>
                    <a:pt x="57150" y="11556"/>
                  </a:lnTo>
                  <a:lnTo>
                    <a:pt x="63891" y="8185"/>
                  </a:lnTo>
                  <a:lnTo>
                    <a:pt x="65877" y="6486"/>
                  </a:lnTo>
                  <a:lnTo>
                    <a:pt x="69327" y="0"/>
                  </a:lnTo>
                  <a:lnTo>
                    <a:pt x="69500" y="324"/>
                  </a:lnTo>
                  <a:lnTo>
                    <a:pt x="69695" y="2566"/>
                  </a:lnTo>
                  <a:lnTo>
                    <a:pt x="66432" y="11166"/>
                  </a:lnTo>
                  <a:lnTo>
                    <a:pt x="24128" y="56026"/>
                  </a:lnTo>
                  <a:lnTo>
                    <a:pt x="11586" y="72943"/>
                  </a:lnTo>
                  <a:lnTo>
                    <a:pt x="680" y="93902"/>
                  </a:lnTo>
                  <a:lnTo>
                    <a:pt x="89" y="102824"/>
                  </a:lnTo>
                  <a:lnTo>
                    <a:pt x="1921" y="106918"/>
                  </a:lnTo>
                  <a:lnTo>
                    <a:pt x="4382" y="111089"/>
                  </a:lnTo>
                  <a:lnTo>
                    <a:pt x="5766" y="118815"/>
                  </a:lnTo>
                  <a:lnTo>
                    <a:pt x="6315" y="164845"/>
                  </a:lnTo>
                  <a:lnTo>
                    <a:pt x="5639" y="210770"/>
                  </a:lnTo>
                  <a:lnTo>
                    <a:pt x="0" y="259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566"/>
            <p:cNvSpPr/>
            <p:nvPr>
              <p:custDataLst>
                <p:tags r:id="rId137"/>
              </p:custDataLst>
            </p:nvPr>
          </p:nvSpPr>
          <p:spPr>
            <a:xfrm>
              <a:off x="7950200" y="24130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567"/>
            <p:cNvSpPr/>
            <p:nvPr>
              <p:custDataLst>
                <p:tags r:id="rId138"/>
              </p:custDataLst>
            </p:nvPr>
          </p:nvSpPr>
          <p:spPr>
            <a:xfrm>
              <a:off x="8089900" y="2230256"/>
              <a:ext cx="203201" cy="277995"/>
            </a:xfrm>
            <a:custGeom>
              <a:avLst/>
              <a:gdLst/>
              <a:ahLst/>
              <a:cxnLst/>
              <a:rect l="0" t="0" r="0" b="0"/>
              <a:pathLst>
                <a:path w="203201" h="277995">
                  <a:moveTo>
                    <a:pt x="0" y="17644"/>
                  </a:moveTo>
                  <a:lnTo>
                    <a:pt x="0" y="17644"/>
                  </a:lnTo>
                  <a:lnTo>
                    <a:pt x="8838" y="3338"/>
                  </a:lnTo>
                  <a:lnTo>
                    <a:pt x="12865" y="703"/>
                  </a:lnTo>
                  <a:lnTo>
                    <a:pt x="14926" y="0"/>
                  </a:lnTo>
                  <a:lnTo>
                    <a:pt x="22862" y="2982"/>
                  </a:lnTo>
                  <a:lnTo>
                    <a:pt x="34149" y="11127"/>
                  </a:lnTo>
                  <a:lnTo>
                    <a:pt x="66273" y="48865"/>
                  </a:lnTo>
                  <a:lnTo>
                    <a:pt x="96072" y="91100"/>
                  </a:lnTo>
                  <a:lnTo>
                    <a:pt x="117487" y="122963"/>
                  </a:lnTo>
                  <a:lnTo>
                    <a:pt x="141116" y="155940"/>
                  </a:lnTo>
                  <a:lnTo>
                    <a:pt x="171477" y="202867"/>
                  </a:lnTo>
                  <a:lnTo>
                    <a:pt x="191605" y="241310"/>
                  </a:lnTo>
                  <a:lnTo>
                    <a:pt x="203200" y="2779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SMARTInkShape-Group116"/>
          <p:cNvGrpSpPr/>
          <p:nvPr/>
        </p:nvGrpSpPr>
        <p:grpSpPr>
          <a:xfrm>
            <a:off x="8556429" y="2137572"/>
            <a:ext cx="1868720" cy="529429"/>
            <a:chOff x="8556429" y="2137572"/>
            <a:chExt cx="1868720" cy="529429"/>
          </a:xfrm>
        </p:grpSpPr>
        <p:sp>
          <p:nvSpPr>
            <p:cNvPr id="66" name="SMARTInkShape-568"/>
            <p:cNvSpPr/>
            <p:nvPr>
              <p:custDataLst>
                <p:tags r:id="rId123"/>
              </p:custDataLst>
            </p:nvPr>
          </p:nvSpPr>
          <p:spPr>
            <a:xfrm>
              <a:off x="10255250" y="2137572"/>
              <a:ext cx="169899" cy="507910"/>
            </a:xfrm>
            <a:custGeom>
              <a:avLst/>
              <a:gdLst/>
              <a:ahLst/>
              <a:cxnLst/>
              <a:rect l="0" t="0" r="0" b="0"/>
              <a:pathLst>
                <a:path w="169899" h="507910">
                  <a:moveTo>
                    <a:pt x="25400" y="27778"/>
                  </a:moveTo>
                  <a:lnTo>
                    <a:pt x="25400" y="27778"/>
                  </a:lnTo>
                  <a:lnTo>
                    <a:pt x="28771" y="21036"/>
                  </a:lnTo>
                  <a:lnTo>
                    <a:pt x="31880" y="19050"/>
                  </a:lnTo>
                  <a:lnTo>
                    <a:pt x="71255" y="5993"/>
                  </a:lnTo>
                  <a:lnTo>
                    <a:pt x="106642" y="0"/>
                  </a:lnTo>
                  <a:lnTo>
                    <a:pt x="135940" y="2771"/>
                  </a:lnTo>
                  <a:lnTo>
                    <a:pt x="153787" y="8667"/>
                  </a:lnTo>
                  <a:lnTo>
                    <a:pt x="159675" y="13626"/>
                  </a:lnTo>
                  <a:lnTo>
                    <a:pt x="166216" y="26662"/>
                  </a:lnTo>
                  <a:lnTo>
                    <a:pt x="169898" y="53239"/>
                  </a:lnTo>
                  <a:lnTo>
                    <a:pt x="160877" y="93570"/>
                  </a:lnTo>
                  <a:lnTo>
                    <a:pt x="150523" y="126869"/>
                  </a:lnTo>
                  <a:lnTo>
                    <a:pt x="140277" y="163540"/>
                  </a:lnTo>
                  <a:lnTo>
                    <a:pt x="133372" y="203358"/>
                  </a:lnTo>
                  <a:lnTo>
                    <a:pt x="126068" y="242691"/>
                  </a:lnTo>
                  <a:lnTo>
                    <a:pt x="118825" y="280634"/>
                  </a:lnTo>
                  <a:lnTo>
                    <a:pt x="113254" y="316312"/>
                  </a:lnTo>
                  <a:lnTo>
                    <a:pt x="110306" y="350984"/>
                  </a:lnTo>
                  <a:lnTo>
                    <a:pt x="108648" y="396593"/>
                  </a:lnTo>
                  <a:lnTo>
                    <a:pt x="108088" y="436867"/>
                  </a:lnTo>
                  <a:lnTo>
                    <a:pt x="107252" y="483353"/>
                  </a:lnTo>
                  <a:lnTo>
                    <a:pt x="104581" y="490841"/>
                  </a:lnTo>
                  <a:lnTo>
                    <a:pt x="99162" y="496521"/>
                  </a:lnTo>
                  <a:lnTo>
                    <a:pt x="86296" y="503685"/>
                  </a:lnTo>
                  <a:lnTo>
                    <a:pt x="72925" y="507403"/>
                  </a:lnTo>
                  <a:lnTo>
                    <a:pt x="31730" y="507909"/>
                  </a:lnTo>
                  <a:lnTo>
                    <a:pt x="0" y="5040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569"/>
            <p:cNvSpPr/>
            <p:nvPr>
              <p:custDataLst>
                <p:tags r:id="rId124"/>
              </p:custDataLst>
            </p:nvPr>
          </p:nvSpPr>
          <p:spPr>
            <a:xfrm>
              <a:off x="10090150" y="2483189"/>
              <a:ext cx="69851" cy="183812"/>
            </a:xfrm>
            <a:custGeom>
              <a:avLst/>
              <a:gdLst/>
              <a:ahLst/>
              <a:cxnLst/>
              <a:rect l="0" t="0" r="0" b="0"/>
              <a:pathLst>
                <a:path w="69851" h="183812">
                  <a:moveTo>
                    <a:pt x="69850" y="12361"/>
                  </a:moveTo>
                  <a:lnTo>
                    <a:pt x="69850" y="12361"/>
                  </a:lnTo>
                  <a:lnTo>
                    <a:pt x="30537" y="805"/>
                  </a:lnTo>
                  <a:lnTo>
                    <a:pt x="19083" y="0"/>
                  </a:lnTo>
                  <a:lnTo>
                    <a:pt x="13655" y="1693"/>
                  </a:lnTo>
                  <a:lnTo>
                    <a:pt x="11219" y="3132"/>
                  </a:lnTo>
                  <a:lnTo>
                    <a:pt x="9596" y="4798"/>
                  </a:lnTo>
                  <a:lnTo>
                    <a:pt x="7793" y="8529"/>
                  </a:lnTo>
                  <a:lnTo>
                    <a:pt x="2716" y="47719"/>
                  </a:lnTo>
                  <a:lnTo>
                    <a:pt x="5731" y="88452"/>
                  </a:lnTo>
                  <a:lnTo>
                    <a:pt x="9887" y="128469"/>
                  </a:lnTo>
                  <a:lnTo>
                    <a:pt x="6048" y="174295"/>
                  </a:lnTo>
                  <a:lnTo>
                    <a:pt x="4737" y="177467"/>
                  </a:lnTo>
                  <a:lnTo>
                    <a:pt x="0" y="1838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570"/>
            <p:cNvSpPr/>
            <p:nvPr>
              <p:custDataLst>
                <p:tags r:id="rId125"/>
              </p:custDataLst>
            </p:nvPr>
          </p:nvSpPr>
          <p:spPr>
            <a:xfrm>
              <a:off x="9963150" y="2457450"/>
              <a:ext cx="127001" cy="101601"/>
            </a:xfrm>
            <a:custGeom>
              <a:avLst/>
              <a:gdLst/>
              <a:ahLst/>
              <a:cxnLst/>
              <a:rect l="0" t="0" r="0" b="0"/>
              <a:pathLst>
                <a:path w="127001" h="101601">
                  <a:moveTo>
                    <a:pt x="0" y="0"/>
                  </a:moveTo>
                  <a:lnTo>
                    <a:pt x="0" y="0"/>
                  </a:lnTo>
                  <a:lnTo>
                    <a:pt x="43739" y="39374"/>
                  </a:lnTo>
                  <a:lnTo>
                    <a:pt x="84851" y="78763"/>
                  </a:lnTo>
                  <a:lnTo>
                    <a:pt x="12700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571"/>
            <p:cNvSpPr/>
            <p:nvPr>
              <p:custDataLst>
                <p:tags r:id="rId126"/>
              </p:custDataLst>
            </p:nvPr>
          </p:nvSpPr>
          <p:spPr>
            <a:xfrm>
              <a:off x="9620250" y="2313598"/>
              <a:ext cx="279401" cy="213703"/>
            </a:xfrm>
            <a:custGeom>
              <a:avLst/>
              <a:gdLst/>
              <a:ahLst/>
              <a:cxnLst/>
              <a:rect l="0" t="0" r="0" b="0"/>
              <a:pathLst>
                <a:path w="279401" h="213703">
                  <a:moveTo>
                    <a:pt x="0" y="213702"/>
                  </a:moveTo>
                  <a:lnTo>
                    <a:pt x="0" y="213702"/>
                  </a:lnTo>
                  <a:lnTo>
                    <a:pt x="0" y="210331"/>
                  </a:lnTo>
                  <a:lnTo>
                    <a:pt x="6741" y="201493"/>
                  </a:lnTo>
                  <a:lnTo>
                    <a:pt x="44845" y="162546"/>
                  </a:lnTo>
                  <a:lnTo>
                    <a:pt x="71810" y="123895"/>
                  </a:lnTo>
                  <a:lnTo>
                    <a:pt x="100733" y="78919"/>
                  </a:lnTo>
                  <a:lnTo>
                    <a:pt x="116689" y="35749"/>
                  </a:lnTo>
                  <a:lnTo>
                    <a:pt x="125503" y="5360"/>
                  </a:lnTo>
                  <a:lnTo>
                    <a:pt x="125297" y="2841"/>
                  </a:lnTo>
                  <a:lnTo>
                    <a:pt x="124453" y="1161"/>
                  </a:lnTo>
                  <a:lnTo>
                    <a:pt x="123186" y="41"/>
                  </a:lnTo>
                  <a:lnTo>
                    <a:pt x="120929" y="0"/>
                  </a:lnTo>
                  <a:lnTo>
                    <a:pt x="114658" y="1836"/>
                  </a:lnTo>
                  <a:lnTo>
                    <a:pt x="107168" y="12530"/>
                  </a:lnTo>
                  <a:lnTo>
                    <a:pt x="87385" y="58878"/>
                  </a:lnTo>
                  <a:lnTo>
                    <a:pt x="79828" y="94215"/>
                  </a:lnTo>
                  <a:lnTo>
                    <a:pt x="77981" y="130791"/>
                  </a:lnTo>
                  <a:lnTo>
                    <a:pt x="85201" y="173231"/>
                  </a:lnTo>
                  <a:lnTo>
                    <a:pt x="96035" y="196537"/>
                  </a:lnTo>
                  <a:lnTo>
                    <a:pt x="100007" y="202258"/>
                  </a:lnTo>
                  <a:lnTo>
                    <a:pt x="106182" y="206073"/>
                  </a:lnTo>
                  <a:lnTo>
                    <a:pt x="122451" y="210311"/>
                  </a:lnTo>
                  <a:lnTo>
                    <a:pt x="151444" y="205955"/>
                  </a:lnTo>
                  <a:lnTo>
                    <a:pt x="182377" y="188985"/>
                  </a:lnTo>
                  <a:lnTo>
                    <a:pt x="218660" y="157262"/>
                  </a:lnTo>
                  <a:lnTo>
                    <a:pt x="239530" y="127286"/>
                  </a:lnTo>
                  <a:lnTo>
                    <a:pt x="254964" y="91201"/>
                  </a:lnTo>
                  <a:lnTo>
                    <a:pt x="267064" y="52365"/>
                  </a:lnTo>
                  <a:lnTo>
                    <a:pt x="272261" y="18576"/>
                  </a:lnTo>
                  <a:lnTo>
                    <a:pt x="271819" y="16590"/>
                  </a:lnTo>
                  <a:lnTo>
                    <a:pt x="270818" y="15972"/>
                  </a:lnTo>
                  <a:lnTo>
                    <a:pt x="269445" y="16265"/>
                  </a:lnTo>
                  <a:lnTo>
                    <a:pt x="264142" y="33533"/>
                  </a:lnTo>
                  <a:lnTo>
                    <a:pt x="258103" y="71105"/>
                  </a:lnTo>
                  <a:lnTo>
                    <a:pt x="255215" y="111244"/>
                  </a:lnTo>
                  <a:lnTo>
                    <a:pt x="260015" y="156957"/>
                  </a:lnTo>
                  <a:lnTo>
                    <a:pt x="279400" y="2073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572"/>
            <p:cNvSpPr/>
            <p:nvPr>
              <p:custDataLst>
                <p:tags r:id="rId127"/>
              </p:custDataLst>
            </p:nvPr>
          </p:nvSpPr>
          <p:spPr>
            <a:xfrm>
              <a:off x="9315450" y="2457450"/>
              <a:ext cx="120651" cy="165101"/>
            </a:xfrm>
            <a:custGeom>
              <a:avLst/>
              <a:gdLst/>
              <a:ahLst/>
              <a:cxnLst/>
              <a:rect l="0" t="0" r="0" b="0"/>
              <a:pathLst>
                <a:path w="120651" h="165101">
                  <a:moveTo>
                    <a:pt x="120650" y="0"/>
                  </a:moveTo>
                  <a:lnTo>
                    <a:pt x="120650" y="0"/>
                  </a:lnTo>
                  <a:lnTo>
                    <a:pt x="115182" y="0"/>
                  </a:lnTo>
                  <a:lnTo>
                    <a:pt x="79814" y="41427"/>
                  </a:lnTo>
                  <a:lnTo>
                    <a:pt x="48142" y="87832"/>
                  </a:lnTo>
                  <a:lnTo>
                    <a:pt x="20485" y="133008"/>
                  </a:lnTo>
                  <a:lnTo>
                    <a:pt x="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573"/>
            <p:cNvSpPr/>
            <p:nvPr>
              <p:custDataLst>
                <p:tags r:id="rId128"/>
              </p:custDataLst>
            </p:nvPr>
          </p:nvSpPr>
          <p:spPr>
            <a:xfrm>
              <a:off x="9286391" y="2470150"/>
              <a:ext cx="117960" cy="114301"/>
            </a:xfrm>
            <a:custGeom>
              <a:avLst/>
              <a:gdLst/>
              <a:ahLst/>
              <a:cxnLst/>
              <a:rect l="0" t="0" r="0" b="0"/>
              <a:pathLst>
                <a:path w="117960" h="114301">
                  <a:moveTo>
                    <a:pt x="3659" y="0"/>
                  </a:moveTo>
                  <a:lnTo>
                    <a:pt x="3659" y="0"/>
                  </a:lnTo>
                  <a:lnTo>
                    <a:pt x="288" y="0"/>
                  </a:lnTo>
                  <a:lnTo>
                    <a:pt x="0" y="706"/>
                  </a:lnTo>
                  <a:lnTo>
                    <a:pt x="1563" y="3371"/>
                  </a:lnTo>
                  <a:lnTo>
                    <a:pt x="49080" y="35727"/>
                  </a:lnTo>
                  <a:lnTo>
                    <a:pt x="95232" y="75992"/>
                  </a:lnTo>
                  <a:lnTo>
                    <a:pt x="108638" y="95188"/>
                  </a:lnTo>
                  <a:lnTo>
                    <a:pt x="117959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574"/>
            <p:cNvSpPr/>
            <p:nvPr>
              <p:custDataLst>
                <p:tags r:id="rId129"/>
              </p:custDataLst>
            </p:nvPr>
          </p:nvSpPr>
          <p:spPr>
            <a:xfrm>
              <a:off x="8985249" y="2289903"/>
              <a:ext cx="241302" cy="269148"/>
            </a:xfrm>
            <a:custGeom>
              <a:avLst/>
              <a:gdLst/>
              <a:ahLst/>
              <a:cxnLst/>
              <a:rect l="0" t="0" r="0" b="0"/>
              <a:pathLst>
                <a:path w="241302" h="269148">
                  <a:moveTo>
                    <a:pt x="1" y="224697"/>
                  </a:moveTo>
                  <a:lnTo>
                    <a:pt x="1" y="224697"/>
                  </a:lnTo>
                  <a:lnTo>
                    <a:pt x="0" y="221326"/>
                  </a:lnTo>
                  <a:lnTo>
                    <a:pt x="1882" y="217789"/>
                  </a:lnTo>
                  <a:lnTo>
                    <a:pt x="5070" y="212455"/>
                  </a:lnTo>
                  <a:lnTo>
                    <a:pt x="27888" y="167908"/>
                  </a:lnTo>
                  <a:lnTo>
                    <a:pt x="43307" y="132141"/>
                  </a:lnTo>
                  <a:lnTo>
                    <a:pt x="54929" y="88382"/>
                  </a:lnTo>
                  <a:lnTo>
                    <a:pt x="62843" y="45313"/>
                  </a:lnTo>
                  <a:lnTo>
                    <a:pt x="68467" y="9268"/>
                  </a:lnTo>
                  <a:lnTo>
                    <a:pt x="68222" y="4878"/>
                  </a:lnTo>
                  <a:lnTo>
                    <a:pt x="67354" y="1951"/>
                  </a:lnTo>
                  <a:lnTo>
                    <a:pt x="66071" y="0"/>
                  </a:lnTo>
                  <a:lnTo>
                    <a:pt x="64508" y="110"/>
                  </a:lnTo>
                  <a:lnTo>
                    <a:pt x="60891" y="3995"/>
                  </a:lnTo>
                  <a:lnTo>
                    <a:pt x="43387" y="36018"/>
                  </a:lnTo>
                  <a:lnTo>
                    <a:pt x="30652" y="82244"/>
                  </a:lnTo>
                  <a:lnTo>
                    <a:pt x="24678" y="115288"/>
                  </a:lnTo>
                  <a:lnTo>
                    <a:pt x="23433" y="148789"/>
                  </a:lnTo>
                  <a:lnTo>
                    <a:pt x="28581" y="193739"/>
                  </a:lnTo>
                  <a:lnTo>
                    <a:pt x="36691" y="215877"/>
                  </a:lnTo>
                  <a:lnTo>
                    <a:pt x="49704" y="230420"/>
                  </a:lnTo>
                  <a:lnTo>
                    <a:pt x="63013" y="237824"/>
                  </a:lnTo>
                  <a:lnTo>
                    <a:pt x="69525" y="239798"/>
                  </a:lnTo>
                  <a:lnTo>
                    <a:pt x="76689" y="238998"/>
                  </a:lnTo>
                  <a:lnTo>
                    <a:pt x="92176" y="232464"/>
                  </a:lnTo>
                  <a:lnTo>
                    <a:pt x="116761" y="206772"/>
                  </a:lnTo>
                  <a:lnTo>
                    <a:pt x="141919" y="165607"/>
                  </a:lnTo>
                  <a:lnTo>
                    <a:pt x="155033" y="130231"/>
                  </a:lnTo>
                  <a:lnTo>
                    <a:pt x="165565" y="92401"/>
                  </a:lnTo>
                  <a:lnTo>
                    <a:pt x="174950" y="56773"/>
                  </a:lnTo>
                  <a:lnTo>
                    <a:pt x="186697" y="11009"/>
                  </a:lnTo>
                  <a:lnTo>
                    <a:pt x="188810" y="2725"/>
                  </a:lnTo>
                  <a:lnTo>
                    <a:pt x="188669" y="1221"/>
                  </a:lnTo>
                  <a:lnTo>
                    <a:pt x="187868" y="924"/>
                  </a:lnTo>
                  <a:lnTo>
                    <a:pt x="186629" y="1432"/>
                  </a:lnTo>
                  <a:lnTo>
                    <a:pt x="184477" y="47521"/>
                  </a:lnTo>
                  <a:lnTo>
                    <a:pt x="185001" y="78219"/>
                  </a:lnTo>
                  <a:lnTo>
                    <a:pt x="187586" y="113029"/>
                  </a:lnTo>
                  <a:lnTo>
                    <a:pt x="192969" y="147785"/>
                  </a:lnTo>
                  <a:lnTo>
                    <a:pt x="199359" y="181342"/>
                  </a:lnTo>
                  <a:lnTo>
                    <a:pt x="207629" y="225884"/>
                  </a:lnTo>
                  <a:lnTo>
                    <a:pt x="214811" y="248037"/>
                  </a:lnTo>
                  <a:lnTo>
                    <a:pt x="219408" y="255074"/>
                  </a:lnTo>
                  <a:lnTo>
                    <a:pt x="224590" y="259765"/>
                  </a:lnTo>
                  <a:lnTo>
                    <a:pt x="241301" y="2691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575"/>
            <p:cNvSpPr/>
            <p:nvPr>
              <p:custDataLst>
                <p:tags r:id="rId130"/>
              </p:custDataLst>
            </p:nvPr>
          </p:nvSpPr>
          <p:spPr>
            <a:xfrm>
              <a:off x="8556429" y="2393950"/>
              <a:ext cx="206572" cy="6351"/>
            </a:xfrm>
            <a:custGeom>
              <a:avLst/>
              <a:gdLst/>
              <a:ahLst/>
              <a:cxnLst/>
              <a:rect l="0" t="0" r="0" b="0"/>
              <a:pathLst>
                <a:path w="206572" h="6351">
                  <a:moveTo>
                    <a:pt x="3371" y="6350"/>
                  </a:moveTo>
                  <a:lnTo>
                    <a:pt x="3371" y="6350"/>
                  </a:lnTo>
                  <a:lnTo>
                    <a:pt x="0" y="6350"/>
                  </a:lnTo>
                  <a:lnTo>
                    <a:pt x="45472" y="6350"/>
                  </a:lnTo>
                  <a:lnTo>
                    <a:pt x="84520" y="6350"/>
                  </a:lnTo>
                  <a:lnTo>
                    <a:pt x="129955" y="6350"/>
                  </a:lnTo>
                  <a:lnTo>
                    <a:pt x="170934" y="4468"/>
                  </a:lnTo>
                  <a:lnTo>
                    <a:pt x="2065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576"/>
            <p:cNvSpPr/>
            <p:nvPr>
              <p:custDataLst>
                <p:tags r:id="rId131"/>
              </p:custDataLst>
            </p:nvPr>
          </p:nvSpPr>
          <p:spPr>
            <a:xfrm>
              <a:off x="8670389" y="2298700"/>
              <a:ext cx="16412" cy="190501"/>
            </a:xfrm>
            <a:custGeom>
              <a:avLst/>
              <a:gdLst/>
              <a:ahLst/>
              <a:cxnLst/>
              <a:rect l="0" t="0" r="0" b="0"/>
              <a:pathLst>
                <a:path w="16412" h="190501">
                  <a:moveTo>
                    <a:pt x="16411" y="0"/>
                  </a:moveTo>
                  <a:lnTo>
                    <a:pt x="16411" y="0"/>
                  </a:lnTo>
                  <a:lnTo>
                    <a:pt x="13040" y="0"/>
                  </a:lnTo>
                  <a:lnTo>
                    <a:pt x="12047" y="706"/>
                  </a:lnTo>
                  <a:lnTo>
                    <a:pt x="11385" y="1881"/>
                  </a:lnTo>
                  <a:lnTo>
                    <a:pt x="10944" y="3371"/>
                  </a:lnTo>
                  <a:lnTo>
                    <a:pt x="3579" y="12209"/>
                  </a:lnTo>
                  <a:lnTo>
                    <a:pt x="124" y="25417"/>
                  </a:lnTo>
                  <a:lnTo>
                    <a:pt x="0" y="47280"/>
                  </a:lnTo>
                  <a:lnTo>
                    <a:pt x="4649" y="82867"/>
                  </a:lnTo>
                  <a:lnTo>
                    <a:pt x="8456" y="129681"/>
                  </a:lnTo>
                  <a:lnTo>
                    <a:pt x="9744" y="174828"/>
                  </a:lnTo>
                  <a:lnTo>
                    <a:pt x="10061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SMARTInkShape-Group117"/>
          <p:cNvGrpSpPr/>
          <p:nvPr/>
        </p:nvGrpSpPr>
        <p:grpSpPr>
          <a:xfrm>
            <a:off x="2757590" y="3105519"/>
            <a:ext cx="538061" cy="463182"/>
            <a:chOff x="2757590" y="3105519"/>
            <a:chExt cx="538061" cy="463182"/>
          </a:xfrm>
        </p:grpSpPr>
        <p:sp>
          <p:nvSpPr>
            <p:cNvPr id="76" name="SMARTInkShape-577"/>
            <p:cNvSpPr/>
            <p:nvPr>
              <p:custDataLst>
                <p:tags r:id="rId117"/>
              </p:custDataLst>
            </p:nvPr>
          </p:nvSpPr>
          <p:spPr>
            <a:xfrm>
              <a:off x="3111500" y="3187700"/>
              <a:ext cx="171451" cy="10009"/>
            </a:xfrm>
            <a:custGeom>
              <a:avLst/>
              <a:gdLst/>
              <a:ahLst/>
              <a:cxnLst/>
              <a:rect l="0" t="0" r="0" b="0"/>
              <a:pathLst>
                <a:path w="171451" h="10009">
                  <a:moveTo>
                    <a:pt x="0" y="6350"/>
                  </a:moveTo>
                  <a:lnTo>
                    <a:pt x="0" y="6350"/>
                  </a:lnTo>
                  <a:lnTo>
                    <a:pt x="12552" y="8232"/>
                  </a:lnTo>
                  <a:lnTo>
                    <a:pt x="27451" y="10008"/>
                  </a:lnTo>
                  <a:lnTo>
                    <a:pt x="61756" y="7042"/>
                  </a:lnTo>
                  <a:lnTo>
                    <a:pt x="93769" y="3600"/>
                  </a:lnTo>
                  <a:lnTo>
                    <a:pt x="140750" y="1067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578"/>
            <p:cNvSpPr/>
            <p:nvPr>
              <p:custDataLst>
                <p:tags r:id="rId118"/>
              </p:custDataLst>
            </p:nvPr>
          </p:nvSpPr>
          <p:spPr>
            <a:xfrm>
              <a:off x="3138275" y="3105519"/>
              <a:ext cx="157376" cy="194212"/>
            </a:xfrm>
            <a:custGeom>
              <a:avLst/>
              <a:gdLst/>
              <a:ahLst/>
              <a:cxnLst/>
              <a:rect l="0" t="0" r="0" b="0"/>
              <a:pathLst>
                <a:path w="157376" h="194212">
                  <a:moveTo>
                    <a:pt x="157375" y="25031"/>
                  </a:moveTo>
                  <a:lnTo>
                    <a:pt x="157375" y="25031"/>
                  </a:lnTo>
                  <a:lnTo>
                    <a:pt x="154004" y="21660"/>
                  </a:lnTo>
                  <a:lnTo>
                    <a:pt x="152349" y="18124"/>
                  </a:lnTo>
                  <a:lnTo>
                    <a:pt x="151908" y="16193"/>
                  </a:lnTo>
                  <a:lnTo>
                    <a:pt x="147915" y="10104"/>
                  </a:lnTo>
                  <a:lnTo>
                    <a:pt x="138893" y="3832"/>
                  </a:lnTo>
                  <a:lnTo>
                    <a:pt x="123912" y="875"/>
                  </a:lnTo>
                  <a:lnTo>
                    <a:pt x="102697" y="0"/>
                  </a:lnTo>
                  <a:lnTo>
                    <a:pt x="78536" y="6482"/>
                  </a:lnTo>
                  <a:lnTo>
                    <a:pt x="60245" y="17340"/>
                  </a:lnTo>
                  <a:lnTo>
                    <a:pt x="27231" y="50871"/>
                  </a:lnTo>
                  <a:lnTo>
                    <a:pt x="14493" y="76623"/>
                  </a:lnTo>
                  <a:lnTo>
                    <a:pt x="7064" y="110037"/>
                  </a:lnTo>
                  <a:lnTo>
                    <a:pt x="886" y="155046"/>
                  </a:lnTo>
                  <a:lnTo>
                    <a:pt x="0" y="175032"/>
                  </a:lnTo>
                  <a:lnTo>
                    <a:pt x="2294" y="182950"/>
                  </a:lnTo>
                  <a:lnTo>
                    <a:pt x="7551" y="191374"/>
                  </a:lnTo>
                  <a:lnTo>
                    <a:pt x="17174" y="194211"/>
                  </a:lnTo>
                  <a:lnTo>
                    <a:pt x="40339" y="193927"/>
                  </a:lnTo>
                  <a:lnTo>
                    <a:pt x="79772" y="187510"/>
                  </a:lnTo>
                  <a:lnTo>
                    <a:pt x="131975" y="1837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579"/>
            <p:cNvSpPr/>
            <p:nvPr>
              <p:custDataLst>
                <p:tags r:id="rId119"/>
              </p:custDataLst>
            </p:nvPr>
          </p:nvSpPr>
          <p:spPr>
            <a:xfrm>
              <a:off x="2939371" y="3139661"/>
              <a:ext cx="139609" cy="155597"/>
            </a:xfrm>
            <a:custGeom>
              <a:avLst/>
              <a:gdLst/>
              <a:ahLst/>
              <a:cxnLst/>
              <a:rect l="0" t="0" r="0" b="0"/>
              <a:pathLst>
                <a:path w="139609" h="155597">
                  <a:moveTo>
                    <a:pt x="76879" y="41689"/>
                  </a:moveTo>
                  <a:lnTo>
                    <a:pt x="76879" y="41689"/>
                  </a:lnTo>
                  <a:lnTo>
                    <a:pt x="82346" y="18545"/>
                  </a:lnTo>
                  <a:lnTo>
                    <a:pt x="80955" y="11882"/>
                  </a:lnTo>
                  <a:lnTo>
                    <a:pt x="79596" y="9118"/>
                  </a:lnTo>
                  <a:lnTo>
                    <a:pt x="74324" y="4165"/>
                  </a:lnTo>
                  <a:lnTo>
                    <a:pt x="70942" y="1856"/>
                  </a:lnTo>
                  <a:lnTo>
                    <a:pt x="67277" y="1728"/>
                  </a:lnTo>
                  <a:lnTo>
                    <a:pt x="59441" y="5349"/>
                  </a:lnTo>
                  <a:lnTo>
                    <a:pt x="32774" y="26358"/>
                  </a:lnTo>
                  <a:lnTo>
                    <a:pt x="10737" y="57373"/>
                  </a:lnTo>
                  <a:lnTo>
                    <a:pt x="2092" y="81115"/>
                  </a:lnTo>
                  <a:lnTo>
                    <a:pt x="0" y="118282"/>
                  </a:lnTo>
                  <a:lnTo>
                    <a:pt x="4140" y="135938"/>
                  </a:lnTo>
                  <a:lnTo>
                    <a:pt x="7220" y="142621"/>
                  </a:lnTo>
                  <a:lnTo>
                    <a:pt x="16286" y="151929"/>
                  </a:lnTo>
                  <a:lnTo>
                    <a:pt x="21667" y="155399"/>
                  </a:lnTo>
                  <a:lnTo>
                    <a:pt x="28782" y="155596"/>
                  </a:lnTo>
                  <a:lnTo>
                    <a:pt x="46095" y="150170"/>
                  </a:lnTo>
                  <a:lnTo>
                    <a:pt x="82418" y="125101"/>
                  </a:lnTo>
                  <a:lnTo>
                    <a:pt x="122318" y="79410"/>
                  </a:lnTo>
                  <a:lnTo>
                    <a:pt x="134939" y="57278"/>
                  </a:lnTo>
                  <a:lnTo>
                    <a:pt x="139608" y="35682"/>
                  </a:lnTo>
                  <a:lnTo>
                    <a:pt x="138625" y="17147"/>
                  </a:lnTo>
                  <a:lnTo>
                    <a:pt x="133485" y="6557"/>
                  </a:lnTo>
                  <a:lnTo>
                    <a:pt x="130139" y="3451"/>
                  </a:lnTo>
                  <a:lnTo>
                    <a:pt x="122657" y="0"/>
                  </a:lnTo>
                  <a:lnTo>
                    <a:pt x="114629" y="348"/>
                  </a:lnTo>
                  <a:lnTo>
                    <a:pt x="106357" y="3559"/>
                  </a:lnTo>
                  <a:lnTo>
                    <a:pt x="89579" y="162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580"/>
            <p:cNvSpPr/>
            <p:nvPr>
              <p:custDataLst>
                <p:tags r:id="rId120"/>
              </p:custDataLst>
            </p:nvPr>
          </p:nvSpPr>
          <p:spPr>
            <a:xfrm>
              <a:off x="2757590" y="3106556"/>
              <a:ext cx="150711" cy="216565"/>
            </a:xfrm>
            <a:custGeom>
              <a:avLst/>
              <a:gdLst/>
              <a:ahLst/>
              <a:cxnLst/>
              <a:rect l="0" t="0" r="0" b="0"/>
              <a:pathLst>
                <a:path w="150711" h="216565">
                  <a:moveTo>
                    <a:pt x="42760" y="17644"/>
                  </a:moveTo>
                  <a:lnTo>
                    <a:pt x="42760" y="17644"/>
                  </a:lnTo>
                  <a:lnTo>
                    <a:pt x="47786" y="5711"/>
                  </a:lnTo>
                  <a:lnTo>
                    <a:pt x="48849" y="0"/>
                  </a:lnTo>
                  <a:lnTo>
                    <a:pt x="49641" y="237"/>
                  </a:lnTo>
                  <a:lnTo>
                    <a:pt x="52403" y="2382"/>
                  </a:lnTo>
                  <a:lnTo>
                    <a:pt x="54102" y="7568"/>
                  </a:lnTo>
                  <a:lnTo>
                    <a:pt x="54151" y="16693"/>
                  </a:lnTo>
                  <a:lnTo>
                    <a:pt x="46552" y="56941"/>
                  </a:lnTo>
                  <a:lnTo>
                    <a:pt x="33771" y="102430"/>
                  </a:lnTo>
                  <a:lnTo>
                    <a:pt x="18459" y="147893"/>
                  </a:lnTo>
                  <a:lnTo>
                    <a:pt x="4015" y="191068"/>
                  </a:lnTo>
                  <a:lnTo>
                    <a:pt x="0" y="206456"/>
                  </a:lnTo>
                  <a:lnTo>
                    <a:pt x="943" y="212803"/>
                  </a:lnTo>
                  <a:lnTo>
                    <a:pt x="2182" y="215483"/>
                  </a:lnTo>
                  <a:lnTo>
                    <a:pt x="6535" y="216564"/>
                  </a:lnTo>
                  <a:lnTo>
                    <a:pt x="48634" y="211535"/>
                  </a:lnTo>
                  <a:lnTo>
                    <a:pt x="85971" y="205778"/>
                  </a:lnTo>
                  <a:lnTo>
                    <a:pt x="132969" y="197292"/>
                  </a:lnTo>
                  <a:lnTo>
                    <a:pt x="150710" y="1954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581"/>
            <p:cNvSpPr/>
            <p:nvPr>
              <p:custDataLst>
                <p:tags r:id="rId121"/>
              </p:custDataLst>
            </p:nvPr>
          </p:nvSpPr>
          <p:spPr>
            <a:xfrm>
              <a:off x="2811230" y="3536950"/>
              <a:ext cx="338371" cy="31751"/>
            </a:xfrm>
            <a:custGeom>
              <a:avLst/>
              <a:gdLst/>
              <a:ahLst/>
              <a:cxnLst/>
              <a:rect l="0" t="0" r="0" b="0"/>
              <a:pathLst>
                <a:path w="338371" h="31751">
                  <a:moveTo>
                    <a:pt x="8170" y="31750"/>
                  </a:moveTo>
                  <a:lnTo>
                    <a:pt x="8170" y="31750"/>
                  </a:lnTo>
                  <a:lnTo>
                    <a:pt x="147" y="27386"/>
                  </a:lnTo>
                  <a:lnTo>
                    <a:pt x="0" y="26724"/>
                  </a:lnTo>
                  <a:lnTo>
                    <a:pt x="606" y="26283"/>
                  </a:lnTo>
                  <a:lnTo>
                    <a:pt x="43809" y="25478"/>
                  </a:lnTo>
                  <a:lnTo>
                    <a:pt x="78337" y="25434"/>
                  </a:lnTo>
                  <a:lnTo>
                    <a:pt x="121905" y="24709"/>
                  </a:lnTo>
                  <a:lnTo>
                    <a:pt x="169491" y="22035"/>
                  </a:lnTo>
                  <a:lnTo>
                    <a:pt x="216981" y="18495"/>
                  </a:lnTo>
                  <a:lnTo>
                    <a:pt x="261841" y="13865"/>
                  </a:lnTo>
                  <a:lnTo>
                    <a:pt x="300595" y="7103"/>
                  </a:lnTo>
                  <a:lnTo>
                    <a:pt x="3383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582"/>
            <p:cNvSpPr/>
            <p:nvPr>
              <p:custDataLst>
                <p:tags r:id="rId122"/>
              </p:custDataLst>
            </p:nvPr>
          </p:nvSpPr>
          <p:spPr>
            <a:xfrm>
              <a:off x="2838896" y="3429000"/>
              <a:ext cx="317055" cy="17742"/>
            </a:xfrm>
            <a:custGeom>
              <a:avLst/>
              <a:gdLst/>
              <a:ahLst/>
              <a:cxnLst/>
              <a:rect l="0" t="0" r="0" b="0"/>
              <a:pathLst>
                <a:path w="317055" h="17742">
                  <a:moveTo>
                    <a:pt x="31304" y="6350"/>
                  </a:moveTo>
                  <a:lnTo>
                    <a:pt x="31304" y="6350"/>
                  </a:lnTo>
                  <a:lnTo>
                    <a:pt x="13006" y="6350"/>
                  </a:lnTo>
                  <a:lnTo>
                    <a:pt x="7179" y="8231"/>
                  </a:lnTo>
                  <a:lnTo>
                    <a:pt x="0" y="12438"/>
                  </a:lnTo>
                  <a:lnTo>
                    <a:pt x="9799" y="15993"/>
                  </a:lnTo>
                  <a:lnTo>
                    <a:pt x="54468" y="17741"/>
                  </a:lnTo>
                  <a:lnTo>
                    <a:pt x="89812" y="15411"/>
                  </a:lnTo>
                  <a:lnTo>
                    <a:pt x="134683" y="12023"/>
                  </a:lnTo>
                  <a:lnTo>
                    <a:pt x="181673" y="8871"/>
                  </a:lnTo>
                  <a:lnTo>
                    <a:pt x="221371" y="7470"/>
                  </a:lnTo>
                  <a:lnTo>
                    <a:pt x="268713" y="3311"/>
                  </a:lnTo>
                  <a:lnTo>
                    <a:pt x="31705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SMARTInkShape-Group118"/>
          <p:cNvGrpSpPr/>
          <p:nvPr/>
        </p:nvGrpSpPr>
        <p:grpSpPr>
          <a:xfrm>
            <a:off x="3765550" y="3270511"/>
            <a:ext cx="1479851" cy="474259"/>
            <a:chOff x="3765550" y="3270511"/>
            <a:chExt cx="1479851" cy="474259"/>
          </a:xfrm>
        </p:grpSpPr>
        <p:sp>
          <p:nvSpPr>
            <p:cNvPr id="83" name="SMARTInkShape-583"/>
            <p:cNvSpPr/>
            <p:nvPr>
              <p:custDataLst>
                <p:tags r:id="rId108"/>
              </p:custDataLst>
            </p:nvPr>
          </p:nvSpPr>
          <p:spPr>
            <a:xfrm>
              <a:off x="5073650" y="3270511"/>
              <a:ext cx="171751" cy="441012"/>
            </a:xfrm>
            <a:custGeom>
              <a:avLst/>
              <a:gdLst/>
              <a:ahLst/>
              <a:cxnLst/>
              <a:rect l="0" t="0" r="0" b="0"/>
              <a:pathLst>
                <a:path w="171751" h="441012">
                  <a:moveTo>
                    <a:pt x="0" y="6089"/>
                  </a:moveTo>
                  <a:lnTo>
                    <a:pt x="0" y="6089"/>
                  </a:lnTo>
                  <a:lnTo>
                    <a:pt x="36628" y="2718"/>
                  </a:lnTo>
                  <a:lnTo>
                    <a:pt x="74666" y="622"/>
                  </a:lnTo>
                  <a:lnTo>
                    <a:pt x="117217" y="0"/>
                  </a:lnTo>
                  <a:lnTo>
                    <a:pt x="150990" y="6558"/>
                  </a:lnTo>
                  <a:lnTo>
                    <a:pt x="168758" y="14068"/>
                  </a:lnTo>
                  <a:lnTo>
                    <a:pt x="171067" y="18464"/>
                  </a:lnTo>
                  <a:lnTo>
                    <a:pt x="171750" y="30874"/>
                  </a:lnTo>
                  <a:lnTo>
                    <a:pt x="161370" y="67612"/>
                  </a:lnTo>
                  <a:lnTo>
                    <a:pt x="150511" y="104752"/>
                  </a:lnTo>
                  <a:lnTo>
                    <a:pt x="144976" y="137427"/>
                  </a:lnTo>
                  <a:lnTo>
                    <a:pt x="140163" y="171236"/>
                  </a:lnTo>
                  <a:lnTo>
                    <a:pt x="137083" y="204371"/>
                  </a:lnTo>
                  <a:lnTo>
                    <a:pt x="139317" y="251498"/>
                  </a:lnTo>
                  <a:lnTo>
                    <a:pt x="142587" y="284258"/>
                  </a:lnTo>
                  <a:lnTo>
                    <a:pt x="145024" y="327693"/>
                  </a:lnTo>
                  <a:lnTo>
                    <a:pt x="149117" y="367373"/>
                  </a:lnTo>
                  <a:lnTo>
                    <a:pt x="151967" y="413873"/>
                  </a:lnTo>
                  <a:lnTo>
                    <a:pt x="152393" y="437321"/>
                  </a:lnTo>
                  <a:lnTo>
                    <a:pt x="110336" y="439696"/>
                  </a:lnTo>
                  <a:lnTo>
                    <a:pt x="64207" y="441011"/>
                  </a:lnTo>
                  <a:lnTo>
                    <a:pt x="19050" y="4378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584"/>
            <p:cNvSpPr/>
            <p:nvPr>
              <p:custDataLst>
                <p:tags r:id="rId109"/>
              </p:custDataLst>
            </p:nvPr>
          </p:nvSpPr>
          <p:spPr>
            <a:xfrm>
              <a:off x="4911429" y="3384811"/>
              <a:ext cx="124122" cy="317240"/>
            </a:xfrm>
            <a:custGeom>
              <a:avLst/>
              <a:gdLst/>
              <a:ahLst/>
              <a:cxnLst/>
              <a:rect l="0" t="0" r="0" b="0"/>
              <a:pathLst>
                <a:path w="124122" h="317240">
                  <a:moveTo>
                    <a:pt x="124121" y="6089"/>
                  </a:moveTo>
                  <a:lnTo>
                    <a:pt x="124121" y="6089"/>
                  </a:lnTo>
                  <a:lnTo>
                    <a:pt x="120750" y="2718"/>
                  </a:lnTo>
                  <a:lnTo>
                    <a:pt x="117213" y="1063"/>
                  </a:lnTo>
                  <a:lnTo>
                    <a:pt x="109194" y="0"/>
                  </a:lnTo>
                  <a:lnTo>
                    <a:pt x="96179" y="6558"/>
                  </a:lnTo>
                  <a:lnTo>
                    <a:pt x="72819" y="27897"/>
                  </a:lnTo>
                  <a:lnTo>
                    <a:pt x="35176" y="74880"/>
                  </a:lnTo>
                  <a:lnTo>
                    <a:pt x="6836" y="107550"/>
                  </a:lnTo>
                  <a:lnTo>
                    <a:pt x="1439" y="118446"/>
                  </a:lnTo>
                  <a:lnTo>
                    <a:pt x="0" y="123327"/>
                  </a:lnTo>
                  <a:lnTo>
                    <a:pt x="451" y="127992"/>
                  </a:lnTo>
                  <a:lnTo>
                    <a:pt x="4716" y="136938"/>
                  </a:lnTo>
                  <a:lnTo>
                    <a:pt x="36946" y="182834"/>
                  </a:lnTo>
                  <a:lnTo>
                    <a:pt x="45630" y="199177"/>
                  </a:lnTo>
                  <a:lnTo>
                    <a:pt x="48340" y="234358"/>
                  </a:lnTo>
                  <a:lnTo>
                    <a:pt x="42934" y="274579"/>
                  </a:lnTo>
                  <a:lnTo>
                    <a:pt x="35221" y="3172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585"/>
            <p:cNvSpPr/>
            <p:nvPr>
              <p:custDataLst>
                <p:tags r:id="rId110"/>
              </p:custDataLst>
            </p:nvPr>
          </p:nvSpPr>
          <p:spPr>
            <a:xfrm>
              <a:off x="4806950" y="3374541"/>
              <a:ext cx="127001" cy="143360"/>
            </a:xfrm>
            <a:custGeom>
              <a:avLst/>
              <a:gdLst/>
              <a:ahLst/>
              <a:cxnLst/>
              <a:rect l="0" t="0" r="0" b="0"/>
              <a:pathLst>
                <a:path w="127001" h="143360">
                  <a:moveTo>
                    <a:pt x="0" y="3659"/>
                  </a:moveTo>
                  <a:lnTo>
                    <a:pt x="0" y="3659"/>
                  </a:lnTo>
                  <a:lnTo>
                    <a:pt x="0" y="288"/>
                  </a:lnTo>
                  <a:lnTo>
                    <a:pt x="705" y="0"/>
                  </a:lnTo>
                  <a:lnTo>
                    <a:pt x="3371" y="1563"/>
                  </a:lnTo>
                  <a:lnTo>
                    <a:pt x="12209" y="9780"/>
                  </a:lnTo>
                  <a:lnTo>
                    <a:pt x="33846" y="51911"/>
                  </a:lnTo>
                  <a:lnTo>
                    <a:pt x="46792" y="73788"/>
                  </a:lnTo>
                  <a:lnTo>
                    <a:pt x="90628" y="116184"/>
                  </a:lnTo>
                  <a:lnTo>
                    <a:pt x="127000" y="1433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586"/>
            <p:cNvSpPr/>
            <p:nvPr>
              <p:custDataLst>
                <p:tags r:id="rId111"/>
              </p:custDataLst>
            </p:nvPr>
          </p:nvSpPr>
          <p:spPr>
            <a:xfrm>
              <a:off x="4648200" y="35750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587"/>
            <p:cNvSpPr/>
            <p:nvPr>
              <p:custDataLst>
                <p:tags r:id="rId112"/>
              </p:custDataLst>
            </p:nvPr>
          </p:nvSpPr>
          <p:spPr>
            <a:xfrm>
              <a:off x="4365047" y="3384550"/>
              <a:ext cx="143454" cy="292101"/>
            </a:xfrm>
            <a:custGeom>
              <a:avLst/>
              <a:gdLst/>
              <a:ahLst/>
              <a:cxnLst/>
              <a:rect l="0" t="0" r="0" b="0"/>
              <a:pathLst>
                <a:path w="143454" h="292101">
                  <a:moveTo>
                    <a:pt x="143453" y="0"/>
                  </a:moveTo>
                  <a:lnTo>
                    <a:pt x="143453" y="0"/>
                  </a:lnTo>
                  <a:lnTo>
                    <a:pt x="140082" y="0"/>
                  </a:lnTo>
                  <a:lnTo>
                    <a:pt x="136545" y="1882"/>
                  </a:lnTo>
                  <a:lnTo>
                    <a:pt x="131916" y="6481"/>
                  </a:lnTo>
                  <a:lnTo>
                    <a:pt x="104247" y="50924"/>
                  </a:lnTo>
                  <a:lnTo>
                    <a:pt x="85976" y="94189"/>
                  </a:lnTo>
                  <a:lnTo>
                    <a:pt x="73457" y="126293"/>
                  </a:lnTo>
                  <a:lnTo>
                    <a:pt x="58956" y="159377"/>
                  </a:lnTo>
                  <a:lnTo>
                    <a:pt x="42399" y="192895"/>
                  </a:lnTo>
                  <a:lnTo>
                    <a:pt x="16066" y="239971"/>
                  </a:lnTo>
                  <a:lnTo>
                    <a:pt x="1298" y="274747"/>
                  </a:lnTo>
                  <a:lnTo>
                    <a:pt x="0" y="280531"/>
                  </a:lnTo>
                  <a:lnTo>
                    <a:pt x="545" y="284388"/>
                  </a:lnTo>
                  <a:lnTo>
                    <a:pt x="2320" y="286958"/>
                  </a:lnTo>
                  <a:lnTo>
                    <a:pt x="10103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588"/>
            <p:cNvSpPr/>
            <p:nvPr>
              <p:custDataLst>
                <p:tags r:id="rId113"/>
              </p:custDataLst>
            </p:nvPr>
          </p:nvSpPr>
          <p:spPr>
            <a:xfrm>
              <a:off x="4318000" y="3429000"/>
              <a:ext cx="203201" cy="228601"/>
            </a:xfrm>
            <a:custGeom>
              <a:avLst/>
              <a:gdLst/>
              <a:ahLst/>
              <a:cxnLst/>
              <a:rect l="0" t="0" r="0" b="0"/>
              <a:pathLst>
                <a:path w="203201" h="228601">
                  <a:moveTo>
                    <a:pt x="0" y="0"/>
                  </a:moveTo>
                  <a:lnTo>
                    <a:pt x="0" y="0"/>
                  </a:lnTo>
                  <a:lnTo>
                    <a:pt x="8789" y="13815"/>
                  </a:lnTo>
                  <a:lnTo>
                    <a:pt x="44457" y="45563"/>
                  </a:lnTo>
                  <a:lnTo>
                    <a:pt x="82944" y="78411"/>
                  </a:lnTo>
                  <a:lnTo>
                    <a:pt x="124216" y="114249"/>
                  </a:lnTo>
                  <a:lnTo>
                    <a:pt x="168601" y="160203"/>
                  </a:lnTo>
                  <a:lnTo>
                    <a:pt x="190361" y="193517"/>
                  </a:lnTo>
                  <a:lnTo>
                    <a:pt x="20320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589"/>
            <p:cNvSpPr/>
            <p:nvPr>
              <p:custDataLst>
                <p:tags r:id="rId114"/>
              </p:custDataLst>
            </p:nvPr>
          </p:nvSpPr>
          <p:spPr>
            <a:xfrm>
              <a:off x="4103109" y="3296238"/>
              <a:ext cx="175909" cy="448532"/>
            </a:xfrm>
            <a:custGeom>
              <a:avLst/>
              <a:gdLst/>
              <a:ahLst/>
              <a:cxnLst/>
              <a:rect l="0" t="0" r="0" b="0"/>
              <a:pathLst>
                <a:path w="175909" h="448532">
                  <a:moveTo>
                    <a:pt x="170441" y="5762"/>
                  </a:moveTo>
                  <a:lnTo>
                    <a:pt x="170441" y="5762"/>
                  </a:lnTo>
                  <a:lnTo>
                    <a:pt x="173812" y="5762"/>
                  </a:lnTo>
                  <a:lnTo>
                    <a:pt x="174805" y="5056"/>
                  </a:lnTo>
                  <a:lnTo>
                    <a:pt x="175467" y="3880"/>
                  </a:lnTo>
                  <a:lnTo>
                    <a:pt x="175908" y="2391"/>
                  </a:lnTo>
                  <a:lnTo>
                    <a:pt x="175497" y="1398"/>
                  </a:lnTo>
                  <a:lnTo>
                    <a:pt x="174517" y="736"/>
                  </a:lnTo>
                  <a:lnTo>
                    <a:pt x="170841" y="0"/>
                  </a:lnTo>
                  <a:lnTo>
                    <a:pt x="160133" y="292"/>
                  </a:lnTo>
                  <a:lnTo>
                    <a:pt x="125643" y="10964"/>
                  </a:lnTo>
                  <a:lnTo>
                    <a:pt x="78549" y="33027"/>
                  </a:lnTo>
                  <a:lnTo>
                    <a:pt x="55388" y="51424"/>
                  </a:lnTo>
                  <a:lnTo>
                    <a:pt x="52278" y="59923"/>
                  </a:lnTo>
                  <a:lnTo>
                    <a:pt x="45754" y="99599"/>
                  </a:lnTo>
                  <a:lnTo>
                    <a:pt x="43420" y="134930"/>
                  </a:lnTo>
                  <a:lnTo>
                    <a:pt x="37869" y="178481"/>
                  </a:lnTo>
                  <a:lnTo>
                    <a:pt x="31322" y="215406"/>
                  </a:lnTo>
                  <a:lnTo>
                    <a:pt x="25590" y="249691"/>
                  </a:lnTo>
                  <a:lnTo>
                    <a:pt x="19985" y="282097"/>
                  </a:lnTo>
                  <a:lnTo>
                    <a:pt x="12790" y="315315"/>
                  </a:lnTo>
                  <a:lnTo>
                    <a:pt x="4177" y="362378"/>
                  </a:lnTo>
                  <a:lnTo>
                    <a:pt x="15" y="406614"/>
                  </a:lnTo>
                  <a:lnTo>
                    <a:pt x="0" y="428157"/>
                  </a:lnTo>
                  <a:lnTo>
                    <a:pt x="2497" y="436440"/>
                  </a:lnTo>
                  <a:lnTo>
                    <a:pt x="7840" y="442472"/>
                  </a:lnTo>
                  <a:lnTo>
                    <a:pt x="11240" y="445069"/>
                  </a:lnTo>
                  <a:lnTo>
                    <a:pt x="20663" y="447954"/>
                  </a:lnTo>
                  <a:lnTo>
                    <a:pt x="32612" y="448531"/>
                  </a:lnTo>
                  <a:lnTo>
                    <a:pt x="79774" y="444410"/>
                  </a:lnTo>
                  <a:lnTo>
                    <a:pt x="104928" y="442649"/>
                  </a:lnTo>
                  <a:lnTo>
                    <a:pt x="138691" y="4312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590"/>
            <p:cNvSpPr/>
            <p:nvPr>
              <p:custDataLst>
                <p:tags r:id="rId115"/>
              </p:custDataLst>
            </p:nvPr>
          </p:nvSpPr>
          <p:spPr>
            <a:xfrm>
              <a:off x="3765550" y="3498850"/>
              <a:ext cx="190501" cy="19051"/>
            </a:xfrm>
            <a:custGeom>
              <a:avLst/>
              <a:gdLst/>
              <a:ahLst/>
              <a:cxnLst/>
              <a:rect l="0" t="0" r="0" b="0"/>
              <a:pathLst>
                <a:path w="190501" h="19051">
                  <a:moveTo>
                    <a:pt x="0" y="19050"/>
                  </a:moveTo>
                  <a:lnTo>
                    <a:pt x="0" y="19050"/>
                  </a:lnTo>
                  <a:lnTo>
                    <a:pt x="0" y="13583"/>
                  </a:lnTo>
                  <a:lnTo>
                    <a:pt x="705" y="13288"/>
                  </a:lnTo>
                  <a:lnTo>
                    <a:pt x="38558" y="10828"/>
                  </a:lnTo>
                  <a:lnTo>
                    <a:pt x="73749" y="7677"/>
                  </a:lnTo>
                  <a:lnTo>
                    <a:pt x="115455" y="6743"/>
                  </a:lnTo>
                  <a:lnTo>
                    <a:pt x="155329" y="4585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591"/>
            <p:cNvSpPr/>
            <p:nvPr>
              <p:custDataLst>
                <p:tags r:id="rId116"/>
              </p:custDataLst>
            </p:nvPr>
          </p:nvSpPr>
          <p:spPr>
            <a:xfrm>
              <a:off x="3767086" y="3340107"/>
              <a:ext cx="201665" cy="328208"/>
            </a:xfrm>
            <a:custGeom>
              <a:avLst/>
              <a:gdLst/>
              <a:ahLst/>
              <a:cxnLst/>
              <a:rect l="0" t="0" r="0" b="0"/>
              <a:pathLst>
                <a:path w="201665" h="328208">
                  <a:moveTo>
                    <a:pt x="182614" y="6343"/>
                  </a:moveTo>
                  <a:lnTo>
                    <a:pt x="182614" y="6343"/>
                  </a:lnTo>
                  <a:lnTo>
                    <a:pt x="182614" y="2972"/>
                  </a:lnTo>
                  <a:lnTo>
                    <a:pt x="183319" y="1979"/>
                  </a:lnTo>
                  <a:lnTo>
                    <a:pt x="184495" y="1317"/>
                  </a:lnTo>
                  <a:lnTo>
                    <a:pt x="188081" y="254"/>
                  </a:lnTo>
                  <a:lnTo>
                    <a:pt x="158434" y="0"/>
                  </a:lnTo>
                  <a:lnTo>
                    <a:pt x="116835" y="5020"/>
                  </a:lnTo>
                  <a:lnTo>
                    <a:pt x="97641" y="7872"/>
                  </a:lnTo>
                  <a:lnTo>
                    <a:pt x="60478" y="26039"/>
                  </a:lnTo>
                  <a:lnTo>
                    <a:pt x="52366" y="32970"/>
                  </a:lnTo>
                  <a:lnTo>
                    <a:pt x="47115" y="40755"/>
                  </a:lnTo>
                  <a:lnTo>
                    <a:pt x="44158" y="54482"/>
                  </a:lnTo>
                  <a:lnTo>
                    <a:pt x="39707" y="98516"/>
                  </a:lnTo>
                  <a:lnTo>
                    <a:pt x="30753" y="134313"/>
                  </a:lnTo>
                  <a:lnTo>
                    <a:pt x="22534" y="175102"/>
                  </a:lnTo>
                  <a:lnTo>
                    <a:pt x="12259" y="218466"/>
                  </a:lnTo>
                  <a:lnTo>
                    <a:pt x="3649" y="259224"/>
                  </a:lnTo>
                  <a:lnTo>
                    <a:pt x="0" y="291369"/>
                  </a:lnTo>
                  <a:lnTo>
                    <a:pt x="2910" y="306118"/>
                  </a:lnTo>
                  <a:lnTo>
                    <a:pt x="8907" y="316671"/>
                  </a:lnTo>
                  <a:lnTo>
                    <a:pt x="16276" y="323712"/>
                  </a:lnTo>
                  <a:lnTo>
                    <a:pt x="26136" y="327313"/>
                  </a:lnTo>
                  <a:lnTo>
                    <a:pt x="38985" y="328207"/>
                  </a:lnTo>
                  <a:lnTo>
                    <a:pt x="81622" y="323033"/>
                  </a:lnTo>
                  <a:lnTo>
                    <a:pt x="123763" y="317253"/>
                  </a:lnTo>
                  <a:lnTo>
                    <a:pt x="169186" y="312350"/>
                  </a:lnTo>
                  <a:lnTo>
                    <a:pt x="201664" y="3047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3" name="SMARTInkShape-592"/>
          <p:cNvSpPr/>
          <p:nvPr>
            <p:custDataLst>
              <p:tags r:id="rId1"/>
            </p:custDataLst>
          </p:nvPr>
        </p:nvSpPr>
        <p:spPr>
          <a:xfrm>
            <a:off x="5473700" y="3530600"/>
            <a:ext cx="241301" cy="28772"/>
          </a:xfrm>
          <a:custGeom>
            <a:avLst/>
            <a:gdLst/>
            <a:ahLst/>
            <a:cxnLst/>
            <a:rect l="0" t="0" r="0" b="0"/>
            <a:pathLst>
              <a:path w="241301" h="28772">
                <a:moveTo>
                  <a:pt x="0" y="25400"/>
                </a:moveTo>
                <a:lnTo>
                  <a:pt x="0" y="25400"/>
                </a:lnTo>
                <a:lnTo>
                  <a:pt x="0" y="28771"/>
                </a:lnTo>
                <a:lnTo>
                  <a:pt x="43326" y="19424"/>
                </a:lnTo>
                <a:lnTo>
                  <a:pt x="84098" y="14692"/>
                </a:lnTo>
                <a:lnTo>
                  <a:pt x="129341" y="11409"/>
                </a:lnTo>
                <a:lnTo>
                  <a:pt x="172849" y="5967"/>
                </a:lnTo>
                <a:lnTo>
                  <a:pt x="219155" y="1179"/>
                </a:lnTo>
                <a:lnTo>
                  <a:pt x="24130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" name="SMARTInkShape-Group120"/>
          <p:cNvGrpSpPr/>
          <p:nvPr/>
        </p:nvGrpSpPr>
        <p:grpSpPr>
          <a:xfrm>
            <a:off x="5981700" y="3252217"/>
            <a:ext cx="1526840" cy="506984"/>
            <a:chOff x="5981700" y="3252217"/>
            <a:chExt cx="1526840" cy="506984"/>
          </a:xfrm>
        </p:grpSpPr>
        <p:sp>
          <p:nvSpPr>
            <p:cNvPr id="94" name="SMARTInkShape-593"/>
            <p:cNvSpPr/>
            <p:nvPr>
              <p:custDataLst>
                <p:tags r:id="rId99"/>
              </p:custDataLst>
            </p:nvPr>
          </p:nvSpPr>
          <p:spPr>
            <a:xfrm>
              <a:off x="5981700" y="3414111"/>
              <a:ext cx="304801" cy="326040"/>
            </a:xfrm>
            <a:custGeom>
              <a:avLst/>
              <a:gdLst/>
              <a:ahLst/>
              <a:cxnLst/>
              <a:rect l="0" t="0" r="0" b="0"/>
              <a:pathLst>
                <a:path w="304801" h="326040">
                  <a:moveTo>
                    <a:pt x="0" y="326039"/>
                  </a:moveTo>
                  <a:lnTo>
                    <a:pt x="0" y="326039"/>
                  </a:lnTo>
                  <a:lnTo>
                    <a:pt x="6742" y="322668"/>
                  </a:lnTo>
                  <a:lnTo>
                    <a:pt x="11933" y="315368"/>
                  </a:lnTo>
                  <a:lnTo>
                    <a:pt x="27757" y="290064"/>
                  </a:lnTo>
                  <a:lnTo>
                    <a:pt x="62487" y="243917"/>
                  </a:lnTo>
                  <a:lnTo>
                    <a:pt x="84131" y="199871"/>
                  </a:lnTo>
                  <a:lnTo>
                    <a:pt x="99481" y="164836"/>
                  </a:lnTo>
                  <a:lnTo>
                    <a:pt x="113358" y="128099"/>
                  </a:lnTo>
                  <a:lnTo>
                    <a:pt x="122958" y="81829"/>
                  </a:lnTo>
                  <a:lnTo>
                    <a:pt x="125496" y="44888"/>
                  </a:lnTo>
                  <a:lnTo>
                    <a:pt x="123274" y="35747"/>
                  </a:lnTo>
                  <a:lnTo>
                    <a:pt x="121694" y="33028"/>
                  </a:lnTo>
                  <a:lnTo>
                    <a:pt x="119935" y="31215"/>
                  </a:lnTo>
                  <a:lnTo>
                    <a:pt x="118056" y="30006"/>
                  </a:lnTo>
                  <a:lnTo>
                    <a:pt x="116099" y="32023"/>
                  </a:lnTo>
                  <a:lnTo>
                    <a:pt x="102420" y="69896"/>
                  </a:lnTo>
                  <a:lnTo>
                    <a:pt x="94004" y="115148"/>
                  </a:lnTo>
                  <a:lnTo>
                    <a:pt x="93050" y="148584"/>
                  </a:lnTo>
                  <a:lnTo>
                    <a:pt x="94978" y="181553"/>
                  </a:lnTo>
                  <a:lnTo>
                    <a:pt x="100736" y="225765"/>
                  </a:lnTo>
                  <a:lnTo>
                    <a:pt x="107331" y="247841"/>
                  </a:lnTo>
                  <a:lnTo>
                    <a:pt x="118728" y="263297"/>
                  </a:lnTo>
                  <a:lnTo>
                    <a:pt x="125718" y="269394"/>
                  </a:lnTo>
                  <a:lnTo>
                    <a:pt x="132496" y="272754"/>
                  </a:lnTo>
                  <a:lnTo>
                    <a:pt x="145670" y="274605"/>
                  </a:lnTo>
                  <a:lnTo>
                    <a:pt x="160462" y="267431"/>
                  </a:lnTo>
                  <a:lnTo>
                    <a:pt x="186539" y="241881"/>
                  </a:lnTo>
                  <a:lnTo>
                    <a:pt x="212845" y="199268"/>
                  </a:lnTo>
                  <a:lnTo>
                    <a:pt x="226537" y="164569"/>
                  </a:lnTo>
                  <a:lnTo>
                    <a:pt x="237326" y="127980"/>
                  </a:lnTo>
                  <a:lnTo>
                    <a:pt x="244942" y="94314"/>
                  </a:lnTo>
                  <a:lnTo>
                    <a:pt x="251316" y="49476"/>
                  </a:lnTo>
                  <a:lnTo>
                    <a:pt x="253765" y="2081"/>
                  </a:lnTo>
                  <a:lnTo>
                    <a:pt x="253843" y="0"/>
                  </a:lnTo>
                  <a:lnTo>
                    <a:pt x="253986" y="45042"/>
                  </a:lnTo>
                  <a:lnTo>
                    <a:pt x="260738" y="91008"/>
                  </a:lnTo>
                  <a:lnTo>
                    <a:pt x="265932" y="125625"/>
                  </a:lnTo>
                  <a:lnTo>
                    <a:pt x="270592" y="160766"/>
                  </a:lnTo>
                  <a:lnTo>
                    <a:pt x="277888" y="206200"/>
                  </a:lnTo>
                  <a:lnTo>
                    <a:pt x="296692" y="253648"/>
                  </a:lnTo>
                  <a:lnTo>
                    <a:pt x="304800" y="2688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594"/>
            <p:cNvSpPr/>
            <p:nvPr>
              <p:custDataLst>
                <p:tags r:id="rId100"/>
              </p:custDataLst>
            </p:nvPr>
          </p:nvSpPr>
          <p:spPr>
            <a:xfrm>
              <a:off x="6369050" y="3613150"/>
              <a:ext cx="69851" cy="139701"/>
            </a:xfrm>
            <a:custGeom>
              <a:avLst/>
              <a:gdLst/>
              <a:ahLst/>
              <a:cxnLst/>
              <a:rect l="0" t="0" r="0" b="0"/>
              <a:pathLst>
                <a:path w="69851" h="139701">
                  <a:moveTo>
                    <a:pt x="0" y="0"/>
                  </a:moveTo>
                  <a:lnTo>
                    <a:pt x="0" y="0"/>
                  </a:lnTo>
                  <a:lnTo>
                    <a:pt x="39876" y="45521"/>
                  </a:lnTo>
                  <a:lnTo>
                    <a:pt x="63603" y="92438"/>
                  </a:lnTo>
                  <a:lnTo>
                    <a:pt x="6985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595"/>
            <p:cNvSpPr/>
            <p:nvPr>
              <p:custDataLst>
                <p:tags r:id="rId101"/>
              </p:custDataLst>
            </p:nvPr>
          </p:nvSpPr>
          <p:spPr>
            <a:xfrm>
              <a:off x="6362700" y="3588633"/>
              <a:ext cx="120651" cy="170568"/>
            </a:xfrm>
            <a:custGeom>
              <a:avLst/>
              <a:gdLst/>
              <a:ahLst/>
              <a:cxnLst/>
              <a:rect l="0" t="0" r="0" b="0"/>
              <a:pathLst>
                <a:path w="120651" h="170568">
                  <a:moveTo>
                    <a:pt x="120650" y="5467"/>
                  </a:moveTo>
                  <a:lnTo>
                    <a:pt x="120650" y="5467"/>
                  </a:lnTo>
                  <a:lnTo>
                    <a:pt x="117279" y="2096"/>
                  </a:lnTo>
                  <a:lnTo>
                    <a:pt x="111861" y="441"/>
                  </a:lnTo>
                  <a:lnTo>
                    <a:pt x="108441" y="0"/>
                  </a:lnTo>
                  <a:lnTo>
                    <a:pt x="104749" y="1822"/>
                  </a:lnTo>
                  <a:lnTo>
                    <a:pt x="81153" y="29080"/>
                  </a:lnTo>
                  <a:lnTo>
                    <a:pt x="51804" y="71123"/>
                  </a:lnTo>
                  <a:lnTo>
                    <a:pt x="22593" y="118311"/>
                  </a:lnTo>
                  <a:lnTo>
                    <a:pt x="0" y="170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596"/>
            <p:cNvSpPr/>
            <p:nvPr>
              <p:custDataLst>
                <p:tags r:id="rId102"/>
              </p:custDataLst>
            </p:nvPr>
          </p:nvSpPr>
          <p:spPr>
            <a:xfrm>
              <a:off x="6630363" y="3360372"/>
              <a:ext cx="164138" cy="300730"/>
            </a:xfrm>
            <a:custGeom>
              <a:avLst/>
              <a:gdLst/>
              <a:ahLst/>
              <a:cxnLst/>
              <a:rect l="0" t="0" r="0" b="0"/>
              <a:pathLst>
                <a:path w="164138" h="300730">
                  <a:moveTo>
                    <a:pt x="132387" y="17828"/>
                  </a:moveTo>
                  <a:lnTo>
                    <a:pt x="132387" y="17828"/>
                  </a:lnTo>
                  <a:lnTo>
                    <a:pt x="132387" y="8990"/>
                  </a:lnTo>
                  <a:lnTo>
                    <a:pt x="130506" y="4963"/>
                  </a:lnTo>
                  <a:lnTo>
                    <a:pt x="129016" y="2901"/>
                  </a:lnTo>
                  <a:lnTo>
                    <a:pt x="126612" y="1527"/>
                  </a:lnTo>
                  <a:lnTo>
                    <a:pt x="120178" y="0"/>
                  </a:lnTo>
                  <a:lnTo>
                    <a:pt x="105251" y="2511"/>
                  </a:lnTo>
                  <a:lnTo>
                    <a:pt x="67196" y="24578"/>
                  </a:lnTo>
                  <a:lnTo>
                    <a:pt x="39302" y="51186"/>
                  </a:lnTo>
                  <a:lnTo>
                    <a:pt x="12870" y="91236"/>
                  </a:lnTo>
                  <a:lnTo>
                    <a:pt x="0" y="126126"/>
                  </a:lnTo>
                  <a:lnTo>
                    <a:pt x="419" y="160532"/>
                  </a:lnTo>
                  <a:lnTo>
                    <a:pt x="8462" y="200673"/>
                  </a:lnTo>
                  <a:lnTo>
                    <a:pt x="16332" y="238280"/>
                  </a:lnTo>
                  <a:lnTo>
                    <a:pt x="31976" y="282479"/>
                  </a:lnTo>
                  <a:lnTo>
                    <a:pt x="38606" y="292555"/>
                  </a:lnTo>
                  <a:lnTo>
                    <a:pt x="42350" y="296229"/>
                  </a:lnTo>
                  <a:lnTo>
                    <a:pt x="55916" y="300312"/>
                  </a:lnTo>
                  <a:lnTo>
                    <a:pt x="85270" y="300729"/>
                  </a:lnTo>
                  <a:lnTo>
                    <a:pt x="117015" y="294502"/>
                  </a:lnTo>
                  <a:lnTo>
                    <a:pt x="164137" y="2718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597"/>
            <p:cNvSpPr/>
            <p:nvPr>
              <p:custDataLst>
                <p:tags r:id="rId103"/>
              </p:custDataLst>
            </p:nvPr>
          </p:nvSpPr>
          <p:spPr>
            <a:xfrm>
              <a:off x="6623050" y="3511550"/>
              <a:ext cx="139701" cy="44451"/>
            </a:xfrm>
            <a:custGeom>
              <a:avLst/>
              <a:gdLst/>
              <a:ahLst/>
              <a:cxnLst/>
              <a:rect l="0" t="0" r="0" b="0"/>
              <a:pathLst>
                <a:path w="139701" h="44451">
                  <a:moveTo>
                    <a:pt x="0" y="44450"/>
                  </a:moveTo>
                  <a:lnTo>
                    <a:pt x="0" y="44450"/>
                  </a:lnTo>
                  <a:lnTo>
                    <a:pt x="3370" y="37708"/>
                  </a:lnTo>
                  <a:lnTo>
                    <a:pt x="16315" y="32516"/>
                  </a:lnTo>
                  <a:lnTo>
                    <a:pt x="62490" y="20064"/>
                  </a:lnTo>
                  <a:lnTo>
                    <a:pt x="108041" y="8140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598"/>
            <p:cNvSpPr/>
            <p:nvPr>
              <p:custDataLst>
                <p:tags r:id="rId104"/>
              </p:custDataLst>
            </p:nvPr>
          </p:nvSpPr>
          <p:spPr>
            <a:xfrm>
              <a:off x="6891416" y="3297210"/>
              <a:ext cx="175252" cy="362945"/>
            </a:xfrm>
            <a:custGeom>
              <a:avLst/>
              <a:gdLst/>
              <a:ahLst/>
              <a:cxnLst/>
              <a:rect l="0" t="0" r="0" b="0"/>
              <a:pathLst>
                <a:path w="175252" h="362945">
                  <a:moveTo>
                    <a:pt x="169784" y="30190"/>
                  </a:moveTo>
                  <a:lnTo>
                    <a:pt x="169784" y="30190"/>
                  </a:lnTo>
                  <a:lnTo>
                    <a:pt x="174148" y="20051"/>
                  </a:lnTo>
                  <a:lnTo>
                    <a:pt x="175251" y="12513"/>
                  </a:lnTo>
                  <a:lnTo>
                    <a:pt x="173860" y="6341"/>
                  </a:lnTo>
                  <a:lnTo>
                    <a:pt x="172502" y="3707"/>
                  </a:lnTo>
                  <a:lnTo>
                    <a:pt x="169479" y="1951"/>
                  </a:lnTo>
                  <a:lnTo>
                    <a:pt x="160477" y="0"/>
                  </a:lnTo>
                  <a:lnTo>
                    <a:pt x="140136" y="2273"/>
                  </a:lnTo>
                  <a:lnTo>
                    <a:pt x="103616" y="15138"/>
                  </a:lnTo>
                  <a:lnTo>
                    <a:pt x="77820" y="32080"/>
                  </a:lnTo>
                  <a:lnTo>
                    <a:pt x="57869" y="53955"/>
                  </a:lnTo>
                  <a:lnTo>
                    <a:pt x="49958" y="67563"/>
                  </a:lnTo>
                  <a:lnTo>
                    <a:pt x="44909" y="90496"/>
                  </a:lnTo>
                  <a:lnTo>
                    <a:pt x="46862" y="129303"/>
                  </a:lnTo>
                  <a:lnTo>
                    <a:pt x="43600" y="165390"/>
                  </a:lnTo>
                  <a:lnTo>
                    <a:pt x="36754" y="207754"/>
                  </a:lnTo>
                  <a:lnTo>
                    <a:pt x="22653" y="255036"/>
                  </a:lnTo>
                  <a:lnTo>
                    <a:pt x="9929" y="298522"/>
                  </a:lnTo>
                  <a:lnTo>
                    <a:pt x="0" y="345257"/>
                  </a:lnTo>
                  <a:lnTo>
                    <a:pt x="956" y="353664"/>
                  </a:lnTo>
                  <a:lnTo>
                    <a:pt x="2198" y="355906"/>
                  </a:lnTo>
                  <a:lnTo>
                    <a:pt x="10689" y="362432"/>
                  </a:lnTo>
                  <a:lnTo>
                    <a:pt x="21934" y="362944"/>
                  </a:lnTo>
                  <a:lnTo>
                    <a:pt x="65386" y="355657"/>
                  </a:lnTo>
                  <a:lnTo>
                    <a:pt x="106284" y="3476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599"/>
            <p:cNvSpPr/>
            <p:nvPr>
              <p:custDataLst>
                <p:tags r:id="rId105"/>
              </p:custDataLst>
            </p:nvPr>
          </p:nvSpPr>
          <p:spPr>
            <a:xfrm>
              <a:off x="7073900" y="3371850"/>
              <a:ext cx="133351" cy="139701"/>
            </a:xfrm>
            <a:custGeom>
              <a:avLst/>
              <a:gdLst/>
              <a:ahLst/>
              <a:cxnLst/>
              <a:rect l="0" t="0" r="0" b="0"/>
              <a:pathLst>
                <a:path w="133351" h="139701">
                  <a:moveTo>
                    <a:pt x="0" y="0"/>
                  </a:moveTo>
                  <a:lnTo>
                    <a:pt x="0" y="0"/>
                  </a:lnTo>
                  <a:lnTo>
                    <a:pt x="6742" y="0"/>
                  </a:lnTo>
                  <a:lnTo>
                    <a:pt x="21048" y="6742"/>
                  </a:lnTo>
                  <a:lnTo>
                    <a:pt x="53572" y="32507"/>
                  </a:lnTo>
                  <a:lnTo>
                    <a:pt x="83724" y="70836"/>
                  </a:lnTo>
                  <a:lnTo>
                    <a:pt x="114898" y="116416"/>
                  </a:lnTo>
                  <a:lnTo>
                    <a:pt x="13335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600"/>
            <p:cNvSpPr/>
            <p:nvPr>
              <p:custDataLst>
                <p:tags r:id="rId106"/>
              </p:custDataLst>
            </p:nvPr>
          </p:nvSpPr>
          <p:spPr>
            <a:xfrm>
              <a:off x="7220930" y="3367788"/>
              <a:ext cx="75221" cy="270763"/>
            </a:xfrm>
            <a:custGeom>
              <a:avLst/>
              <a:gdLst/>
              <a:ahLst/>
              <a:cxnLst/>
              <a:rect l="0" t="0" r="0" b="0"/>
              <a:pathLst>
                <a:path w="75221" h="270763">
                  <a:moveTo>
                    <a:pt x="75220" y="23112"/>
                  </a:moveTo>
                  <a:lnTo>
                    <a:pt x="75220" y="23112"/>
                  </a:lnTo>
                  <a:lnTo>
                    <a:pt x="74514" y="12973"/>
                  </a:lnTo>
                  <a:lnTo>
                    <a:pt x="71849" y="5435"/>
                  </a:lnTo>
                  <a:lnTo>
                    <a:pt x="70151" y="2861"/>
                  </a:lnTo>
                  <a:lnTo>
                    <a:pt x="66381" y="0"/>
                  </a:lnTo>
                  <a:lnTo>
                    <a:pt x="58591" y="610"/>
                  </a:lnTo>
                  <a:lnTo>
                    <a:pt x="48074" y="3939"/>
                  </a:lnTo>
                  <a:lnTo>
                    <a:pt x="36343" y="10122"/>
                  </a:lnTo>
                  <a:lnTo>
                    <a:pt x="21211" y="28278"/>
                  </a:lnTo>
                  <a:lnTo>
                    <a:pt x="6062" y="74871"/>
                  </a:lnTo>
                  <a:lnTo>
                    <a:pt x="411" y="116435"/>
                  </a:lnTo>
                  <a:lnTo>
                    <a:pt x="0" y="158616"/>
                  </a:lnTo>
                  <a:lnTo>
                    <a:pt x="4100" y="200919"/>
                  </a:lnTo>
                  <a:lnTo>
                    <a:pt x="9566" y="247349"/>
                  </a:lnTo>
                  <a:lnTo>
                    <a:pt x="11720" y="2707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601"/>
            <p:cNvSpPr/>
            <p:nvPr>
              <p:custDataLst>
                <p:tags r:id="rId107"/>
              </p:custDataLst>
            </p:nvPr>
          </p:nvSpPr>
          <p:spPr>
            <a:xfrm>
              <a:off x="7365608" y="3252217"/>
              <a:ext cx="142932" cy="430784"/>
            </a:xfrm>
            <a:custGeom>
              <a:avLst/>
              <a:gdLst/>
              <a:ahLst/>
              <a:cxnLst/>
              <a:rect l="0" t="0" r="0" b="0"/>
              <a:pathLst>
                <a:path w="142932" h="430784">
                  <a:moveTo>
                    <a:pt x="6742" y="24383"/>
                  </a:moveTo>
                  <a:lnTo>
                    <a:pt x="6742" y="24383"/>
                  </a:lnTo>
                  <a:lnTo>
                    <a:pt x="0" y="17641"/>
                  </a:lnTo>
                  <a:lnTo>
                    <a:pt x="131" y="14244"/>
                  </a:lnTo>
                  <a:lnTo>
                    <a:pt x="5920" y="6706"/>
                  </a:lnTo>
                  <a:lnTo>
                    <a:pt x="13667" y="2416"/>
                  </a:lnTo>
                  <a:lnTo>
                    <a:pt x="33488" y="0"/>
                  </a:lnTo>
                  <a:lnTo>
                    <a:pt x="68053" y="1166"/>
                  </a:lnTo>
                  <a:lnTo>
                    <a:pt x="113868" y="7881"/>
                  </a:lnTo>
                  <a:lnTo>
                    <a:pt x="128672" y="15637"/>
                  </a:lnTo>
                  <a:lnTo>
                    <a:pt x="134595" y="20669"/>
                  </a:lnTo>
                  <a:lnTo>
                    <a:pt x="141176" y="33786"/>
                  </a:lnTo>
                  <a:lnTo>
                    <a:pt x="142931" y="41235"/>
                  </a:lnTo>
                  <a:lnTo>
                    <a:pt x="138660" y="71944"/>
                  </a:lnTo>
                  <a:lnTo>
                    <a:pt x="128457" y="107855"/>
                  </a:lnTo>
                  <a:lnTo>
                    <a:pt x="116497" y="152048"/>
                  </a:lnTo>
                  <a:lnTo>
                    <a:pt x="104441" y="188132"/>
                  </a:lnTo>
                  <a:lnTo>
                    <a:pt x="91791" y="225571"/>
                  </a:lnTo>
                  <a:lnTo>
                    <a:pt x="83816" y="258674"/>
                  </a:lnTo>
                  <a:lnTo>
                    <a:pt x="82104" y="305077"/>
                  </a:lnTo>
                  <a:lnTo>
                    <a:pt x="86064" y="343364"/>
                  </a:lnTo>
                  <a:lnTo>
                    <a:pt x="91621" y="360415"/>
                  </a:lnTo>
                  <a:lnTo>
                    <a:pt x="97382" y="373403"/>
                  </a:lnTo>
                  <a:lnTo>
                    <a:pt x="101385" y="401982"/>
                  </a:lnTo>
                  <a:lnTo>
                    <a:pt x="99470" y="405938"/>
                  </a:lnTo>
                  <a:lnTo>
                    <a:pt x="91700" y="412214"/>
                  </a:lnTo>
                  <a:lnTo>
                    <a:pt x="72052" y="419715"/>
                  </a:lnTo>
                  <a:lnTo>
                    <a:pt x="25534" y="425693"/>
                  </a:lnTo>
                  <a:lnTo>
                    <a:pt x="6742" y="4307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SMARTInkShape-Group121"/>
          <p:cNvGrpSpPr/>
          <p:nvPr/>
        </p:nvGrpSpPr>
        <p:grpSpPr>
          <a:xfrm>
            <a:off x="7772400" y="3255792"/>
            <a:ext cx="2009895" cy="516109"/>
            <a:chOff x="7772400" y="3255792"/>
            <a:chExt cx="2009895" cy="516109"/>
          </a:xfrm>
        </p:grpSpPr>
        <p:sp>
          <p:nvSpPr>
            <p:cNvPr id="104" name="SMARTInkShape-602"/>
            <p:cNvSpPr/>
            <p:nvPr>
              <p:custDataLst>
                <p:tags r:id="rId88"/>
              </p:custDataLst>
            </p:nvPr>
          </p:nvSpPr>
          <p:spPr>
            <a:xfrm>
              <a:off x="9622941" y="3255792"/>
              <a:ext cx="159354" cy="420859"/>
            </a:xfrm>
            <a:custGeom>
              <a:avLst/>
              <a:gdLst/>
              <a:ahLst/>
              <a:cxnLst/>
              <a:rect l="0" t="0" r="0" b="0"/>
              <a:pathLst>
                <a:path w="159354" h="420859">
                  <a:moveTo>
                    <a:pt x="3659" y="52558"/>
                  </a:moveTo>
                  <a:lnTo>
                    <a:pt x="3659" y="52558"/>
                  </a:lnTo>
                  <a:lnTo>
                    <a:pt x="288" y="49187"/>
                  </a:lnTo>
                  <a:lnTo>
                    <a:pt x="0" y="46783"/>
                  </a:lnTo>
                  <a:lnTo>
                    <a:pt x="1562" y="40349"/>
                  </a:lnTo>
                  <a:lnTo>
                    <a:pt x="9780" y="28793"/>
                  </a:lnTo>
                  <a:lnTo>
                    <a:pt x="34632" y="12952"/>
                  </a:lnTo>
                  <a:lnTo>
                    <a:pt x="73799" y="0"/>
                  </a:lnTo>
                  <a:lnTo>
                    <a:pt x="100484" y="139"/>
                  </a:lnTo>
                  <a:lnTo>
                    <a:pt x="122894" y="8020"/>
                  </a:lnTo>
                  <a:lnTo>
                    <a:pt x="132617" y="19123"/>
                  </a:lnTo>
                  <a:lnTo>
                    <a:pt x="138585" y="34876"/>
                  </a:lnTo>
                  <a:lnTo>
                    <a:pt x="140534" y="81364"/>
                  </a:lnTo>
                  <a:lnTo>
                    <a:pt x="138054" y="125299"/>
                  </a:lnTo>
                  <a:lnTo>
                    <a:pt x="137319" y="172183"/>
                  </a:lnTo>
                  <a:lnTo>
                    <a:pt x="137100" y="217354"/>
                  </a:lnTo>
                  <a:lnTo>
                    <a:pt x="137035" y="260136"/>
                  </a:lnTo>
                  <a:lnTo>
                    <a:pt x="138898" y="297742"/>
                  </a:lnTo>
                  <a:lnTo>
                    <a:pt x="142478" y="338683"/>
                  </a:lnTo>
                  <a:lnTo>
                    <a:pt x="155537" y="382983"/>
                  </a:lnTo>
                  <a:lnTo>
                    <a:pt x="158884" y="389443"/>
                  </a:lnTo>
                  <a:lnTo>
                    <a:pt x="159353" y="392154"/>
                  </a:lnTo>
                  <a:lnTo>
                    <a:pt x="158960" y="394666"/>
                  </a:lnTo>
                  <a:lnTo>
                    <a:pt x="157993" y="397047"/>
                  </a:lnTo>
                  <a:lnTo>
                    <a:pt x="156643" y="398634"/>
                  </a:lnTo>
                  <a:lnTo>
                    <a:pt x="153261" y="400397"/>
                  </a:lnTo>
                  <a:lnTo>
                    <a:pt x="106578" y="412557"/>
                  </a:lnTo>
                  <a:lnTo>
                    <a:pt x="60809" y="420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603"/>
            <p:cNvSpPr/>
            <p:nvPr>
              <p:custDataLst>
                <p:tags r:id="rId89"/>
              </p:custDataLst>
            </p:nvPr>
          </p:nvSpPr>
          <p:spPr>
            <a:xfrm>
              <a:off x="9404350" y="3409950"/>
              <a:ext cx="165101" cy="209551"/>
            </a:xfrm>
            <a:custGeom>
              <a:avLst/>
              <a:gdLst/>
              <a:ahLst/>
              <a:cxnLst/>
              <a:rect l="0" t="0" r="0" b="0"/>
              <a:pathLst>
                <a:path w="165101" h="209551">
                  <a:moveTo>
                    <a:pt x="165100" y="0"/>
                  </a:moveTo>
                  <a:lnTo>
                    <a:pt x="165100" y="0"/>
                  </a:lnTo>
                  <a:lnTo>
                    <a:pt x="154987" y="0"/>
                  </a:lnTo>
                  <a:lnTo>
                    <a:pt x="131842" y="10113"/>
                  </a:lnTo>
                  <a:lnTo>
                    <a:pt x="91711" y="44043"/>
                  </a:lnTo>
                  <a:lnTo>
                    <a:pt x="57512" y="82821"/>
                  </a:lnTo>
                  <a:lnTo>
                    <a:pt x="29583" y="124885"/>
                  </a:lnTo>
                  <a:lnTo>
                    <a:pt x="9706" y="163768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604"/>
            <p:cNvSpPr/>
            <p:nvPr>
              <p:custDataLst>
                <p:tags r:id="rId90"/>
              </p:custDataLst>
            </p:nvPr>
          </p:nvSpPr>
          <p:spPr>
            <a:xfrm>
              <a:off x="9378950" y="3403600"/>
              <a:ext cx="120651" cy="196851"/>
            </a:xfrm>
            <a:custGeom>
              <a:avLst/>
              <a:gdLst/>
              <a:ahLst/>
              <a:cxnLst/>
              <a:rect l="0" t="0" r="0" b="0"/>
              <a:pathLst>
                <a:path w="120651" h="1968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18951" y="10113"/>
                  </a:lnTo>
                  <a:lnTo>
                    <a:pt x="49500" y="44043"/>
                  </a:lnTo>
                  <a:lnTo>
                    <a:pt x="73620" y="82821"/>
                  </a:lnTo>
                  <a:lnTo>
                    <a:pt x="93780" y="124180"/>
                  </a:lnTo>
                  <a:lnTo>
                    <a:pt x="111710" y="168594"/>
                  </a:lnTo>
                  <a:lnTo>
                    <a:pt x="12065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605"/>
            <p:cNvSpPr/>
            <p:nvPr>
              <p:custDataLst>
                <p:tags r:id="rId91"/>
              </p:custDataLst>
            </p:nvPr>
          </p:nvSpPr>
          <p:spPr>
            <a:xfrm>
              <a:off x="9230413" y="3272048"/>
              <a:ext cx="192988" cy="380752"/>
            </a:xfrm>
            <a:custGeom>
              <a:avLst/>
              <a:gdLst/>
              <a:ahLst/>
              <a:cxnLst/>
              <a:rect l="0" t="0" r="0" b="0"/>
              <a:pathLst>
                <a:path w="192988" h="380752">
                  <a:moveTo>
                    <a:pt x="192987" y="36302"/>
                  </a:moveTo>
                  <a:lnTo>
                    <a:pt x="192987" y="36302"/>
                  </a:lnTo>
                  <a:lnTo>
                    <a:pt x="184149" y="13158"/>
                  </a:lnTo>
                  <a:lnTo>
                    <a:pt x="174477" y="6495"/>
                  </a:lnTo>
                  <a:lnTo>
                    <a:pt x="160772" y="1888"/>
                  </a:lnTo>
                  <a:lnTo>
                    <a:pt x="137189" y="0"/>
                  </a:lnTo>
                  <a:lnTo>
                    <a:pt x="102055" y="7206"/>
                  </a:lnTo>
                  <a:lnTo>
                    <a:pt x="83428" y="14904"/>
                  </a:lnTo>
                  <a:lnTo>
                    <a:pt x="68094" y="25380"/>
                  </a:lnTo>
                  <a:lnTo>
                    <a:pt x="50932" y="49921"/>
                  </a:lnTo>
                  <a:lnTo>
                    <a:pt x="33902" y="94888"/>
                  </a:lnTo>
                  <a:lnTo>
                    <a:pt x="30374" y="132683"/>
                  </a:lnTo>
                  <a:lnTo>
                    <a:pt x="32779" y="174142"/>
                  </a:lnTo>
                  <a:lnTo>
                    <a:pt x="33099" y="214256"/>
                  </a:lnTo>
                  <a:lnTo>
                    <a:pt x="28333" y="257108"/>
                  </a:lnTo>
                  <a:lnTo>
                    <a:pt x="18297" y="299674"/>
                  </a:lnTo>
                  <a:lnTo>
                    <a:pt x="6028" y="342614"/>
                  </a:lnTo>
                  <a:lnTo>
                    <a:pt x="0" y="372789"/>
                  </a:lnTo>
                  <a:lnTo>
                    <a:pt x="1535" y="376338"/>
                  </a:lnTo>
                  <a:lnTo>
                    <a:pt x="3969" y="379409"/>
                  </a:lnTo>
                  <a:lnTo>
                    <a:pt x="8414" y="380751"/>
                  </a:lnTo>
                  <a:lnTo>
                    <a:pt x="47134" y="379545"/>
                  </a:lnTo>
                  <a:lnTo>
                    <a:pt x="93016" y="365432"/>
                  </a:lnTo>
                  <a:lnTo>
                    <a:pt x="123137" y="3538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606"/>
            <p:cNvSpPr/>
            <p:nvPr>
              <p:custDataLst>
                <p:tags r:id="rId92"/>
              </p:custDataLst>
            </p:nvPr>
          </p:nvSpPr>
          <p:spPr>
            <a:xfrm>
              <a:off x="8959850" y="3492500"/>
              <a:ext cx="158751" cy="31751"/>
            </a:xfrm>
            <a:custGeom>
              <a:avLst/>
              <a:gdLst/>
              <a:ahLst/>
              <a:cxnLst/>
              <a:rect l="0" t="0" r="0" b="0"/>
              <a:pathLst>
                <a:path w="158751" h="31751">
                  <a:moveTo>
                    <a:pt x="0" y="31750"/>
                  </a:moveTo>
                  <a:lnTo>
                    <a:pt x="0" y="31750"/>
                  </a:lnTo>
                  <a:lnTo>
                    <a:pt x="12960" y="26681"/>
                  </a:lnTo>
                  <a:lnTo>
                    <a:pt x="57123" y="17003"/>
                  </a:lnTo>
                  <a:lnTo>
                    <a:pt x="88182" y="10379"/>
                  </a:lnTo>
                  <a:lnTo>
                    <a:pt x="135018" y="3389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607"/>
            <p:cNvSpPr/>
            <p:nvPr>
              <p:custDataLst>
                <p:tags r:id="rId93"/>
              </p:custDataLst>
            </p:nvPr>
          </p:nvSpPr>
          <p:spPr>
            <a:xfrm>
              <a:off x="8955379" y="3330640"/>
              <a:ext cx="156872" cy="298019"/>
            </a:xfrm>
            <a:custGeom>
              <a:avLst/>
              <a:gdLst/>
              <a:ahLst/>
              <a:cxnLst/>
              <a:rect l="0" t="0" r="0" b="0"/>
              <a:pathLst>
                <a:path w="156872" h="298019">
                  <a:moveTo>
                    <a:pt x="137821" y="9460"/>
                  </a:moveTo>
                  <a:lnTo>
                    <a:pt x="137821" y="9460"/>
                  </a:lnTo>
                  <a:lnTo>
                    <a:pt x="143288" y="3993"/>
                  </a:lnTo>
                  <a:lnTo>
                    <a:pt x="142877" y="2993"/>
                  </a:lnTo>
                  <a:lnTo>
                    <a:pt x="140538" y="0"/>
                  </a:lnTo>
                  <a:lnTo>
                    <a:pt x="131503" y="82"/>
                  </a:lnTo>
                  <a:lnTo>
                    <a:pt x="85222" y="8486"/>
                  </a:lnTo>
                  <a:lnTo>
                    <a:pt x="44515" y="24685"/>
                  </a:lnTo>
                  <a:lnTo>
                    <a:pt x="15830" y="44688"/>
                  </a:lnTo>
                  <a:lnTo>
                    <a:pt x="7637" y="57337"/>
                  </a:lnTo>
                  <a:lnTo>
                    <a:pt x="2350" y="72366"/>
                  </a:lnTo>
                  <a:lnTo>
                    <a:pt x="0" y="88454"/>
                  </a:lnTo>
                  <a:lnTo>
                    <a:pt x="5420" y="133603"/>
                  </a:lnTo>
                  <a:lnTo>
                    <a:pt x="12591" y="178182"/>
                  </a:lnTo>
                  <a:lnTo>
                    <a:pt x="15135" y="212624"/>
                  </a:lnTo>
                  <a:lnTo>
                    <a:pt x="16567" y="258510"/>
                  </a:lnTo>
                  <a:lnTo>
                    <a:pt x="18314" y="276782"/>
                  </a:lnTo>
                  <a:lnTo>
                    <a:pt x="23794" y="289606"/>
                  </a:lnTo>
                  <a:lnTo>
                    <a:pt x="27935" y="293591"/>
                  </a:lnTo>
                  <a:lnTo>
                    <a:pt x="38183" y="298018"/>
                  </a:lnTo>
                  <a:lnTo>
                    <a:pt x="65965" y="297140"/>
                  </a:lnTo>
                  <a:lnTo>
                    <a:pt x="111868" y="285452"/>
                  </a:lnTo>
                  <a:lnTo>
                    <a:pt x="156871" y="2634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608"/>
            <p:cNvSpPr/>
            <p:nvPr>
              <p:custDataLst>
                <p:tags r:id="rId94"/>
              </p:custDataLst>
            </p:nvPr>
          </p:nvSpPr>
          <p:spPr>
            <a:xfrm>
              <a:off x="8826500" y="35242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609"/>
            <p:cNvSpPr/>
            <p:nvPr>
              <p:custDataLst>
                <p:tags r:id="rId95"/>
              </p:custDataLst>
            </p:nvPr>
          </p:nvSpPr>
          <p:spPr>
            <a:xfrm>
              <a:off x="8604250" y="3588166"/>
              <a:ext cx="44111" cy="183735"/>
            </a:xfrm>
            <a:custGeom>
              <a:avLst/>
              <a:gdLst/>
              <a:ahLst/>
              <a:cxnLst/>
              <a:rect l="0" t="0" r="0" b="0"/>
              <a:pathLst>
                <a:path w="44111" h="183735">
                  <a:moveTo>
                    <a:pt x="31750" y="18634"/>
                  </a:moveTo>
                  <a:lnTo>
                    <a:pt x="31750" y="18634"/>
                  </a:lnTo>
                  <a:lnTo>
                    <a:pt x="44110" y="0"/>
                  </a:lnTo>
                  <a:lnTo>
                    <a:pt x="32472" y="6546"/>
                  </a:lnTo>
                  <a:lnTo>
                    <a:pt x="27132" y="11850"/>
                  </a:lnTo>
                  <a:lnTo>
                    <a:pt x="9082" y="40189"/>
                  </a:lnTo>
                  <a:lnTo>
                    <a:pt x="3004" y="57476"/>
                  </a:lnTo>
                  <a:lnTo>
                    <a:pt x="395" y="88582"/>
                  </a:lnTo>
                  <a:lnTo>
                    <a:pt x="2057" y="97464"/>
                  </a:lnTo>
                  <a:lnTo>
                    <a:pt x="4442" y="105175"/>
                  </a:lnTo>
                  <a:lnTo>
                    <a:pt x="6276" y="146672"/>
                  </a:lnTo>
                  <a:lnTo>
                    <a:pt x="0" y="1837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610"/>
            <p:cNvSpPr/>
            <p:nvPr>
              <p:custDataLst>
                <p:tags r:id="rId96"/>
              </p:custDataLst>
            </p:nvPr>
          </p:nvSpPr>
          <p:spPr>
            <a:xfrm>
              <a:off x="8502650" y="3594100"/>
              <a:ext cx="95251" cy="95251"/>
            </a:xfrm>
            <a:custGeom>
              <a:avLst/>
              <a:gdLst/>
              <a:ahLst/>
              <a:cxnLst/>
              <a:rect l="0" t="0" r="0" b="0"/>
              <a:pathLst>
                <a:path w="95251" h="952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5209" y="15901"/>
                  </a:lnTo>
                  <a:lnTo>
                    <a:pt x="62323" y="51421"/>
                  </a:lnTo>
                  <a:lnTo>
                    <a:pt x="81926" y="72952"/>
                  </a:lnTo>
                  <a:lnTo>
                    <a:pt x="9525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611"/>
            <p:cNvSpPr/>
            <p:nvPr>
              <p:custDataLst>
                <p:tags r:id="rId97"/>
              </p:custDataLst>
            </p:nvPr>
          </p:nvSpPr>
          <p:spPr>
            <a:xfrm>
              <a:off x="8191500" y="3419929"/>
              <a:ext cx="273051" cy="250372"/>
            </a:xfrm>
            <a:custGeom>
              <a:avLst/>
              <a:gdLst/>
              <a:ahLst/>
              <a:cxnLst/>
              <a:rect l="0" t="0" r="0" b="0"/>
              <a:pathLst>
                <a:path w="273051" h="250372">
                  <a:moveTo>
                    <a:pt x="0" y="218621"/>
                  </a:moveTo>
                  <a:lnTo>
                    <a:pt x="0" y="218621"/>
                  </a:lnTo>
                  <a:lnTo>
                    <a:pt x="33224" y="176558"/>
                  </a:lnTo>
                  <a:lnTo>
                    <a:pt x="53077" y="138398"/>
                  </a:lnTo>
                  <a:lnTo>
                    <a:pt x="72886" y="90826"/>
                  </a:lnTo>
                  <a:lnTo>
                    <a:pt x="84012" y="47406"/>
                  </a:lnTo>
                  <a:lnTo>
                    <a:pt x="93938" y="10041"/>
                  </a:lnTo>
                  <a:lnTo>
                    <a:pt x="93669" y="8306"/>
                  </a:lnTo>
                  <a:lnTo>
                    <a:pt x="92785" y="7856"/>
                  </a:lnTo>
                  <a:lnTo>
                    <a:pt x="91491" y="8261"/>
                  </a:lnTo>
                  <a:lnTo>
                    <a:pt x="82925" y="18944"/>
                  </a:lnTo>
                  <a:lnTo>
                    <a:pt x="72458" y="62501"/>
                  </a:lnTo>
                  <a:lnTo>
                    <a:pt x="65763" y="108471"/>
                  </a:lnTo>
                  <a:lnTo>
                    <a:pt x="61447" y="141208"/>
                  </a:lnTo>
                  <a:lnTo>
                    <a:pt x="58423" y="188001"/>
                  </a:lnTo>
                  <a:lnTo>
                    <a:pt x="66835" y="231439"/>
                  </a:lnTo>
                  <a:lnTo>
                    <a:pt x="71567" y="244544"/>
                  </a:lnTo>
                  <a:lnTo>
                    <a:pt x="75228" y="247192"/>
                  </a:lnTo>
                  <a:lnTo>
                    <a:pt x="79785" y="247546"/>
                  </a:lnTo>
                  <a:lnTo>
                    <a:pt x="91904" y="243471"/>
                  </a:lnTo>
                  <a:lnTo>
                    <a:pt x="118560" y="227160"/>
                  </a:lnTo>
                  <a:lnTo>
                    <a:pt x="161055" y="181031"/>
                  </a:lnTo>
                  <a:lnTo>
                    <a:pt x="184469" y="149703"/>
                  </a:lnTo>
                  <a:lnTo>
                    <a:pt x="206634" y="114613"/>
                  </a:lnTo>
                  <a:lnTo>
                    <a:pt x="222600" y="81614"/>
                  </a:lnTo>
                  <a:lnTo>
                    <a:pt x="237641" y="40913"/>
                  </a:lnTo>
                  <a:lnTo>
                    <a:pt x="242496" y="21812"/>
                  </a:lnTo>
                  <a:lnTo>
                    <a:pt x="242301" y="8619"/>
                  </a:lnTo>
                  <a:lnTo>
                    <a:pt x="241262" y="4536"/>
                  </a:lnTo>
                  <a:lnTo>
                    <a:pt x="239864" y="1814"/>
                  </a:lnTo>
                  <a:lnTo>
                    <a:pt x="238225" y="0"/>
                  </a:lnTo>
                  <a:lnTo>
                    <a:pt x="236427" y="907"/>
                  </a:lnTo>
                  <a:lnTo>
                    <a:pt x="232549" y="7559"/>
                  </a:lnTo>
                  <a:lnTo>
                    <a:pt x="225016" y="40627"/>
                  </a:lnTo>
                  <a:lnTo>
                    <a:pt x="223775" y="79255"/>
                  </a:lnTo>
                  <a:lnTo>
                    <a:pt x="228267" y="121980"/>
                  </a:lnTo>
                  <a:lnTo>
                    <a:pt x="238223" y="164508"/>
                  </a:lnTo>
                  <a:lnTo>
                    <a:pt x="252347" y="209317"/>
                  </a:lnTo>
                  <a:lnTo>
                    <a:pt x="261741" y="233033"/>
                  </a:lnTo>
                  <a:lnTo>
                    <a:pt x="273050" y="250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612"/>
            <p:cNvSpPr/>
            <p:nvPr>
              <p:custDataLst>
                <p:tags r:id="rId98"/>
              </p:custDataLst>
            </p:nvPr>
          </p:nvSpPr>
          <p:spPr>
            <a:xfrm>
              <a:off x="7772400" y="3530600"/>
              <a:ext cx="234951" cy="25139"/>
            </a:xfrm>
            <a:custGeom>
              <a:avLst/>
              <a:gdLst/>
              <a:ahLst/>
              <a:cxnLst/>
              <a:rect l="0" t="0" r="0" b="0"/>
              <a:pathLst>
                <a:path w="234951" h="25139">
                  <a:moveTo>
                    <a:pt x="0" y="19050"/>
                  </a:moveTo>
                  <a:lnTo>
                    <a:pt x="0" y="19050"/>
                  </a:lnTo>
                  <a:lnTo>
                    <a:pt x="0" y="22421"/>
                  </a:lnTo>
                  <a:lnTo>
                    <a:pt x="705" y="23414"/>
                  </a:lnTo>
                  <a:lnTo>
                    <a:pt x="1881" y="24076"/>
                  </a:lnTo>
                  <a:lnTo>
                    <a:pt x="3370" y="24517"/>
                  </a:lnTo>
                  <a:lnTo>
                    <a:pt x="39177" y="25138"/>
                  </a:lnTo>
                  <a:lnTo>
                    <a:pt x="73151" y="21520"/>
                  </a:lnTo>
                  <a:lnTo>
                    <a:pt x="109417" y="15915"/>
                  </a:lnTo>
                  <a:lnTo>
                    <a:pt x="146702" y="11071"/>
                  </a:lnTo>
                  <a:lnTo>
                    <a:pt x="182559" y="6567"/>
                  </a:lnTo>
                  <a:lnTo>
                    <a:pt x="234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" name="SMARTInkShape-Group122"/>
          <p:cNvGrpSpPr/>
          <p:nvPr/>
        </p:nvGrpSpPr>
        <p:grpSpPr>
          <a:xfrm>
            <a:off x="10045699" y="3409950"/>
            <a:ext cx="203202" cy="241301"/>
            <a:chOff x="10045699" y="3409950"/>
            <a:chExt cx="203202" cy="241301"/>
          </a:xfrm>
        </p:grpSpPr>
        <p:sp>
          <p:nvSpPr>
            <p:cNvPr id="116" name="SMARTInkShape-613"/>
            <p:cNvSpPr/>
            <p:nvPr>
              <p:custDataLst>
                <p:tags r:id="rId86"/>
              </p:custDataLst>
            </p:nvPr>
          </p:nvSpPr>
          <p:spPr>
            <a:xfrm>
              <a:off x="10153650" y="3409950"/>
              <a:ext cx="11819" cy="241301"/>
            </a:xfrm>
            <a:custGeom>
              <a:avLst/>
              <a:gdLst/>
              <a:ahLst/>
              <a:cxnLst/>
              <a:rect l="0" t="0" r="0" b="0"/>
              <a:pathLst>
                <a:path w="11819" h="241301">
                  <a:moveTo>
                    <a:pt x="6350" y="0"/>
                  </a:moveTo>
                  <a:lnTo>
                    <a:pt x="6350" y="0"/>
                  </a:lnTo>
                  <a:lnTo>
                    <a:pt x="7055" y="40385"/>
                  </a:lnTo>
                  <a:lnTo>
                    <a:pt x="10713" y="82835"/>
                  </a:lnTo>
                  <a:lnTo>
                    <a:pt x="11818" y="117249"/>
                  </a:lnTo>
                  <a:lnTo>
                    <a:pt x="10426" y="151829"/>
                  </a:lnTo>
                  <a:lnTo>
                    <a:pt x="5676" y="199268"/>
                  </a:lnTo>
                  <a:lnTo>
                    <a:pt x="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614"/>
            <p:cNvSpPr/>
            <p:nvPr>
              <p:custDataLst>
                <p:tags r:id="rId87"/>
              </p:custDataLst>
            </p:nvPr>
          </p:nvSpPr>
          <p:spPr>
            <a:xfrm>
              <a:off x="10045699" y="3536950"/>
              <a:ext cx="203202" cy="31751"/>
            </a:xfrm>
            <a:custGeom>
              <a:avLst/>
              <a:gdLst/>
              <a:ahLst/>
              <a:cxnLst/>
              <a:rect l="0" t="0" r="0" b="0"/>
              <a:pathLst>
                <a:path w="203202" h="31751">
                  <a:moveTo>
                    <a:pt x="1" y="0"/>
                  </a:moveTo>
                  <a:lnTo>
                    <a:pt x="1" y="0"/>
                  </a:lnTo>
                  <a:lnTo>
                    <a:pt x="0" y="3371"/>
                  </a:lnTo>
                  <a:lnTo>
                    <a:pt x="706" y="4364"/>
                  </a:lnTo>
                  <a:lnTo>
                    <a:pt x="1882" y="5026"/>
                  </a:lnTo>
                  <a:lnTo>
                    <a:pt x="7892" y="5762"/>
                  </a:lnTo>
                  <a:lnTo>
                    <a:pt x="48022" y="8115"/>
                  </a:lnTo>
                  <a:lnTo>
                    <a:pt x="94429" y="13223"/>
                  </a:lnTo>
                  <a:lnTo>
                    <a:pt x="137576" y="19205"/>
                  </a:lnTo>
                  <a:lnTo>
                    <a:pt x="203201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6" name="SMARTInkShape-Group123"/>
          <p:cNvGrpSpPr/>
          <p:nvPr/>
        </p:nvGrpSpPr>
        <p:grpSpPr>
          <a:xfrm>
            <a:off x="10604500" y="3435222"/>
            <a:ext cx="1174751" cy="412879"/>
            <a:chOff x="10604500" y="3435222"/>
            <a:chExt cx="1174751" cy="412879"/>
          </a:xfrm>
        </p:grpSpPr>
        <p:sp>
          <p:nvSpPr>
            <p:cNvPr id="119" name="SMARTInkShape-615"/>
            <p:cNvSpPr/>
            <p:nvPr>
              <p:custDataLst>
                <p:tags r:id="rId79"/>
              </p:custDataLst>
            </p:nvPr>
          </p:nvSpPr>
          <p:spPr>
            <a:xfrm>
              <a:off x="11715750" y="3666641"/>
              <a:ext cx="63501" cy="181460"/>
            </a:xfrm>
            <a:custGeom>
              <a:avLst/>
              <a:gdLst/>
              <a:ahLst/>
              <a:cxnLst/>
              <a:rect l="0" t="0" r="0" b="0"/>
              <a:pathLst>
                <a:path w="63501" h="181460">
                  <a:moveTo>
                    <a:pt x="63500" y="3659"/>
                  </a:moveTo>
                  <a:lnTo>
                    <a:pt x="63500" y="3659"/>
                  </a:lnTo>
                  <a:lnTo>
                    <a:pt x="63498" y="288"/>
                  </a:lnTo>
                  <a:lnTo>
                    <a:pt x="61383" y="0"/>
                  </a:lnTo>
                  <a:lnTo>
                    <a:pt x="49703" y="2967"/>
                  </a:lnTo>
                  <a:lnTo>
                    <a:pt x="43728" y="6409"/>
                  </a:lnTo>
                  <a:lnTo>
                    <a:pt x="41851" y="9020"/>
                  </a:lnTo>
                  <a:lnTo>
                    <a:pt x="39212" y="18731"/>
                  </a:lnTo>
                  <a:lnTo>
                    <a:pt x="36438" y="30573"/>
                  </a:lnTo>
                  <a:lnTo>
                    <a:pt x="20889" y="67198"/>
                  </a:lnTo>
                  <a:lnTo>
                    <a:pt x="15785" y="109004"/>
                  </a:lnTo>
                  <a:lnTo>
                    <a:pt x="9343" y="148042"/>
                  </a:lnTo>
                  <a:lnTo>
                    <a:pt x="2769" y="166384"/>
                  </a:lnTo>
                  <a:lnTo>
                    <a:pt x="0" y="1814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616"/>
            <p:cNvSpPr/>
            <p:nvPr>
              <p:custDataLst>
                <p:tags r:id="rId80"/>
              </p:custDataLst>
            </p:nvPr>
          </p:nvSpPr>
          <p:spPr>
            <a:xfrm>
              <a:off x="11634082" y="3645783"/>
              <a:ext cx="81669" cy="100718"/>
            </a:xfrm>
            <a:custGeom>
              <a:avLst/>
              <a:gdLst/>
              <a:ahLst/>
              <a:cxnLst/>
              <a:rect l="0" t="0" r="0" b="0"/>
              <a:pathLst>
                <a:path w="81669" h="100718">
                  <a:moveTo>
                    <a:pt x="5468" y="5467"/>
                  </a:moveTo>
                  <a:lnTo>
                    <a:pt x="5468" y="5467"/>
                  </a:lnTo>
                  <a:lnTo>
                    <a:pt x="0" y="0"/>
                  </a:lnTo>
                  <a:lnTo>
                    <a:pt x="42076" y="39880"/>
                  </a:lnTo>
                  <a:lnTo>
                    <a:pt x="71980" y="81343"/>
                  </a:lnTo>
                  <a:lnTo>
                    <a:pt x="81668" y="100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617"/>
            <p:cNvSpPr/>
            <p:nvPr>
              <p:custDataLst>
                <p:tags r:id="rId81"/>
              </p:custDataLst>
            </p:nvPr>
          </p:nvSpPr>
          <p:spPr>
            <a:xfrm>
              <a:off x="11347450" y="3485502"/>
              <a:ext cx="215901" cy="203849"/>
            </a:xfrm>
            <a:custGeom>
              <a:avLst/>
              <a:gdLst/>
              <a:ahLst/>
              <a:cxnLst/>
              <a:rect l="0" t="0" r="0" b="0"/>
              <a:pathLst>
                <a:path w="215901" h="203849">
                  <a:moveTo>
                    <a:pt x="0" y="197498"/>
                  </a:moveTo>
                  <a:lnTo>
                    <a:pt x="0" y="197498"/>
                  </a:lnTo>
                  <a:lnTo>
                    <a:pt x="33613" y="153054"/>
                  </a:lnTo>
                  <a:lnTo>
                    <a:pt x="62405" y="112231"/>
                  </a:lnTo>
                  <a:lnTo>
                    <a:pt x="80343" y="76043"/>
                  </a:lnTo>
                  <a:lnTo>
                    <a:pt x="90833" y="42272"/>
                  </a:lnTo>
                  <a:lnTo>
                    <a:pt x="92580" y="24792"/>
                  </a:lnTo>
                  <a:lnTo>
                    <a:pt x="89524" y="735"/>
                  </a:lnTo>
                  <a:lnTo>
                    <a:pt x="88610" y="0"/>
                  </a:lnTo>
                  <a:lnTo>
                    <a:pt x="87295" y="922"/>
                  </a:lnTo>
                  <a:lnTo>
                    <a:pt x="85713" y="2947"/>
                  </a:lnTo>
                  <a:lnTo>
                    <a:pt x="71033" y="49791"/>
                  </a:lnTo>
                  <a:lnTo>
                    <a:pt x="67614" y="90939"/>
                  </a:lnTo>
                  <a:lnTo>
                    <a:pt x="71068" y="132528"/>
                  </a:lnTo>
                  <a:lnTo>
                    <a:pt x="81928" y="177766"/>
                  </a:lnTo>
                  <a:lnTo>
                    <a:pt x="89564" y="190610"/>
                  </a:lnTo>
                  <a:lnTo>
                    <a:pt x="93576" y="195022"/>
                  </a:lnTo>
                  <a:lnTo>
                    <a:pt x="98368" y="197258"/>
                  </a:lnTo>
                  <a:lnTo>
                    <a:pt x="109334" y="197862"/>
                  </a:lnTo>
                  <a:lnTo>
                    <a:pt x="121265" y="190134"/>
                  </a:lnTo>
                  <a:lnTo>
                    <a:pt x="149542" y="155435"/>
                  </a:lnTo>
                  <a:lnTo>
                    <a:pt x="167232" y="113382"/>
                  </a:lnTo>
                  <a:lnTo>
                    <a:pt x="178747" y="79679"/>
                  </a:lnTo>
                  <a:lnTo>
                    <a:pt x="193367" y="34413"/>
                  </a:lnTo>
                  <a:lnTo>
                    <a:pt x="198125" y="14949"/>
                  </a:lnTo>
                  <a:lnTo>
                    <a:pt x="197887" y="3947"/>
                  </a:lnTo>
                  <a:lnTo>
                    <a:pt x="196834" y="2141"/>
                  </a:lnTo>
                  <a:lnTo>
                    <a:pt x="195429" y="2349"/>
                  </a:lnTo>
                  <a:lnTo>
                    <a:pt x="193786" y="3899"/>
                  </a:lnTo>
                  <a:lnTo>
                    <a:pt x="188102" y="26306"/>
                  </a:lnTo>
                  <a:lnTo>
                    <a:pt x="188692" y="63127"/>
                  </a:lnTo>
                  <a:lnTo>
                    <a:pt x="193335" y="108688"/>
                  </a:lnTo>
                  <a:lnTo>
                    <a:pt x="199180" y="151193"/>
                  </a:lnTo>
                  <a:lnTo>
                    <a:pt x="215900" y="2038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618"/>
            <p:cNvSpPr/>
            <p:nvPr>
              <p:custDataLst>
                <p:tags r:id="rId82"/>
              </p:custDataLst>
            </p:nvPr>
          </p:nvSpPr>
          <p:spPr>
            <a:xfrm>
              <a:off x="11176000" y="36068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0"/>
                  </a:moveTo>
                  <a:lnTo>
                    <a:pt x="1270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619"/>
            <p:cNvSpPr/>
            <p:nvPr>
              <p:custDataLst>
                <p:tags r:id="rId83"/>
              </p:custDataLst>
            </p:nvPr>
          </p:nvSpPr>
          <p:spPr>
            <a:xfrm>
              <a:off x="10960100" y="3587750"/>
              <a:ext cx="82551" cy="165101"/>
            </a:xfrm>
            <a:custGeom>
              <a:avLst/>
              <a:gdLst/>
              <a:ahLst/>
              <a:cxnLst/>
              <a:rect l="0" t="0" r="0" b="0"/>
              <a:pathLst>
                <a:path w="82551" h="165101">
                  <a:moveTo>
                    <a:pt x="82550" y="0"/>
                  </a:moveTo>
                  <a:lnTo>
                    <a:pt x="82550" y="0"/>
                  </a:lnTo>
                  <a:lnTo>
                    <a:pt x="75808" y="0"/>
                  </a:lnTo>
                  <a:lnTo>
                    <a:pt x="70617" y="1881"/>
                  </a:lnTo>
                  <a:lnTo>
                    <a:pt x="68244" y="3371"/>
                  </a:lnTo>
                  <a:lnTo>
                    <a:pt x="58165" y="18951"/>
                  </a:lnTo>
                  <a:lnTo>
                    <a:pt x="42115" y="58933"/>
                  </a:lnTo>
                  <a:lnTo>
                    <a:pt x="25357" y="103415"/>
                  </a:lnTo>
                  <a:lnTo>
                    <a:pt x="8458" y="146017"/>
                  </a:lnTo>
                  <a:lnTo>
                    <a:pt x="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620"/>
            <p:cNvSpPr/>
            <p:nvPr>
              <p:custDataLst>
                <p:tags r:id="rId84"/>
              </p:custDataLst>
            </p:nvPr>
          </p:nvSpPr>
          <p:spPr>
            <a:xfrm>
              <a:off x="10909300" y="3613150"/>
              <a:ext cx="107951" cy="101601"/>
            </a:xfrm>
            <a:custGeom>
              <a:avLst/>
              <a:gdLst/>
              <a:ahLst/>
              <a:cxnLst/>
              <a:rect l="0" t="0" r="0" b="0"/>
              <a:pathLst>
                <a:path w="107951" h="101601">
                  <a:moveTo>
                    <a:pt x="0" y="0"/>
                  </a:moveTo>
                  <a:lnTo>
                    <a:pt x="0" y="0"/>
                  </a:lnTo>
                  <a:lnTo>
                    <a:pt x="3371" y="6742"/>
                  </a:lnTo>
                  <a:lnTo>
                    <a:pt x="48794" y="39789"/>
                  </a:lnTo>
                  <a:lnTo>
                    <a:pt x="93252" y="86683"/>
                  </a:lnTo>
                  <a:lnTo>
                    <a:pt x="10795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621"/>
            <p:cNvSpPr/>
            <p:nvPr>
              <p:custDataLst>
                <p:tags r:id="rId85"/>
              </p:custDataLst>
            </p:nvPr>
          </p:nvSpPr>
          <p:spPr>
            <a:xfrm>
              <a:off x="10604500" y="3435222"/>
              <a:ext cx="254001" cy="247779"/>
            </a:xfrm>
            <a:custGeom>
              <a:avLst/>
              <a:gdLst/>
              <a:ahLst/>
              <a:cxnLst/>
              <a:rect l="0" t="0" r="0" b="0"/>
              <a:pathLst>
                <a:path w="254001" h="247779">
                  <a:moveTo>
                    <a:pt x="0" y="203328"/>
                  </a:moveTo>
                  <a:lnTo>
                    <a:pt x="0" y="203328"/>
                  </a:lnTo>
                  <a:lnTo>
                    <a:pt x="0" y="208795"/>
                  </a:lnTo>
                  <a:lnTo>
                    <a:pt x="11557" y="221211"/>
                  </a:lnTo>
                  <a:lnTo>
                    <a:pt x="22473" y="218661"/>
                  </a:lnTo>
                  <a:lnTo>
                    <a:pt x="39114" y="206695"/>
                  </a:lnTo>
                  <a:lnTo>
                    <a:pt x="63700" y="168480"/>
                  </a:lnTo>
                  <a:lnTo>
                    <a:pt x="81904" y="131149"/>
                  </a:lnTo>
                  <a:lnTo>
                    <a:pt x="95842" y="86378"/>
                  </a:lnTo>
                  <a:lnTo>
                    <a:pt x="104754" y="46380"/>
                  </a:lnTo>
                  <a:lnTo>
                    <a:pt x="112902" y="3545"/>
                  </a:lnTo>
                  <a:lnTo>
                    <a:pt x="112663" y="995"/>
                  </a:lnTo>
                  <a:lnTo>
                    <a:pt x="111798" y="0"/>
                  </a:lnTo>
                  <a:lnTo>
                    <a:pt x="110516" y="43"/>
                  </a:lnTo>
                  <a:lnTo>
                    <a:pt x="99499" y="42180"/>
                  </a:lnTo>
                  <a:lnTo>
                    <a:pt x="93611" y="73851"/>
                  </a:lnTo>
                  <a:lnTo>
                    <a:pt x="90994" y="106742"/>
                  </a:lnTo>
                  <a:lnTo>
                    <a:pt x="89520" y="153621"/>
                  </a:lnTo>
                  <a:lnTo>
                    <a:pt x="92455" y="192049"/>
                  </a:lnTo>
                  <a:lnTo>
                    <a:pt x="101164" y="222407"/>
                  </a:lnTo>
                  <a:lnTo>
                    <a:pt x="108697" y="234856"/>
                  </a:lnTo>
                  <a:lnTo>
                    <a:pt x="112681" y="239163"/>
                  </a:lnTo>
                  <a:lnTo>
                    <a:pt x="118160" y="240623"/>
                  </a:lnTo>
                  <a:lnTo>
                    <a:pt x="131773" y="238483"/>
                  </a:lnTo>
                  <a:lnTo>
                    <a:pt x="158674" y="222603"/>
                  </a:lnTo>
                  <a:lnTo>
                    <a:pt x="185618" y="193281"/>
                  </a:lnTo>
                  <a:lnTo>
                    <a:pt x="204732" y="157782"/>
                  </a:lnTo>
                  <a:lnTo>
                    <a:pt x="215961" y="117082"/>
                  </a:lnTo>
                  <a:lnTo>
                    <a:pt x="221007" y="70633"/>
                  </a:lnTo>
                  <a:lnTo>
                    <a:pt x="222086" y="42913"/>
                  </a:lnTo>
                  <a:lnTo>
                    <a:pt x="222235" y="80734"/>
                  </a:lnTo>
                  <a:lnTo>
                    <a:pt x="225616" y="122476"/>
                  </a:lnTo>
                  <a:lnTo>
                    <a:pt x="231087" y="163849"/>
                  </a:lnTo>
                  <a:lnTo>
                    <a:pt x="243620" y="209981"/>
                  </a:lnTo>
                  <a:lnTo>
                    <a:pt x="254000" y="2477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SMARTInkShape-Group124"/>
          <p:cNvGrpSpPr/>
          <p:nvPr/>
        </p:nvGrpSpPr>
        <p:grpSpPr>
          <a:xfrm>
            <a:off x="6632997" y="3848100"/>
            <a:ext cx="904454" cy="622301"/>
            <a:chOff x="6632997" y="3848100"/>
            <a:chExt cx="904454" cy="622301"/>
          </a:xfrm>
        </p:grpSpPr>
        <p:sp>
          <p:nvSpPr>
            <p:cNvPr id="127" name="SMARTInkShape-622"/>
            <p:cNvSpPr/>
            <p:nvPr>
              <p:custDataLst>
                <p:tags r:id="rId75"/>
              </p:custDataLst>
            </p:nvPr>
          </p:nvSpPr>
          <p:spPr>
            <a:xfrm>
              <a:off x="7284420" y="4261888"/>
              <a:ext cx="81581" cy="208513"/>
            </a:xfrm>
            <a:custGeom>
              <a:avLst/>
              <a:gdLst/>
              <a:ahLst/>
              <a:cxnLst/>
              <a:rect l="0" t="0" r="0" b="0"/>
              <a:pathLst>
                <a:path w="81581" h="208513">
                  <a:moveTo>
                    <a:pt x="81580" y="18012"/>
                  </a:moveTo>
                  <a:lnTo>
                    <a:pt x="81580" y="18012"/>
                  </a:lnTo>
                  <a:lnTo>
                    <a:pt x="78209" y="11270"/>
                  </a:lnTo>
                  <a:lnTo>
                    <a:pt x="76511" y="9284"/>
                  </a:lnTo>
                  <a:lnTo>
                    <a:pt x="63283" y="2464"/>
                  </a:lnTo>
                  <a:lnTo>
                    <a:pt x="51542" y="0"/>
                  </a:lnTo>
                  <a:lnTo>
                    <a:pt x="39126" y="2640"/>
                  </a:lnTo>
                  <a:lnTo>
                    <a:pt x="32608" y="7887"/>
                  </a:lnTo>
                  <a:lnTo>
                    <a:pt x="8156" y="39985"/>
                  </a:lnTo>
                  <a:lnTo>
                    <a:pt x="2048" y="57683"/>
                  </a:lnTo>
                  <a:lnTo>
                    <a:pt x="0" y="105119"/>
                  </a:lnTo>
                  <a:lnTo>
                    <a:pt x="7902" y="147171"/>
                  </a:lnTo>
                  <a:lnTo>
                    <a:pt x="20232" y="194561"/>
                  </a:lnTo>
                  <a:lnTo>
                    <a:pt x="24430" y="20851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623"/>
            <p:cNvSpPr/>
            <p:nvPr>
              <p:custDataLst>
                <p:tags r:id="rId76"/>
              </p:custDataLst>
            </p:nvPr>
          </p:nvSpPr>
          <p:spPr>
            <a:xfrm>
              <a:off x="7181850" y="4260850"/>
              <a:ext cx="101601" cy="63501"/>
            </a:xfrm>
            <a:custGeom>
              <a:avLst/>
              <a:gdLst/>
              <a:ahLst/>
              <a:cxnLst/>
              <a:rect l="0" t="0" r="0" b="0"/>
              <a:pathLst>
                <a:path w="101601" h="63501">
                  <a:moveTo>
                    <a:pt x="0" y="0"/>
                  </a:moveTo>
                  <a:lnTo>
                    <a:pt x="0" y="0"/>
                  </a:lnTo>
                  <a:lnTo>
                    <a:pt x="21048" y="17677"/>
                  </a:lnTo>
                  <a:lnTo>
                    <a:pt x="64308" y="46610"/>
                  </a:lnTo>
                  <a:lnTo>
                    <a:pt x="73502" y="55052"/>
                  </a:lnTo>
                  <a:lnTo>
                    <a:pt x="84173" y="59746"/>
                  </a:lnTo>
                  <a:lnTo>
                    <a:pt x="101600" y="635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624"/>
            <p:cNvSpPr/>
            <p:nvPr>
              <p:custDataLst>
                <p:tags r:id="rId77"/>
              </p:custDataLst>
            </p:nvPr>
          </p:nvSpPr>
          <p:spPr>
            <a:xfrm>
              <a:off x="6908800" y="4123763"/>
              <a:ext cx="228601" cy="213288"/>
            </a:xfrm>
            <a:custGeom>
              <a:avLst/>
              <a:gdLst/>
              <a:ahLst/>
              <a:cxnLst/>
              <a:rect l="0" t="0" r="0" b="0"/>
              <a:pathLst>
                <a:path w="228601" h="213288">
                  <a:moveTo>
                    <a:pt x="0" y="181537"/>
                  </a:moveTo>
                  <a:lnTo>
                    <a:pt x="0" y="181537"/>
                  </a:lnTo>
                  <a:lnTo>
                    <a:pt x="5467" y="181537"/>
                  </a:lnTo>
                  <a:lnTo>
                    <a:pt x="33462" y="159868"/>
                  </a:lnTo>
                  <a:lnTo>
                    <a:pt x="53673" y="121603"/>
                  </a:lnTo>
                  <a:lnTo>
                    <a:pt x="66939" y="89931"/>
                  </a:lnTo>
                  <a:lnTo>
                    <a:pt x="77742" y="48044"/>
                  </a:lnTo>
                  <a:lnTo>
                    <a:pt x="82424" y="5896"/>
                  </a:lnTo>
                  <a:lnTo>
                    <a:pt x="80613" y="8460"/>
                  </a:lnTo>
                  <a:lnTo>
                    <a:pt x="79142" y="11119"/>
                  </a:lnTo>
                  <a:lnTo>
                    <a:pt x="69679" y="57181"/>
                  </a:lnTo>
                  <a:lnTo>
                    <a:pt x="65331" y="95302"/>
                  </a:lnTo>
                  <a:lnTo>
                    <a:pt x="67805" y="135995"/>
                  </a:lnTo>
                  <a:lnTo>
                    <a:pt x="77913" y="180929"/>
                  </a:lnTo>
                  <a:lnTo>
                    <a:pt x="87918" y="201504"/>
                  </a:lnTo>
                  <a:lnTo>
                    <a:pt x="93873" y="208050"/>
                  </a:lnTo>
                  <a:lnTo>
                    <a:pt x="96449" y="209796"/>
                  </a:lnTo>
                  <a:lnTo>
                    <a:pt x="104955" y="209854"/>
                  </a:lnTo>
                  <a:lnTo>
                    <a:pt x="110186" y="208881"/>
                  </a:lnTo>
                  <a:lnTo>
                    <a:pt x="121644" y="200275"/>
                  </a:lnTo>
                  <a:lnTo>
                    <a:pt x="142874" y="171754"/>
                  </a:lnTo>
                  <a:lnTo>
                    <a:pt x="159691" y="137168"/>
                  </a:lnTo>
                  <a:lnTo>
                    <a:pt x="174707" y="95640"/>
                  </a:lnTo>
                  <a:lnTo>
                    <a:pt x="191465" y="55426"/>
                  </a:lnTo>
                  <a:lnTo>
                    <a:pt x="208562" y="10614"/>
                  </a:lnTo>
                  <a:lnTo>
                    <a:pt x="214450" y="0"/>
                  </a:lnTo>
                  <a:lnTo>
                    <a:pt x="210683" y="35387"/>
                  </a:lnTo>
                  <a:lnTo>
                    <a:pt x="210053" y="71426"/>
                  </a:lnTo>
                  <a:lnTo>
                    <a:pt x="210404" y="118337"/>
                  </a:lnTo>
                  <a:lnTo>
                    <a:pt x="212986" y="155800"/>
                  </a:lnTo>
                  <a:lnTo>
                    <a:pt x="228600" y="21328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625"/>
            <p:cNvSpPr/>
            <p:nvPr>
              <p:custDataLst>
                <p:tags r:id="rId78"/>
              </p:custDataLst>
            </p:nvPr>
          </p:nvSpPr>
          <p:spPr>
            <a:xfrm>
              <a:off x="6632997" y="3848100"/>
              <a:ext cx="904454" cy="88901"/>
            </a:xfrm>
            <a:custGeom>
              <a:avLst/>
              <a:gdLst/>
              <a:ahLst/>
              <a:cxnLst/>
              <a:rect l="0" t="0" r="0" b="0"/>
              <a:pathLst>
                <a:path w="904454" h="88901">
                  <a:moveTo>
                    <a:pt x="9103" y="0"/>
                  </a:moveTo>
                  <a:lnTo>
                    <a:pt x="9103" y="0"/>
                  </a:lnTo>
                  <a:lnTo>
                    <a:pt x="5732" y="0"/>
                  </a:lnTo>
                  <a:lnTo>
                    <a:pt x="2196" y="3763"/>
                  </a:lnTo>
                  <a:lnTo>
                    <a:pt x="264" y="6742"/>
                  </a:lnTo>
                  <a:lnTo>
                    <a:pt x="0" y="15696"/>
                  </a:lnTo>
                  <a:lnTo>
                    <a:pt x="918" y="21048"/>
                  </a:lnTo>
                  <a:lnTo>
                    <a:pt x="15693" y="42063"/>
                  </a:lnTo>
                  <a:lnTo>
                    <a:pt x="48058" y="62793"/>
                  </a:lnTo>
                  <a:lnTo>
                    <a:pt x="95668" y="75598"/>
                  </a:lnTo>
                  <a:lnTo>
                    <a:pt x="133419" y="77579"/>
                  </a:lnTo>
                  <a:lnTo>
                    <a:pt x="173715" y="74696"/>
                  </a:lnTo>
                  <a:lnTo>
                    <a:pt x="215144" y="66359"/>
                  </a:lnTo>
                  <a:lnTo>
                    <a:pt x="255194" y="55599"/>
                  </a:lnTo>
                  <a:lnTo>
                    <a:pt x="291338" y="45172"/>
                  </a:lnTo>
                  <a:lnTo>
                    <a:pt x="330814" y="36745"/>
                  </a:lnTo>
                  <a:lnTo>
                    <a:pt x="351288" y="37028"/>
                  </a:lnTo>
                  <a:lnTo>
                    <a:pt x="367913" y="43268"/>
                  </a:lnTo>
                  <a:lnTo>
                    <a:pt x="407459" y="65461"/>
                  </a:lnTo>
                  <a:lnTo>
                    <a:pt x="449424" y="83392"/>
                  </a:lnTo>
                  <a:lnTo>
                    <a:pt x="484899" y="87268"/>
                  </a:lnTo>
                  <a:lnTo>
                    <a:pt x="526689" y="85046"/>
                  </a:lnTo>
                  <a:lnTo>
                    <a:pt x="573722" y="83289"/>
                  </a:lnTo>
                  <a:lnTo>
                    <a:pt x="620035" y="86140"/>
                  </a:lnTo>
                  <a:lnTo>
                    <a:pt x="658295" y="88082"/>
                  </a:lnTo>
                  <a:lnTo>
                    <a:pt x="695345" y="85287"/>
                  </a:lnTo>
                  <a:lnTo>
                    <a:pt x="736504" y="79990"/>
                  </a:lnTo>
                  <a:lnTo>
                    <a:pt x="776609" y="77323"/>
                  </a:lnTo>
                  <a:lnTo>
                    <a:pt x="823017" y="80786"/>
                  </a:lnTo>
                  <a:lnTo>
                    <a:pt x="868036" y="84083"/>
                  </a:lnTo>
                  <a:lnTo>
                    <a:pt x="904453" y="889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6" name="SMARTInkShape-Group125"/>
          <p:cNvGrpSpPr/>
          <p:nvPr/>
        </p:nvGrpSpPr>
        <p:grpSpPr>
          <a:xfrm>
            <a:off x="8991600" y="3784600"/>
            <a:ext cx="799218" cy="565151"/>
            <a:chOff x="8991600" y="3784600"/>
            <a:chExt cx="799218" cy="565151"/>
          </a:xfrm>
        </p:grpSpPr>
        <p:sp>
          <p:nvSpPr>
            <p:cNvPr id="132" name="SMARTInkShape-626"/>
            <p:cNvSpPr/>
            <p:nvPr>
              <p:custDataLst>
                <p:tags r:id="rId71"/>
              </p:custDataLst>
            </p:nvPr>
          </p:nvSpPr>
          <p:spPr>
            <a:xfrm>
              <a:off x="9683750" y="4211815"/>
              <a:ext cx="107068" cy="131586"/>
            </a:xfrm>
            <a:custGeom>
              <a:avLst/>
              <a:gdLst/>
              <a:ahLst/>
              <a:cxnLst/>
              <a:rect l="0" t="0" r="0" b="0"/>
              <a:pathLst>
                <a:path w="107068" h="131586">
                  <a:moveTo>
                    <a:pt x="101600" y="10935"/>
                  </a:moveTo>
                  <a:lnTo>
                    <a:pt x="101600" y="10935"/>
                  </a:lnTo>
                  <a:lnTo>
                    <a:pt x="107067" y="0"/>
                  </a:lnTo>
                  <a:lnTo>
                    <a:pt x="94204" y="8871"/>
                  </a:lnTo>
                  <a:lnTo>
                    <a:pt x="65777" y="41759"/>
                  </a:lnTo>
                  <a:lnTo>
                    <a:pt x="40758" y="75199"/>
                  </a:lnTo>
                  <a:lnTo>
                    <a:pt x="0" y="13158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627"/>
            <p:cNvSpPr/>
            <p:nvPr>
              <p:custDataLst>
                <p:tags r:id="rId72"/>
              </p:custDataLst>
            </p:nvPr>
          </p:nvSpPr>
          <p:spPr>
            <a:xfrm>
              <a:off x="9639300" y="4216400"/>
              <a:ext cx="146051" cy="133351"/>
            </a:xfrm>
            <a:custGeom>
              <a:avLst/>
              <a:gdLst/>
              <a:ahLst/>
              <a:cxnLst/>
              <a:rect l="0" t="0" r="0" b="0"/>
              <a:pathLst>
                <a:path w="146051" h="133351">
                  <a:moveTo>
                    <a:pt x="0" y="0"/>
                  </a:moveTo>
                  <a:lnTo>
                    <a:pt x="0" y="0"/>
                  </a:lnTo>
                  <a:lnTo>
                    <a:pt x="38283" y="34519"/>
                  </a:lnTo>
                  <a:lnTo>
                    <a:pt x="77098" y="66164"/>
                  </a:lnTo>
                  <a:lnTo>
                    <a:pt x="120490" y="108022"/>
                  </a:lnTo>
                  <a:lnTo>
                    <a:pt x="146050" y="133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628"/>
            <p:cNvSpPr/>
            <p:nvPr>
              <p:custDataLst>
                <p:tags r:id="rId73"/>
              </p:custDataLst>
            </p:nvPr>
          </p:nvSpPr>
          <p:spPr>
            <a:xfrm>
              <a:off x="9251950" y="4055678"/>
              <a:ext cx="317501" cy="223200"/>
            </a:xfrm>
            <a:custGeom>
              <a:avLst/>
              <a:gdLst/>
              <a:ahLst/>
              <a:cxnLst/>
              <a:rect l="0" t="0" r="0" b="0"/>
              <a:pathLst>
                <a:path w="317501" h="223200">
                  <a:moveTo>
                    <a:pt x="0" y="198822"/>
                  </a:moveTo>
                  <a:lnTo>
                    <a:pt x="0" y="198822"/>
                  </a:lnTo>
                  <a:lnTo>
                    <a:pt x="8838" y="207660"/>
                  </a:lnTo>
                  <a:lnTo>
                    <a:pt x="14746" y="209805"/>
                  </a:lnTo>
                  <a:lnTo>
                    <a:pt x="18297" y="210377"/>
                  </a:lnTo>
                  <a:lnTo>
                    <a:pt x="22076" y="209348"/>
                  </a:lnTo>
                  <a:lnTo>
                    <a:pt x="34842" y="200451"/>
                  </a:lnTo>
                  <a:lnTo>
                    <a:pt x="57761" y="175077"/>
                  </a:lnTo>
                  <a:lnTo>
                    <a:pt x="76381" y="140986"/>
                  </a:lnTo>
                  <a:lnTo>
                    <a:pt x="93422" y="98900"/>
                  </a:lnTo>
                  <a:lnTo>
                    <a:pt x="108451" y="56866"/>
                  </a:lnTo>
                  <a:lnTo>
                    <a:pt x="112567" y="45048"/>
                  </a:lnTo>
                  <a:lnTo>
                    <a:pt x="112439" y="43389"/>
                  </a:lnTo>
                  <a:lnTo>
                    <a:pt x="111648" y="42283"/>
                  </a:lnTo>
                  <a:lnTo>
                    <a:pt x="110415" y="41546"/>
                  </a:lnTo>
                  <a:lnTo>
                    <a:pt x="109045" y="48253"/>
                  </a:lnTo>
                  <a:lnTo>
                    <a:pt x="108094" y="89963"/>
                  </a:lnTo>
                  <a:lnTo>
                    <a:pt x="109403" y="128389"/>
                  </a:lnTo>
                  <a:lnTo>
                    <a:pt x="118807" y="166899"/>
                  </a:lnTo>
                  <a:lnTo>
                    <a:pt x="134686" y="202298"/>
                  </a:lnTo>
                  <a:lnTo>
                    <a:pt x="146644" y="217065"/>
                  </a:lnTo>
                  <a:lnTo>
                    <a:pt x="152795" y="220862"/>
                  </a:lnTo>
                  <a:lnTo>
                    <a:pt x="165275" y="223199"/>
                  </a:lnTo>
                  <a:lnTo>
                    <a:pt x="179760" y="218123"/>
                  </a:lnTo>
                  <a:lnTo>
                    <a:pt x="194899" y="207400"/>
                  </a:lnTo>
                  <a:lnTo>
                    <a:pt x="208682" y="190876"/>
                  </a:lnTo>
                  <a:lnTo>
                    <a:pt x="224972" y="144883"/>
                  </a:lnTo>
                  <a:lnTo>
                    <a:pt x="238041" y="106646"/>
                  </a:lnTo>
                  <a:lnTo>
                    <a:pt x="251847" y="68955"/>
                  </a:lnTo>
                  <a:lnTo>
                    <a:pt x="266846" y="26757"/>
                  </a:lnTo>
                  <a:lnTo>
                    <a:pt x="277608" y="0"/>
                  </a:lnTo>
                  <a:lnTo>
                    <a:pt x="278205" y="658"/>
                  </a:lnTo>
                  <a:lnTo>
                    <a:pt x="279243" y="36005"/>
                  </a:lnTo>
                  <a:lnTo>
                    <a:pt x="279353" y="75869"/>
                  </a:lnTo>
                  <a:lnTo>
                    <a:pt x="286128" y="118960"/>
                  </a:lnTo>
                  <a:lnTo>
                    <a:pt x="297072" y="156266"/>
                  </a:lnTo>
                  <a:lnTo>
                    <a:pt x="313834" y="200544"/>
                  </a:lnTo>
                  <a:lnTo>
                    <a:pt x="317500" y="21787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629"/>
            <p:cNvSpPr/>
            <p:nvPr>
              <p:custDataLst>
                <p:tags r:id="rId74"/>
              </p:custDataLst>
            </p:nvPr>
          </p:nvSpPr>
          <p:spPr>
            <a:xfrm>
              <a:off x="8991600" y="3784600"/>
              <a:ext cx="768351" cy="103489"/>
            </a:xfrm>
            <a:custGeom>
              <a:avLst/>
              <a:gdLst/>
              <a:ahLst/>
              <a:cxnLst/>
              <a:rect l="0" t="0" r="0" b="0"/>
              <a:pathLst>
                <a:path w="768351" h="103489">
                  <a:moveTo>
                    <a:pt x="0" y="0"/>
                  </a:moveTo>
                  <a:lnTo>
                    <a:pt x="0" y="0"/>
                  </a:lnTo>
                  <a:lnTo>
                    <a:pt x="7186" y="11550"/>
                  </a:lnTo>
                  <a:lnTo>
                    <a:pt x="18952" y="24419"/>
                  </a:lnTo>
                  <a:lnTo>
                    <a:pt x="54925" y="44159"/>
                  </a:lnTo>
                  <a:lnTo>
                    <a:pt x="90969" y="53258"/>
                  </a:lnTo>
                  <a:lnTo>
                    <a:pt x="134269" y="58242"/>
                  </a:lnTo>
                  <a:lnTo>
                    <a:pt x="158658" y="58584"/>
                  </a:lnTo>
                  <a:lnTo>
                    <a:pt x="184089" y="58105"/>
                  </a:lnTo>
                  <a:lnTo>
                    <a:pt x="209509" y="57081"/>
                  </a:lnTo>
                  <a:lnTo>
                    <a:pt x="234923" y="55693"/>
                  </a:lnTo>
                  <a:lnTo>
                    <a:pt x="260332" y="54062"/>
                  </a:lnTo>
                  <a:lnTo>
                    <a:pt x="303616" y="50368"/>
                  </a:lnTo>
                  <a:lnTo>
                    <a:pt x="340258" y="47080"/>
                  </a:lnTo>
                  <a:lnTo>
                    <a:pt x="383980" y="44524"/>
                  </a:lnTo>
                  <a:lnTo>
                    <a:pt x="431548" y="39085"/>
                  </a:lnTo>
                  <a:lnTo>
                    <a:pt x="436571" y="40168"/>
                  </a:lnTo>
                  <a:lnTo>
                    <a:pt x="444033" y="45134"/>
                  </a:lnTo>
                  <a:lnTo>
                    <a:pt x="465831" y="76817"/>
                  </a:lnTo>
                  <a:lnTo>
                    <a:pt x="490017" y="92062"/>
                  </a:lnTo>
                  <a:lnTo>
                    <a:pt x="529640" y="102145"/>
                  </a:lnTo>
                  <a:lnTo>
                    <a:pt x="566537" y="103488"/>
                  </a:lnTo>
                  <a:lnTo>
                    <a:pt x="607394" y="102439"/>
                  </a:lnTo>
                  <a:lnTo>
                    <a:pt x="646719" y="101972"/>
                  </a:lnTo>
                  <a:lnTo>
                    <a:pt x="679719" y="99884"/>
                  </a:lnTo>
                  <a:lnTo>
                    <a:pt x="720217" y="96623"/>
                  </a:lnTo>
                  <a:lnTo>
                    <a:pt x="768350" y="889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7" name="SMARTInkShape-630"/>
          <p:cNvSpPr/>
          <p:nvPr>
            <p:custDataLst>
              <p:tags r:id="rId2"/>
            </p:custDataLst>
          </p:nvPr>
        </p:nvSpPr>
        <p:spPr>
          <a:xfrm>
            <a:off x="8174215" y="2920136"/>
            <a:ext cx="1383841" cy="1442315"/>
          </a:xfrm>
          <a:custGeom>
            <a:avLst/>
            <a:gdLst/>
            <a:ahLst/>
            <a:cxnLst/>
            <a:rect l="0" t="0" r="0" b="0"/>
            <a:pathLst>
              <a:path w="1383841" h="1442315">
                <a:moveTo>
                  <a:pt x="10935" y="1442314"/>
                </a:moveTo>
                <a:lnTo>
                  <a:pt x="10935" y="1442314"/>
                </a:lnTo>
                <a:lnTo>
                  <a:pt x="4193" y="1438943"/>
                </a:lnTo>
                <a:lnTo>
                  <a:pt x="2207" y="1437245"/>
                </a:lnTo>
                <a:lnTo>
                  <a:pt x="0" y="1433475"/>
                </a:lnTo>
                <a:lnTo>
                  <a:pt x="14498" y="1404323"/>
                </a:lnTo>
                <a:lnTo>
                  <a:pt x="35901" y="1369909"/>
                </a:lnTo>
                <a:lnTo>
                  <a:pt x="62233" y="1327335"/>
                </a:lnTo>
                <a:lnTo>
                  <a:pt x="86885" y="1293140"/>
                </a:lnTo>
                <a:lnTo>
                  <a:pt x="118069" y="1251131"/>
                </a:lnTo>
                <a:lnTo>
                  <a:pt x="153800" y="1203532"/>
                </a:lnTo>
                <a:lnTo>
                  <a:pt x="173206" y="1177999"/>
                </a:lnTo>
                <a:lnTo>
                  <a:pt x="193199" y="1151803"/>
                </a:lnTo>
                <a:lnTo>
                  <a:pt x="215700" y="1125168"/>
                </a:lnTo>
                <a:lnTo>
                  <a:pt x="239873" y="1098238"/>
                </a:lnTo>
                <a:lnTo>
                  <a:pt x="265161" y="1071114"/>
                </a:lnTo>
                <a:lnTo>
                  <a:pt x="291896" y="1042447"/>
                </a:lnTo>
                <a:lnTo>
                  <a:pt x="319598" y="1012753"/>
                </a:lnTo>
                <a:lnTo>
                  <a:pt x="347944" y="982373"/>
                </a:lnTo>
                <a:lnTo>
                  <a:pt x="378130" y="951537"/>
                </a:lnTo>
                <a:lnTo>
                  <a:pt x="409542" y="920396"/>
                </a:lnTo>
                <a:lnTo>
                  <a:pt x="441773" y="889051"/>
                </a:lnTo>
                <a:lnTo>
                  <a:pt x="475255" y="857572"/>
                </a:lnTo>
                <a:lnTo>
                  <a:pt x="509570" y="826003"/>
                </a:lnTo>
                <a:lnTo>
                  <a:pt x="544441" y="794373"/>
                </a:lnTo>
                <a:lnTo>
                  <a:pt x="580390" y="762704"/>
                </a:lnTo>
                <a:lnTo>
                  <a:pt x="617055" y="731007"/>
                </a:lnTo>
                <a:lnTo>
                  <a:pt x="654198" y="699293"/>
                </a:lnTo>
                <a:lnTo>
                  <a:pt x="690249" y="668272"/>
                </a:lnTo>
                <a:lnTo>
                  <a:pt x="725572" y="637713"/>
                </a:lnTo>
                <a:lnTo>
                  <a:pt x="760409" y="607464"/>
                </a:lnTo>
                <a:lnTo>
                  <a:pt x="794218" y="578125"/>
                </a:lnTo>
                <a:lnTo>
                  <a:pt x="827340" y="549393"/>
                </a:lnTo>
                <a:lnTo>
                  <a:pt x="860006" y="521067"/>
                </a:lnTo>
                <a:lnTo>
                  <a:pt x="890953" y="494421"/>
                </a:lnTo>
                <a:lnTo>
                  <a:pt x="920758" y="468897"/>
                </a:lnTo>
                <a:lnTo>
                  <a:pt x="949800" y="444119"/>
                </a:lnTo>
                <a:lnTo>
                  <a:pt x="976923" y="420545"/>
                </a:lnTo>
                <a:lnTo>
                  <a:pt x="1002766" y="397774"/>
                </a:lnTo>
                <a:lnTo>
                  <a:pt x="1027756" y="375537"/>
                </a:lnTo>
                <a:lnTo>
                  <a:pt x="1074337" y="333897"/>
                </a:lnTo>
                <a:lnTo>
                  <a:pt x="1118557" y="294928"/>
                </a:lnTo>
                <a:lnTo>
                  <a:pt x="1161731" y="258795"/>
                </a:lnTo>
                <a:lnTo>
                  <a:pt x="1200674" y="225801"/>
                </a:lnTo>
                <a:lnTo>
                  <a:pt x="1234680" y="196086"/>
                </a:lnTo>
                <a:lnTo>
                  <a:pt x="1279612" y="153909"/>
                </a:lnTo>
                <a:lnTo>
                  <a:pt x="1290931" y="141556"/>
                </a:lnTo>
                <a:lnTo>
                  <a:pt x="1295960" y="131362"/>
                </a:lnTo>
                <a:lnTo>
                  <a:pt x="1295185" y="125963"/>
                </a:lnTo>
                <a:lnTo>
                  <a:pt x="1288679" y="114319"/>
                </a:lnTo>
                <a:lnTo>
                  <a:pt x="1266374" y="99235"/>
                </a:lnTo>
                <a:lnTo>
                  <a:pt x="1227232" y="81496"/>
                </a:lnTo>
                <a:lnTo>
                  <a:pt x="1181740" y="60157"/>
                </a:lnTo>
                <a:lnTo>
                  <a:pt x="1165254" y="52636"/>
                </a:lnTo>
                <a:lnTo>
                  <a:pt x="1163599" y="50901"/>
                </a:lnTo>
                <a:lnTo>
                  <a:pt x="1162494" y="49039"/>
                </a:lnTo>
                <a:lnTo>
                  <a:pt x="1162463" y="47092"/>
                </a:lnTo>
                <a:lnTo>
                  <a:pt x="1164310" y="43047"/>
                </a:lnTo>
                <a:lnTo>
                  <a:pt x="1208392" y="21924"/>
                </a:lnTo>
                <a:lnTo>
                  <a:pt x="1240934" y="9519"/>
                </a:lnTo>
                <a:lnTo>
                  <a:pt x="1276562" y="1653"/>
                </a:lnTo>
                <a:lnTo>
                  <a:pt x="1322207" y="0"/>
                </a:lnTo>
                <a:lnTo>
                  <a:pt x="1345610" y="8006"/>
                </a:lnTo>
                <a:lnTo>
                  <a:pt x="1355801" y="14092"/>
                </a:lnTo>
                <a:lnTo>
                  <a:pt x="1369007" y="30261"/>
                </a:lnTo>
                <a:lnTo>
                  <a:pt x="1383234" y="72758"/>
                </a:lnTo>
                <a:lnTo>
                  <a:pt x="1383840" y="106048"/>
                </a:lnTo>
                <a:lnTo>
                  <a:pt x="1373359" y="148197"/>
                </a:lnTo>
                <a:lnTo>
                  <a:pt x="1363485" y="185014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SMARTInkShape-631"/>
          <p:cNvSpPr/>
          <p:nvPr>
            <p:custDataLst>
              <p:tags r:id="rId3"/>
            </p:custDataLst>
          </p:nvPr>
        </p:nvSpPr>
        <p:spPr>
          <a:xfrm>
            <a:off x="10348680" y="3157420"/>
            <a:ext cx="1340952" cy="1122481"/>
          </a:xfrm>
          <a:custGeom>
            <a:avLst/>
            <a:gdLst/>
            <a:ahLst/>
            <a:cxnLst/>
            <a:rect l="0" t="0" r="0" b="0"/>
            <a:pathLst>
              <a:path w="1340952" h="1122481">
                <a:moveTo>
                  <a:pt x="8170" y="1122480"/>
                </a:moveTo>
                <a:lnTo>
                  <a:pt x="8170" y="1122480"/>
                </a:lnTo>
                <a:lnTo>
                  <a:pt x="1428" y="1122480"/>
                </a:lnTo>
                <a:lnTo>
                  <a:pt x="147" y="1121774"/>
                </a:lnTo>
                <a:lnTo>
                  <a:pt x="0" y="1120598"/>
                </a:lnTo>
                <a:lnTo>
                  <a:pt x="607" y="1119109"/>
                </a:lnTo>
                <a:lnTo>
                  <a:pt x="36816" y="1093300"/>
                </a:lnTo>
                <a:lnTo>
                  <a:pt x="68879" y="1067883"/>
                </a:lnTo>
                <a:lnTo>
                  <a:pt x="113703" y="1035420"/>
                </a:lnTo>
                <a:lnTo>
                  <a:pt x="141319" y="1015051"/>
                </a:lnTo>
                <a:lnTo>
                  <a:pt x="171724" y="992300"/>
                </a:lnTo>
                <a:lnTo>
                  <a:pt x="203990" y="967960"/>
                </a:lnTo>
                <a:lnTo>
                  <a:pt x="239611" y="939739"/>
                </a:lnTo>
                <a:lnTo>
                  <a:pt x="277469" y="908930"/>
                </a:lnTo>
                <a:lnTo>
                  <a:pt x="316819" y="876397"/>
                </a:lnTo>
                <a:lnTo>
                  <a:pt x="359281" y="841302"/>
                </a:lnTo>
                <a:lnTo>
                  <a:pt x="403816" y="804500"/>
                </a:lnTo>
                <a:lnTo>
                  <a:pt x="449734" y="766560"/>
                </a:lnTo>
                <a:lnTo>
                  <a:pt x="497280" y="727156"/>
                </a:lnTo>
                <a:lnTo>
                  <a:pt x="545909" y="686775"/>
                </a:lnTo>
                <a:lnTo>
                  <a:pt x="595264" y="645743"/>
                </a:lnTo>
                <a:lnTo>
                  <a:pt x="644393" y="604983"/>
                </a:lnTo>
                <a:lnTo>
                  <a:pt x="693375" y="564404"/>
                </a:lnTo>
                <a:lnTo>
                  <a:pt x="742257" y="523946"/>
                </a:lnTo>
                <a:lnTo>
                  <a:pt x="789661" y="485685"/>
                </a:lnTo>
                <a:lnTo>
                  <a:pt x="836080" y="448889"/>
                </a:lnTo>
                <a:lnTo>
                  <a:pt x="881844" y="413069"/>
                </a:lnTo>
                <a:lnTo>
                  <a:pt x="924347" y="380017"/>
                </a:lnTo>
                <a:lnTo>
                  <a:pt x="964677" y="348810"/>
                </a:lnTo>
                <a:lnTo>
                  <a:pt x="1003558" y="318833"/>
                </a:lnTo>
                <a:lnTo>
                  <a:pt x="1039356" y="290382"/>
                </a:lnTo>
                <a:lnTo>
                  <a:pt x="1073100" y="262948"/>
                </a:lnTo>
                <a:lnTo>
                  <a:pt x="1105473" y="236192"/>
                </a:lnTo>
                <a:lnTo>
                  <a:pt x="1134817" y="211299"/>
                </a:lnTo>
                <a:lnTo>
                  <a:pt x="1162141" y="187648"/>
                </a:lnTo>
                <a:lnTo>
                  <a:pt x="1208257" y="145377"/>
                </a:lnTo>
                <a:lnTo>
                  <a:pt x="1246558" y="98485"/>
                </a:lnTo>
                <a:lnTo>
                  <a:pt x="1254007" y="73528"/>
                </a:lnTo>
                <a:lnTo>
                  <a:pt x="1251477" y="62640"/>
                </a:lnTo>
                <a:lnTo>
                  <a:pt x="1237380" y="43016"/>
                </a:lnTo>
                <a:lnTo>
                  <a:pt x="1213240" y="28649"/>
                </a:lnTo>
                <a:lnTo>
                  <a:pt x="1173559" y="16391"/>
                </a:lnTo>
                <a:lnTo>
                  <a:pt x="1129589" y="11532"/>
                </a:lnTo>
                <a:lnTo>
                  <a:pt x="1129727" y="11431"/>
                </a:lnTo>
                <a:lnTo>
                  <a:pt x="1168640" y="6178"/>
                </a:lnTo>
                <a:lnTo>
                  <a:pt x="1208949" y="1109"/>
                </a:lnTo>
                <a:lnTo>
                  <a:pt x="1255621" y="0"/>
                </a:lnTo>
                <a:lnTo>
                  <a:pt x="1286022" y="2241"/>
                </a:lnTo>
                <a:lnTo>
                  <a:pt x="1312234" y="13114"/>
                </a:lnTo>
                <a:lnTo>
                  <a:pt x="1324163" y="20953"/>
                </a:lnTo>
                <a:lnTo>
                  <a:pt x="1332115" y="31823"/>
                </a:lnTo>
                <a:lnTo>
                  <a:pt x="1340951" y="58953"/>
                </a:lnTo>
                <a:lnTo>
                  <a:pt x="1337351" y="93588"/>
                </a:lnTo>
                <a:lnTo>
                  <a:pt x="1324228" y="133911"/>
                </a:lnTo>
                <a:lnTo>
                  <a:pt x="1301933" y="180055"/>
                </a:lnTo>
                <a:lnTo>
                  <a:pt x="1278170" y="22713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1" name="SMARTInkShape-Group128"/>
          <p:cNvGrpSpPr/>
          <p:nvPr/>
        </p:nvGrpSpPr>
        <p:grpSpPr>
          <a:xfrm>
            <a:off x="2851150" y="5181600"/>
            <a:ext cx="196851" cy="139701"/>
            <a:chOff x="2851150" y="5181600"/>
            <a:chExt cx="196851" cy="139701"/>
          </a:xfrm>
        </p:grpSpPr>
        <p:sp>
          <p:nvSpPr>
            <p:cNvPr id="139" name="SMARTInkShape-632"/>
            <p:cNvSpPr/>
            <p:nvPr>
              <p:custDataLst>
                <p:tags r:id="rId69"/>
              </p:custDataLst>
            </p:nvPr>
          </p:nvSpPr>
          <p:spPr>
            <a:xfrm>
              <a:off x="2851150" y="5181600"/>
              <a:ext cx="114301" cy="6351"/>
            </a:xfrm>
            <a:custGeom>
              <a:avLst/>
              <a:gdLst/>
              <a:ahLst/>
              <a:cxnLst/>
              <a:rect l="0" t="0" r="0" b="0"/>
              <a:pathLst>
                <a:path w="114301" h="6351">
                  <a:moveTo>
                    <a:pt x="0" y="0"/>
                  </a:moveTo>
                  <a:lnTo>
                    <a:pt x="0" y="0"/>
                  </a:lnTo>
                  <a:lnTo>
                    <a:pt x="37576" y="706"/>
                  </a:lnTo>
                  <a:lnTo>
                    <a:pt x="81819" y="5026"/>
                  </a:lnTo>
                  <a:lnTo>
                    <a:pt x="1143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633"/>
            <p:cNvSpPr/>
            <p:nvPr>
              <p:custDataLst>
                <p:tags r:id="rId70"/>
              </p:custDataLst>
            </p:nvPr>
          </p:nvSpPr>
          <p:spPr>
            <a:xfrm>
              <a:off x="2857500" y="5283200"/>
              <a:ext cx="190501" cy="38101"/>
            </a:xfrm>
            <a:custGeom>
              <a:avLst/>
              <a:gdLst/>
              <a:ahLst/>
              <a:cxnLst/>
              <a:rect l="0" t="0" r="0" b="0"/>
              <a:pathLst>
                <a:path w="190501" h="38101">
                  <a:moveTo>
                    <a:pt x="0" y="38100"/>
                  </a:moveTo>
                  <a:lnTo>
                    <a:pt x="0" y="38100"/>
                  </a:lnTo>
                  <a:lnTo>
                    <a:pt x="45190" y="31192"/>
                  </a:lnTo>
                  <a:lnTo>
                    <a:pt x="84651" y="23353"/>
                  </a:lnTo>
                  <a:lnTo>
                    <a:pt x="125741" y="13976"/>
                  </a:lnTo>
                  <a:lnTo>
                    <a:pt x="170809" y="4485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8" name="SMARTInkShape-Group129"/>
          <p:cNvGrpSpPr/>
          <p:nvPr/>
        </p:nvGrpSpPr>
        <p:grpSpPr>
          <a:xfrm>
            <a:off x="3422650" y="4911790"/>
            <a:ext cx="787401" cy="452100"/>
            <a:chOff x="3422650" y="4911790"/>
            <a:chExt cx="787401" cy="452100"/>
          </a:xfrm>
        </p:grpSpPr>
        <p:sp>
          <p:nvSpPr>
            <p:cNvPr id="142" name="SMARTInkShape-634"/>
            <p:cNvSpPr/>
            <p:nvPr>
              <p:custDataLst>
                <p:tags r:id="rId63"/>
              </p:custDataLst>
            </p:nvPr>
          </p:nvSpPr>
          <p:spPr>
            <a:xfrm>
              <a:off x="3422833" y="4991200"/>
              <a:ext cx="164035" cy="372690"/>
            </a:xfrm>
            <a:custGeom>
              <a:avLst/>
              <a:gdLst/>
              <a:ahLst/>
              <a:cxnLst/>
              <a:rect l="0" t="0" r="0" b="0"/>
              <a:pathLst>
                <a:path w="164035" h="372690">
                  <a:moveTo>
                    <a:pt x="158567" y="12600"/>
                  </a:moveTo>
                  <a:lnTo>
                    <a:pt x="158567" y="12600"/>
                  </a:lnTo>
                  <a:lnTo>
                    <a:pt x="161938" y="9229"/>
                  </a:lnTo>
                  <a:lnTo>
                    <a:pt x="163593" y="5693"/>
                  </a:lnTo>
                  <a:lnTo>
                    <a:pt x="164034" y="3761"/>
                  </a:lnTo>
                  <a:lnTo>
                    <a:pt x="163623" y="2474"/>
                  </a:lnTo>
                  <a:lnTo>
                    <a:pt x="162643" y="1616"/>
                  </a:lnTo>
                  <a:lnTo>
                    <a:pt x="159673" y="663"/>
                  </a:lnTo>
                  <a:lnTo>
                    <a:pt x="139854" y="0"/>
                  </a:lnTo>
                  <a:lnTo>
                    <a:pt x="93997" y="11846"/>
                  </a:lnTo>
                  <a:lnTo>
                    <a:pt x="66763" y="20608"/>
                  </a:lnTo>
                  <a:lnTo>
                    <a:pt x="38598" y="36211"/>
                  </a:lnTo>
                  <a:lnTo>
                    <a:pt x="22439" y="52051"/>
                  </a:lnTo>
                  <a:lnTo>
                    <a:pt x="12086" y="73521"/>
                  </a:lnTo>
                  <a:lnTo>
                    <a:pt x="7336" y="116904"/>
                  </a:lnTo>
                  <a:lnTo>
                    <a:pt x="5808" y="158667"/>
                  </a:lnTo>
                  <a:lnTo>
                    <a:pt x="2950" y="190172"/>
                  </a:lnTo>
                  <a:lnTo>
                    <a:pt x="1209" y="224871"/>
                  </a:lnTo>
                  <a:lnTo>
                    <a:pt x="436" y="258637"/>
                  </a:lnTo>
                  <a:lnTo>
                    <a:pt x="0" y="297480"/>
                  </a:lnTo>
                  <a:lnTo>
                    <a:pt x="1735" y="336565"/>
                  </a:lnTo>
                  <a:lnTo>
                    <a:pt x="5608" y="348496"/>
                  </a:lnTo>
                  <a:lnTo>
                    <a:pt x="12033" y="358502"/>
                  </a:lnTo>
                  <a:lnTo>
                    <a:pt x="23355" y="365771"/>
                  </a:lnTo>
                  <a:lnTo>
                    <a:pt x="37795" y="370648"/>
                  </a:lnTo>
                  <a:lnTo>
                    <a:pt x="63908" y="372689"/>
                  </a:lnTo>
                  <a:lnTo>
                    <a:pt x="100573" y="368432"/>
                  </a:lnTo>
                  <a:lnTo>
                    <a:pt x="145867" y="355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635"/>
            <p:cNvSpPr/>
            <p:nvPr>
              <p:custDataLst>
                <p:tags r:id="rId64"/>
              </p:custDataLst>
            </p:nvPr>
          </p:nvSpPr>
          <p:spPr>
            <a:xfrm>
              <a:off x="3422650" y="5181600"/>
              <a:ext cx="133351" cy="31751"/>
            </a:xfrm>
            <a:custGeom>
              <a:avLst/>
              <a:gdLst/>
              <a:ahLst/>
              <a:cxnLst/>
              <a:rect l="0" t="0" r="0" b="0"/>
              <a:pathLst>
                <a:path w="133351" h="31751">
                  <a:moveTo>
                    <a:pt x="0" y="31750"/>
                  </a:moveTo>
                  <a:lnTo>
                    <a:pt x="0" y="31750"/>
                  </a:lnTo>
                  <a:lnTo>
                    <a:pt x="3371" y="28379"/>
                  </a:lnTo>
                  <a:lnTo>
                    <a:pt x="8789" y="26724"/>
                  </a:lnTo>
                  <a:lnTo>
                    <a:pt x="48335" y="22106"/>
                  </a:lnTo>
                  <a:lnTo>
                    <a:pt x="90216" y="13879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636"/>
            <p:cNvSpPr/>
            <p:nvPr>
              <p:custDataLst>
                <p:tags r:id="rId65"/>
              </p:custDataLst>
            </p:nvPr>
          </p:nvSpPr>
          <p:spPr>
            <a:xfrm>
              <a:off x="3722630" y="4911790"/>
              <a:ext cx="192629" cy="446294"/>
            </a:xfrm>
            <a:custGeom>
              <a:avLst/>
              <a:gdLst/>
              <a:ahLst/>
              <a:cxnLst/>
              <a:rect l="0" t="0" r="0" b="0"/>
              <a:pathLst>
                <a:path w="192629" h="446294">
                  <a:moveTo>
                    <a:pt x="188970" y="9460"/>
                  </a:moveTo>
                  <a:lnTo>
                    <a:pt x="188970" y="9460"/>
                  </a:lnTo>
                  <a:lnTo>
                    <a:pt x="192341" y="6089"/>
                  </a:lnTo>
                  <a:lnTo>
                    <a:pt x="192628" y="5096"/>
                  </a:lnTo>
                  <a:lnTo>
                    <a:pt x="192114" y="4434"/>
                  </a:lnTo>
                  <a:lnTo>
                    <a:pt x="189661" y="2993"/>
                  </a:lnTo>
                  <a:lnTo>
                    <a:pt x="186220" y="0"/>
                  </a:lnTo>
                  <a:lnTo>
                    <a:pt x="182903" y="331"/>
                  </a:lnTo>
                  <a:lnTo>
                    <a:pt x="140904" y="18612"/>
                  </a:lnTo>
                  <a:lnTo>
                    <a:pt x="98034" y="39183"/>
                  </a:lnTo>
                  <a:lnTo>
                    <a:pt x="53902" y="59034"/>
                  </a:lnTo>
                  <a:lnTo>
                    <a:pt x="50241" y="63675"/>
                  </a:lnTo>
                  <a:lnTo>
                    <a:pt x="46174" y="74478"/>
                  </a:lnTo>
                  <a:lnTo>
                    <a:pt x="41467" y="113699"/>
                  </a:lnTo>
                  <a:lnTo>
                    <a:pt x="38021" y="149236"/>
                  </a:lnTo>
                  <a:lnTo>
                    <a:pt x="37215" y="180239"/>
                  </a:lnTo>
                  <a:lnTo>
                    <a:pt x="36856" y="215183"/>
                  </a:lnTo>
                  <a:lnTo>
                    <a:pt x="32934" y="250000"/>
                  </a:lnTo>
                  <a:lnTo>
                    <a:pt x="27193" y="283584"/>
                  </a:lnTo>
                  <a:lnTo>
                    <a:pt x="19288" y="330257"/>
                  </a:lnTo>
                  <a:lnTo>
                    <a:pt x="9028" y="373249"/>
                  </a:lnTo>
                  <a:lnTo>
                    <a:pt x="0" y="419804"/>
                  </a:lnTo>
                  <a:lnTo>
                    <a:pt x="2294" y="437176"/>
                  </a:lnTo>
                  <a:lnTo>
                    <a:pt x="4547" y="440654"/>
                  </a:lnTo>
                  <a:lnTo>
                    <a:pt x="7460" y="442973"/>
                  </a:lnTo>
                  <a:lnTo>
                    <a:pt x="15166" y="445548"/>
                  </a:lnTo>
                  <a:lnTo>
                    <a:pt x="32815" y="446293"/>
                  </a:lnTo>
                  <a:lnTo>
                    <a:pt x="73432" y="440582"/>
                  </a:lnTo>
                  <a:lnTo>
                    <a:pt x="114285" y="436591"/>
                  </a:lnTo>
                  <a:lnTo>
                    <a:pt x="153906" y="433527"/>
                  </a:lnTo>
                  <a:lnTo>
                    <a:pt x="188970" y="4285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637"/>
            <p:cNvSpPr/>
            <p:nvPr>
              <p:custDataLst>
                <p:tags r:id="rId66"/>
              </p:custDataLst>
            </p:nvPr>
          </p:nvSpPr>
          <p:spPr>
            <a:xfrm>
              <a:off x="3956050" y="5030965"/>
              <a:ext cx="171451" cy="245886"/>
            </a:xfrm>
            <a:custGeom>
              <a:avLst/>
              <a:gdLst/>
              <a:ahLst/>
              <a:cxnLst/>
              <a:rect l="0" t="0" r="0" b="0"/>
              <a:pathLst>
                <a:path w="171451" h="245886">
                  <a:moveTo>
                    <a:pt x="0" y="10935"/>
                  </a:moveTo>
                  <a:lnTo>
                    <a:pt x="0" y="10935"/>
                  </a:lnTo>
                  <a:lnTo>
                    <a:pt x="0" y="4193"/>
                  </a:lnTo>
                  <a:lnTo>
                    <a:pt x="1411" y="2207"/>
                  </a:lnTo>
                  <a:lnTo>
                    <a:pt x="3763" y="883"/>
                  </a:lnTo>
                  <a:lnTo>
                    <a:pt x="6742" y="0"/>
                  </a:lnTo>
                  <a:lnTo>
                    <a:pt x="10139" y="823"/>
                  </a:lnTo>
                  <a:lnTo>
                    <a:pt x="17677" y="5500"/>
                  </a:lnTo>
                  <a:lnTo>
                    <a:pt x="57979" y="52553"/>
                  </a:lnTo>
                  <a:lnTo>
                    <a:pt x="87656" y="98290"/>
                  </a:lnTo>
                  <a:lnTo>
                    <a:pt x="108338" y="131839"/>
                  </a:lnTo>
                  <a:lnTo>
                    <a:pt x="127878" y="164859"/>
                  </a:lnTo>
                  <a:lnTo>
                    <a:pt x="150073" y="208393"/>
                  </a:lnTo>
                  <a:lnTo>
                    <a:pt x="171450" y="2458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638"/>
            <p:cNvSpPr/>
            <p:nvPr>
              <p:custDataLst>
                <p:tags r:id="rId67"/>
              </p:custDataLst>
            </p:nvPr>
          </p:nvSpPr>
          <p:spPr>
            <a:xfrm>
              <a:off x="3998277" y="4989279"/>
              <a:ext cx="205424" cy="312972"/>
            </a:xfrm>
            <a:custGeom>
              <a:avLst/>
              <a:gdLst/>
              <a:ahLst/>
              <a:cxnLst/>
              <a:rect l="0" t="0" r="0" b="0"/>
              <a:pathLst>
                <a:path w="205424" h="312972">
                  <a:moveTo>
                    <a:pt x="205423" y="8171"/>
                  </a:moveTo>
                  <a:lnTo>
                    <a:pt x="205423" y="8171"/>
                  </a:lnTo>
                  <a:lnTo>
                    <a:pt x="198681" y="1429"/>
                  </a:lnTo>
                  <a:lnTo>
                    <a:pt x="195989" y="148"/>
                  </a:lnTo>
                  <a:lnTo>
                    <a:pt x="193489" y="0"/>
                  </a:lnTo>
                  <a:lnTo>
                    <a:pt x="191117" y="607"/>
                  </a:lnTo>
                  <a:lnTo>
                    <a:pt x="175054" y="13837"/>
                  </a:lnTo>
                  <a:lnTo>
                    <a:pt x="150485" y="40738"/>
                  </a:lnTo>
                  <a:lnTo>
                    <a:pt x="125018" y="83515"/>
                  </a:lnTo>
                  <a:lnTo>
                    <a:pt x="108069" y="115506"/>
                  </a:lnTo>
                  <a:lnTo>
                    <a:pt x="87365" y="150420"/>
                  </a:lnTo>
                  <a:lnTo>
                    <a:pt x="65464" y="185693"/>
                  </a:lnTo>
                  <a:lnTo>
                    <a:pt x="37973" y="232612"/>
                  </a:lnTo>
                  <a:lnTo>
                    <a:pt x="17519" y="271522"/>
                  </a:lnTo>
                  <a:lnTo>
                    <a:pt x="0" y="307625"/>
                  </a:lnTo>
                  <a:lnTo>
                    <a:pt x="36" y="309407"/>
                  </a:lnTo>
                  <a:lnTo>
                    <a:pt x="2223" y="3129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639"/>
            <p:cNvSpPr/>
            <p:nvPr>
              <p:custDataLst>
                <p:tags r:id="rId68"/>
              </p:custDataLst>
            </p:nvPr>
          </p:nvSpPr>
          <p:spPr>
            <a:xfrm>
              <a:off x="4210050" y="51752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3" name="SMARTInkShape-Group130"/>
          <p:cNvGrpSpPr/>
          <p:nvPr/>
        </p:nvGrpSpPr>
        <p:grpSpPr>
          <a:xfrm>
            <a:off x="4445000" y="4879722"/>
            <a:ext cx="480493" cy="498729"/>
            <a:chOff x="4445000" y="4879722"/>
            <a:chExt cx="480493" cy="498729"/>
          </a:xfrm>
        </p:grpSpPr>
        <p:sp>
          <p:nvSpPr>
            <p:cNvPr id="149" name="SMARTInkShape-640"/>
            <p:cNvSpPr/>
            <p:nvPr>
              <p:custDataLst>
                <p:tags r:id="rId59"/>
              </p:custDataLst>
            </p:nvPr>
          </p:nvSpPr>
          <p:spPr>
            <a:xfrm>
              <a:off x="4445000" y="4962329"/>
              <a:ext cx="127001" cy="162122"/>
            </a:xfrm>
            <a:custGeom>
              <a:avLst/>
              <a:gdLst/>
              <a:ahLst/>
              <a:cxnLst/>
              <a:rect l="0" t="0" r="0" b="0"/>
              <a:pathLst>
                <a:path w="127001" h="162122">
                  <a:moveTo>
                    <a:pt x="0" y="3371"/>
                  </a:moveTo>
                  <a:lnTo>
                    <a:pt x="0" y="3371"/>
                  </a:lnTo>
                  <a:lnTo>
                    <a:pt x="6742" y="0"/>
                  </a:lnTo>
                  <a:lnTo>
                    <a:pt x="13815" y="226"/>
                  </a:lnTo>
                  <a:lnTo>
                    <a:pt x="33224" y="6120"/>
                  </a:lnTo>
                  <a:lnTo>
                    <a:pt x="51237" y="22138"/>
                  </a:lnTo>
                  <a:lnTo>
                    <a:pt x="80650" y="58610"/>
                  </a:lnTo>
                  <a:lnTo>
                    <a:pt x="105693" y="103966"/>
                  </a:lnTo>
                  <a:lnTo>
                    <a:pt x="123044" y="149864"/>
                  </a:lnTo>
                  <a:lnTo>
                    <a:pt x="127000" y="162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641"/>
            <p:cNvSpPr/>
            <p:nvPr>
              <p:custDataLst>
                <p:tags r:id="rId60"/>
              </p:custDataLst>
            </p:nvPr>
          </p:nvSpPr>
          <p:spPr>
            <a:xfrm>
              <a:off x="4616605" y="4978400"/>
              <a:ext cx="69696" cy="323851"/>
            </a:xfrm>
            <a:custGeom>
              <a:avLst/>
              <a:gdLst/>
              <a:ahLst/>
              <a:cxnLst/>
              <a:rect l="0" t="0" r="0" b="0"/>
              <a:pathLst>
                <a:path w="69696" h="323851">
                  <a:moveTo>
                    <a:pt x="69695" y="0"/>
                  </a:moveTo>
                  <a:lnTo>
                    <a:pt x="69695" y="0"/>
                  </a:lnTo>
                  <a:lnTo>
                    <a:pt x="62953" y="0"/>
                  </a:lnTo>
                  <a:lnTo>
                    <a:pt x="45276" y="6742"/>
                  </a:lnTo>
                  <a:lnTo>
                    <a:pt x="35794" y="15697"/>
                  </a:lnTo>
                  <a:lnTo>
                    <a:pt x="23958" y="38692"/>
                  </a:lnTo>
                  <a:lnTo>
                    <a:pt x="15531" y="69392"/>
                  </a:lnTo>
                  <a:lnTo>
                    <a:pt x="12724" y="102719"/>
                  </a:lnTo>
                  <a:lnTo>
                    <a:pt x="9567" y="139257"/>
                  </a:lnTo>
                  <a:lnTo>
                    <a:pt x="3823" y="183234"/>
                  </a:lnTo>
                  <a:lnTo>
                    <a:pt x="631" y="225336"/>
                  </a:lnTo>
                  <a:lnTo>
                    <a:pt x="0" y="265009"/>
                  </a:lnTo>
                  <a:lnTo>
                    <a:pt x="4229" y="310353"/>
                  </a:lnTo>
                  <a:lnTo>
                    <a:pt x="6195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642"/>
            <p:cNvSpPr/>
            <p:nvPr>
              <p:custDataLst>
                <p:tags r:id="rId61"/>
              </p:custDataLst>
            </p:nvPr>
          </p:nvSpPr>
          <p:spPr>
            <a:xfrm>
              <a:off x="4724400" y="4879722"/>
              <a:ext cx="201093" cy="498729"/>
            </a:xfrm>
            <a:custGeom>
              <a:avLst/>
              <a:gdLst/>
              <a:ahLst/>
              <a:cxnLst/>
              <a:rect l="0" t="0" r="0" b="0"/>
              <a:pathLst>
                <a:path w="201093" h="498729">
                  <a:moveTo>
                    <a:pt x="0" y="22478"/>
                  </a:moveTo>
                  <a:lnTo>
                    <a:pt x="0" y="22478"/>
                  </a:lnTo>
                  <a:lnTo>
                    <a:pt x="0" y="17011"/>
                  </a:lnTo>
                  <a:lnTo>
                    <a:pt x="38724" y="7367"/>
                  </a:lnTo>
                  <a:lnTo>
                    <a:pt x="85339" y="3501"/>
                  </a:lnTo>
                  <a:lnTo>
                    <a:pt x="129786" y="0"/>
                  </a:lnTo>
                  <a:lnTo>
                    <a:pt x="175921" y="2542"/>
                  </a:lnTo>
                  <a:lnTo>
                    <a:pt x="188254" y="3739"/>
                  </a:lnTo>
                  <a:lnTo>
                    <a:pt x="196087" y="6624"/>
                  </a:lnTo>
                  <a:lnTo>
                    <a:pt x="198458" y="8381"/>
                  </a:lnTo>
                  <a:lnTo>
                    <a:pt x="201092" y="12214"/>
                  </a:lnTo>
                  <a:lnTo>
                    <a:pt x="198500" y="20033"/>
                  </a:lnTo>
                  <a:lnTo>
                    <a:pt x="188709" y="45670"/>
                  </a:lnTo>
                  <a:lnTo>
                    <a:pt x="179981" y="89462"/>
                  </a:lnTo>
                  <a:lnTo>
                    <a:pt x="173586" y="135537"/>
                  </a:lnTo>
                  <a:lnTo>
                    <a:pt x="169342" y="170799"/>
                  </a:lnTo>
                  <a:lnTo>
                    <a:pt x="166985" y="207637"/>
                  </a:lnTo>
                  <a:lnTo>
                    <a:pt x="165938" y="244471"/>
                  </a:lnTo>
                  <a:lnTo>
                    <a:pt x="165472" y="279656"/>
                  </a:lnTo>
                  <a:lnTo>
                    <a:pt x="169028" y="312227"/>
                  </a:lnTo>
                  <a:lnTo>
                    <a:pt x="177083" y="358332"/>
                  </a:lnTo>
                  <a:lnTo>
                    <a:pt x="182056" y="397627"/>
                  </a:lnTo>
                  <a:lnTo>
                    <a:pt x="180366" y="436189"/>
                  </a:lnTo>
                  <a:lnTo>
                    <a:pt x="175178" y="450002"/>
                  </a:lnTo>
                  <a:lnTo>
                    <a:pt x="171818" y="455660"/>
                  </a:lnTo>
                  <a:lnTo>
                    <a:pt x="153606" y="470367"/>
                  </a:lnTo>
                  <a:lnTo>
                    <a:pt x="112735" y="483613"/>
                  </a:lnTo>
                  <a:lnTo>
                    <a:pt x="69959" y="495324"/>
                  </a:lnTo>
                  <a:lnTo>
                    <a:pt x="38100" y="4987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643"/>
            <p:cNvSpPr/>
            <p:nvPr>
              <p:custDataLst>
                <p:tags r:id="rId62"/>
              </p:custDataLst>
            </p:nvPr>
          </p:nvSpPr>
          <p:spPr>
            <a:xfrm>
              <a:off x="4527550" y="5067300"/>
              <a:ext cx="82551" cy="76201"/>
            </a:xfrm>
            <a:custGeom>
              <a:avLst/>
              <a:gdLst/>
              <a:ahLst/>
              <a:cxnLst/>
              <a:rect l="0" t="0" r="0" b="0"/>
              <a:pathLst>
                <a:path w="82551" h="76201">
                  <a:moveTo>
                    <a:pt x="0" y="0"/>
                  </a:moveTo>
                  <a:lnTo>
                    <a:pt x="0" y="0"/>
                  </a:lnTo>
                  <a:lnTo>
                    <a:pt x="11951" y="11245"/>
                  </a:lnTo>
                  <a:lnTo>
                    <a:pt x="33463" y="24624"/>
                  </a:lnTo>
                  <a:lnTo>
                    <a:pt x="41448" y="34228"/>
                  </a:lnTo>
                  <a:lnTo>
                    <a:pt x="55695" y="54269"/>
                  </a:lnTo>
                  <a:lnTo>
                    <a:pt x="8255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4" name="SMARTInkShape-644"/>
          <p:cNvSpPr/>
          <p:nvPr>
            <p:custDataLst>
              <p:tags r:id="rId4"/>
            </p:custDataLst>
          </p:nvPr>
        </p:nvSpPr>
        <p:spPr>
          <a:xfrm>
            <a:off x="5308600" y="5219700"/>
            <a:ext cx="254001" cy="14928"/>
          </a:xfrm>
          <a:custGeom>
            <a:avLst/>
            <a:gdLst/>
            <a:ahLst/>
            <a:cxnLst/>
            <a:rect l="0" t="0" r="0" b="0"/>
            <a:pathLst>
              <a:path w="254001" h="14928">
                <a:moveTo>
                  <a:pt x="0" y="0"/>
                </a:moveTo>
                <a:lnTo>
                  <a:pt x="0" y="0"/>
                </a:lnTo>
                <a:lnTo>
                  <a:pt x="0" y="3371"/>
                </a:lnTo>
                <a:lnTo>
                  <a:pt x="1882" y="6908"/>
                </a:lnTo>
                <a:lnTo>
                  <a:pt x="3371" y="8838"/>
                </a:lnTo>
                <a:lnTo>
                  <a:pt x="18951" y="14927"/>
                </a:lnTo>
                <a:lnTo>
                  <a:pt x="61755" y="13166"/>
                </a:lnTo>
                <a:lnTo>
                  <a:pt x="93769" y="9849"/>
                </a:lnTo>
                <a:lnTo>
                  <a:pt x="131045" y="7905"/>
                </a:lnTo>
                <a:lnTo>
                  <a:pt x="168309" y="7041"/>
                </a:lnTo>
                <a:lnTo>
                  <a:pt x="211677" y="5849"/>
                </a:lnTo>
                <a:lnTo>
                  <a:pt x="25400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8" name="SMARTInkShape-Group132"/>
          <p:cNvGrpSpPr/>
          <p:nvPr/>
        </p:nvGrpSpPr>
        <p:grpSpPr>
          <a:xfrm>
            <a:off x="5938589" y="4819824"/>
            <a:ext cx="2405849" cy="555635"/>
            <a:chOff x="5938589" y="4819824"/>
            <a:chExt cx="2405849" cy="555635"/>
          </a:xfrm>
        </p:grpSpPr>
        <p:sp>
          <p:nvSpPr>
            <p:cNvPr id="155" name="SMARTInkShape-645"/>
            <p:cNvSpPr/>
            <p:nvPr>
              <p:custDataLst>
                <p:tags r:id="rId46"/>
              </p:custDataLst>
            </p:nvPr>
          </p:nvSpPr>
          <p:spPr>
            <a:xfrm>
              <a:off x="5938589" y="4972127"/>
              <a:ext cx="201862" cy="384433"/>
            </a:xfrm>
            <a:custGeom>
              <a:avLst/>
              <a:gdLst/>
              <a:ahLst/>
              <a:cxnLst/>
              <a:rect l="0" t="0" r="0" b="0"/>
              <a:pathLst>
                <a:path w="201862" h="384433">
                  <a:moveTo>
                    <a:pt x="189161" y="6273"/>
                  </a:moveTo>
                  <a:lnTo>
                    <a:pt x="189161" y="6273"/>
                  </a:lnTo>
                  <a:lnTo>
                    <a:pt x="189160" y="2902"/>
                  </a:lnTo>
                  <a:lnTo>
                    <a:pt x="187044" y="1909"/>
                  </a:lnTo>
                  <a:lnTo>
                    <a:pt x="149848" y="0"/>
                  </a:lnTo>
                  <a:lnTo>
                    <a:pt x="110981" y="6841"/>
                  </a:lnTo>
                  <a:lnTo>
                    <a:pt x="87169" y="18223"/>
                  </a:lnTo>
                  <a:lnTo>
                    <a:pt x="71765" y="33333"/>
                  </a:lnTo>
                  <a:lnTo>
                    <a:pt x="58265" y="61328"/>
                  </a:lnTo>
                  <a:lnTo>
                    <a:pt x="48699" y="99805"/>
                  </a:lnTo>
                  <a:lnTo>
                    <a:pt x="38024" y="145856"/>
                  </a:lnTo>
                  <a:lnTo>
                    <a:pt x="31913" y="182375"/>
                  </a:lnTo>
                  <a:lnTo>
                    <a:pt x="26140" y="220712"/>
                  </a:lnTo>
                  <a:lnTo>
                    <a:pt x="18870" y="256567"/>
                  </a:lnTo>
                  <a:lnTo>
                    <a:pt x="12817" y="289434"/>
                  </a:lnTo>
                  <a:lnTo>
                    <a:pt x="5442" y="330061"/>
                  </a:lnTo>
                  <a:lnTo>
                    <a:pt x="0" y="362331"/>
                  </a:lnTo>
                  <a:lnTo>
                    <a:pt x="3019" y="372895"/>
                  </a:lnTo>
                  <a:lnTo>
                    <a:pt x="5800" y="377688"/>
                  </a:lnTo>
                  <a:lnTo>
                    <a:pt x="9770" y="380882"/>
                  </a:lnTo>
                  <a:lnTo>
                    <a:pt x="19826" y="384432"/>
                  </a:lnTo>
                  <a:lnTo>
                    <a:pt x="60148" y="381642"/>
                  </a:lnTo>
                  <a:lnTo>
                    <a:pt x="104917" y="375570"/>
                  </a:lnTo>
                  <a:lnTo>
                    <a:pt x="151813" y="365147"/>
                  </a:lnTo>
                  <a:lnTo>
                    <a:pt x="201861" y="3491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646"/>
            <p:cNvSpPr/>
            <p:nvPr>
              <p:custDataLst>
                <p:tags r:id="rId47"/>
              </p:custDataLst>
            </p:nvPr>
          </p:nvSpPr>
          <p:spPr>
            <a:xfrm>
              <a:off x="5969262" y="5137150"/>
              <a:ext cx="158489" cy="31751"/>
            </a:xfrm>
            <a:custGeom>
              <a:avLst/>
              <a:gdLst/>
              <a:ahLst/>
              <a:cxnLst/>
              <a:rect l="0" t="0" r="0" b="0"/>
              <a:pathLst>
                <a:path w="158489" h="31751">
                  <a:moveTo>
                    <a:pt x="6088" y="31750"/>
                  </a:moveTo>
                  <a:lnTo>
                    <a:pt x="6088" y="31750"/>
                  </a:lnTo>
                  <a:lnTo>
                    <a:pt x="0" y="25662"/>
                  </a:lnTo>
                  <a:lnTo>
                    <a:pt x="31165" y="20408"/>
                  </a:lnTo>
                  <a:lnTo>
                    <a:pt x="68786" y="17571"/>
                  </a:lnTo>
                  <a:lnTo>
                    <a:pt x="113800" y="10380"/>
                  </a:lnTo>
                  <a:lnTo>
                    <a:pt x="1584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647"/>
            <p:cNvSpPr/>
            <p:nvPr>
              <p:custDataLst>
                <p:tags r:id="rId48"/>
              </p:custDataLst>
            </p:nvPr>
          </p:nvSpPr>
          <p:spPr>
            <a:xfrm>
              <a:off x="6261386" y="4912540"/>
              <a:ext cx="183865" cy="462919"/>
            </a:xfrm>
            <a:custGeom>
              <a:avLst/>
              <a:gdLst/>
              <a:ahLst/>
              <a:cxnLst/>
              <a:rect l="0" t="0" r="0" b="0"/>
              <a:pathLst>
                <a:path w="183865" h="462919">
                  <a:moveTo>
                    <a:pt x="177514" y="15060"/>
                  </a:moveTo>
                  <a:lnTo>
                    <a:pt x="177514" y="15060"/>
                  </a:lnTo>
                  <a:lnTo>
                    <a:pt x="180885" y="8318"/>
                  </a:lnTo>
                  <a:lnTo>
                    <a:pt x="179761" y="5626"/>
                  </a:lnTo>
                  <a:lnTo>
                    <a:pt x="172868" y="754"/>
                  </a:lnTo>
                  <a:lnTo>
                    <a:pt x="162750" y="0"/>
                  </a:lnTo>
                  <a:lnTo>
                    <a:pt x="132263" y="8636"/>
                  </a:lnTo>
                  <a:lnTo>
                    <a:pt x="88787" y="34936"/>
                  </a:lnTo>
                  <a:lnTo>
                    <a:pt x="41592" y="75428"/>
                  </a:lnTo>
                  <a:lnTo>
                    <a:pt x="21627" y="98245"/>
                  </a:lnTo>
                  <a:lnTo>
                    <a:pt x="15144" y="110106"/>
                  </a:lnTo>
                  <a:lnTo>
                    <a:pt x="12654" y="154809"/>
                  </a:lnTo>
                  <a:lnTo>
                    <a:pt x="15856" y="191777"/>
                  </a:lnTo>
                  <a:lnTo>
                    <a:pt x="15591" y="225305"/>
                  </a:lnTo>
                  <a:lnTo>
                    <a:pt x="13826" y="262313"/>
                  </a:lnTo>
                  <a:lnTo>
                    <a:pt x="13041" y="297576"/>
                  </a:lnTo>
                  <a:lnTo>
                    <a:pt x="10811" y="330182"/>
                  </a:lnTo>
                  <a:lnTo>
                    <a:pt x="7470" y="374424"/>
                  </a:lnTo>
                  <a:lnTo>
                    <a:pt x="2970" y="417186"/>
                  </a:lnTo>
                  <a:lnTo>
                    <a:pt x="0" y="455814"/>
                  </a:lnTo>
                  <a:lnTo>
                    <a:pt x="4137" y="459179"/>
                  </a:lnTo>
                  <a:lnTo>
                    <a:pt x="20025" y="462918"/>
                  </a:lnTo>
                  <a:lnTo>
                    <a:pt x="56140" y="461652"/>
                  </a:lnTo>
                  <a:lnTo>
                    <a:pt x="87587" y="456726"/>
                  </a:lnTo>
                  <a:lnTo>
                    <a:pt x="121318" y="449834"/>
                  </a:lnTo>
                  <a:lnTo>
                    <a:pt x="163137" y="439431"/>
                  </a:lnTo>
                  <a:lnTo>
                    <a:pt x="183864" y="4341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648"/>
            <p:cNvSpPr/>
            <p:nvPr>
              <p:custDataLst>
                <p:tags r:id="rId49"/>
              </p:custDataLst>
            </p:nvPr>
          </p:nvSpPr>
          <p:spPr>
            <a:xfrm>
              <a:off x="6502400" y="5075415"/>
              <a:ext cx="234951" cy="195086"/>
            </a:xfrm>
            <a:custGeom>
              <a:avLst/>
              <a:gdLst/>
              <a:ahLst/>
              <a:cxnLst/>
              <a:rect l="0" t="0" r="0" b="0"/>
              <a:pathLst>
                <a:path w="234951" h="195086">
                  <a:moveTo>
                    <a:pt x="0" y="10935"/>
                  </a:moveTo>
                  <a:lnTo>
                    <a:pt x="0" y="10935"/>
                  </a:lnTo>
                  <a:lnTo>
                    <a:pt x="3370" y="4193"/>
                  </a:lnTo>
                  <a:lnTo>
                    <a:pt x="5775" y="2207"/>
                  </a:lnTo>
                  <a:lnTo>
                    <a:pt x="12209" y="0"/>
                  </a:lnTo>
                  <a:lnTo>
                    <a:pt x="21654" y="2782"/>
                  </a:lnTo>
                  <a:lnTo>
                    <a:pt x="51707" y="22809"/>
                  </a:lnTo>
                  <a:lnTo>
                    <a:pt x="97388" y="64786"/>
                  </a:lnTo>
                  <a:lnTo>
                    <a:pt x="139550" y="105599"/>
                  </a:lnTo>
                  <a:lnTo>
                    <a:pt x="185359" y="147561"/>
                  </a:lnTo>
                  <a:lnTo>
                    <a:pt x="234950" y="1950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649"/>
            <p:cNvSpPr/>
            <p:nvPr>
              <p:custDataLst>
                <p:tags r:id="rId50"/>
              </p:custDataLst>
            </p:nvPr>
          </p:nvSpPr>
          <p:spPr>
            <a:xfrm>
              <a:off x="6546850" y="5073650"/>
              <a:ext cx="203201" cy="260351"/>
            </a:xfrm>
            <a:custGeom>
              <a:avLst/>
              <a:gdLst/>
              <a:ahLst/>
              <a:cxnLst/>
              <a:rect l="0" t="0" r="0" b="0"/>
              <a:pathLst>
                <a:path w="203201" h="260351">
                  <a:moveTo>
                    <a:pt x="203200" y="0"/>
                  </a:moveTo>
                  <a:lnTo>
                    <a:pt x="203200" y="0"/>
                  </a:lnTo>
                  <a:lnTo>
                    <a:pt x="192355" y="6481"/>
                  </a:lnTo>
                  <a:lnTo>
                    <a:pt x="148922" y="50925"/>
                  </a:lnTo>
                  <a:lnTo>
                    <a:pt x="120873" y="94895"/>
                  </a:lnTo>
                  <a:lnTo>
                    <a:pt x="95821" y="129665"/>
                  </a:lnTo>
                  <a:lnTo>
                    <a:pt x="71986" y="164403"/>
                  </a:lnTo>
                  <a:lnTo>
                    <a:pt x="40614" y="210049"/>
                  </a:lnTo>
                  <a:lnTo>
                    <a:pt x="3399" y="256384"/>
                  </a:lnTo>
                  <a:lnTo>
                    <a:pt x="0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650"/>
            <p:cNvSpPr/>
            <p:nvPr>
              <p:custDataLst>
                <p:tags r:id="rId51"/>
              </p:custDataLst>
            </p:nvPr>
          </p:nvSpPr>
          <p:spPr>
            <a:xfrm>
              <a:off x="6788150" y="4902452"/>
              <a:ext cx="201902" cy="444249"/>
            </a:xfrm>
            <a:custGeom>
              <a:avLst/>
              <a:gdLst/>
              <a:ahLst/>
              <a:cxnLst/>
              <a:rect l="0" t="0" r="0" b="0"/>
              <a:pathLst>
                <a:path w="201902" h="444249">
                  <a:moveTo>
                    <a:pt x="0" y="37848"/>
                  </a:moveTo>
                  <a:lnTo>
                    <a:pt x="0" y="37848"/>
                  </a:lnTo>
                  <a:lnTo>
                    <a:pt x="0" y="34477"/>
                  </a:lnTo>
                  <a:lnTo>
                    <a:pt x="3370" y="25639"/>
                  </a:lnTo>
                  <a:lnTo>
                    <a:pt x="10670" y="19957"/>
                  </a:lnTo>
                  <a:lnTo>
                    <a:pt x="30443" y="12791"/>
                  </a:lnTo>
                  <a:lnTo>
                    <a:pt x="72100" y="4049"/>
                  </a:lnTo>
                  <a:lnTo>
                    <a:pt x="111987" y="1022"/>
                  </a:lnTo>
                  <a:lnTo>
                    <a:pt x="157456" y="0"/>
                  </a:lnTo>
                  <a:lnTo>
                    <a:pt x="176319" y="528"/>
                  </a:lnTo>
                  <a:lnTo>
                    <a:pt x="183727" y="3152"/>
                  </a:lnTo>
                  <a:lnTo>
                    <a:pt x="185985" y="5545"/>
                  </a:lnTo>
                  <a:lnTo>
                    <a:pt x="188493" y="11967"/>
                  </a:lnTo>
                  <a:lnTo>
                    <a:pt x="183163" y="30258"/>
                  </a:lnTo>
                  <a:lnTo>
                    <a:pt x="169425" y="68203"/>
                  </a:lnTo>
                  <a:lnTo>
                    <a:pt x="162227" y="107677"/>
                  </a:lnTo>
                  <a:lnTo>
                    <a:pt x="159074" y="151358"/>
                  </a:lnTo>
                  <a:lnTo>
                    <a:pt x="155836" y="183311"/>
                  </a:lnTo>
                  <a:lnTo>
                    <a:pt x="155809" y="218210"/>
                  </a:lnTo>
                  <a:lnTo>
                    <a:pt x="158148" y="254886"/>
                  </a:lnTo>
                  <a:lnTo>
                    <a:pt x="161540" y="292353"/>
                  </a:lnTo>
                  <a:lnTo>
                    <a:pt x="169162" y="326409"/>
                  </a:lnTo>
                  <a:lnTo>
                    <a:pt x="181590" y="369587"/>
                  </a:lnTo>
                  <a:lnTo>
                    <a:pt x="194396" y="415131"/>
                  </a:lnTo>
                  <a:lnTo>
                    <a:pt x="201901" y="432618"/>
                  </a:lnTo>
                  <a:lnTo>
                    <a:pt x="200923" y="435083"/>
                  </a:lnTo>
                  <a:lnTo>
                    <a:pt x="196073" y="439704"/>
                  </a:lnTo>
                  <a:lnTo>
                    <a:pt x="187332" y="442229"/>
                  </a:lnTo>
                  <a:lnTo>
                    <a:pt x="175686" y="442645"/>
                  </a:lnTo>
                  <a:lnTo>
                    <a:pt x="133109" y="438408"/>
                  </a:lnTo>
                  <a:lnTo>
                    <a:pt x="104897" y="439880"/>
                  </a:lnTo>
                  <a:lnTo>
                    <a:pt x="82550" y="4442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651"/>
            <p:cNvSpPr/>
            <p:nvPr>
              <p:custDataLst>
                <p:tags r:id="rId52"/>
              </p:custDataLst>
            </p:nvPr>
          </p:nvSpPr>
          <p:spPr>
            <a:xfrm>
              <a:off x="7118350" y="5264150"/>
              <a:ext cx="12701" cy="19051"/>
            </a:xfrm>
            <a:custGeom>
              <a:avLst/>
              <a:gdLst/>
              <a:ahLst/>
              <a:cxnLst/>
              <a:rect l="0" t="0" r="0" b="0"/>
              <a:pathLst>
                <a:path w="12701" h="19051">
                  <a:moveTo>
                    <a:pt x="12700" y="19050"/>
                  </a:moveTo>
                  <a:lnTo>
                    <a:pt x="1270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652"/>
            <p:cNvSpPr/>
            <p:nvPr>
              <p:custDataLst>
                <p:tags r:id="rId53"/>
              </p:custDataLst>
            </p:nvPr>
          </p:nvSpPr>
          <p:spPr>
            <a:xfrm>
              <a:off x="7236244" y="4914900"/>
              <a:ext cx="249524" cy="373587"/>
            </a:xfrm>
            <a:custGeom>
              <a:avLst/>
              <a:gdLst/>
              <a:ahLst/>
              <a:cxnLst/>
              <a:rect l="0" t="0" r="0" b="0"/>
              <a:pathLst>
                <a:path w="249524" h="373587">
                  <a:moveTo>
                    <a:pt x="244056" y="0"/>
                  </a:moveTo>
                  <a:lnTo>
                    <a:pt x="244056" y="0"/>
                  </a:lnTo>
                  <a:lnTo>
                    <a:pt x="249523" y="0"/>
                  </a:lnTo>
                  <a:lnTo>
                    <a:pt x="211038" y="0"/>
                  </a:lnTo>
                  <a:lnTo>
                    <a:pt x="167762" y="9434"/>
                  </a:lnTo>
                  <a:lnTo>
                    <a:pt x="125205" y="24386"/>
                  </a:lnTo>
                  <a:lnTo>
                    <a:pt x="85464" y="48780"/>
                  </a:lnTo>
                  <a:lnTo>
                    <a:pt x="76439" y="59074"/>
                  </a:lnTo>
                  <a:lnTo>
                    <a:pt x="61525" y="82930"/>
                  </a:lnTo>
                  <a:lnTo>
                    <a:pt x="58979" y="95419"/>
                  </a:lnTo>
                  <a:lnTo>
                    <a:pt x="57750" y="116232"/>
                  </a:lnTo>
                  <a:lnTo>
                    <a:pt x="51014" y="155290"/>
                  </a:lnTo>
                  <a:lnTo>
                    <a:pt x="44963" y="191356"/>
                  </a:lnTo>
                  <a:lnTo>
                    <a:pt x="35331" y="235595"/>
                  </a:lnTo>
                  <a:lnTo>
                    <a:pt x="23539" y="277709"/>
                  </a:lnTo>
                  <a:lnTo>
                    <a:pt x="11983" y="323385"/>
                  </a:lnTo>
                  <a:lnTo>
                    <a:pt x="0" y="361927"/>
                  </a:lnTo>
                  <a:lnTo>
                    <a:pt x="1061" y="368524"/>
                  </a:lnTo>
                  <a:lnTo>
                    <a:pt x="3742" y="370566"/>
                  </a:lnTo>
                  <a:lnTo>
                    <a:pt x="12366" y="372835"/>
                  </a:lnTo>
                  <a:lnTo>
                    <a:pt x="47405" y="373586"/>
                  </a:lnTo>
                  <a:lnTo>
                    <a:pt x="91323" y="370180"/>
                  </a:lnTo>
                  <a:lnTo>
                    <a:pt x="126081" y="369136"/>
                  </a:lnTo>
                  <a:lnTo>
                    <a:pt x="171964" y="359737"/>
                  </a:lnTo>
                  <a:lnTo>
                    <a:pt x="186906" y="355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653"/>
            <p:cNvSpPr/>
            <p:nvPr>
              <p:custDataLst>
                <p:tags r:id="rId54"/>
              </p:custDataLst>
            </p:nvPr>
          </p:nvSpPr>
          <p:spPr>
            <a:xfrm>
              <a:off x="7245350" y="5118100"/>
              <a:ext cx="184151" cy="31751"/>
            </a:xfrm>
            <a:custGeom>
              <a:avLst/>
              <a:gdLst/>
              <a:ahLst/>
              <a:cxnLst/>
              <a:rect l="0" t="0" r="0" b="0"/>
              <a:pathLst>
                <a:path w="184151" h="31751">
                  <a:moveTo>
                    <a:pt x="0" y="31750"/>
                  </a:moveTo>
                  <a:lnTo>
                    <a:pt x="0" y="31750"/>
                  </a:lnTo>
                  <a:lnTo>
                    <a:pt x="38301" y="29868"/>
                  </a:lnTo>
                  <a:lnTo>
                    <a:pt x="80022" y="22961"/>
                  </a:lnTo>
                  <a:lnTo>
                    <a:pt x="112471" y="15849"/>
                  </a:lnTo>
                  <a:lnTo>
                    <a:pt x="160089" y="5323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654"/>
            <p:cNvSpPr/>
            <p:nvPr>
              <p:custDataLst>
                <p:tags r:id="rId55"/>
              </p:custDataLst>
            </p:nvPr>
          </p:nvSpPr>
          <p:spPr>
            <a:xfrm>
              <a:off x="7562981" y="4852438"/>
              <a:ext cx="246997" cy="419974"/>
            </a:xfrm>
            <a:custGeom>
              <a:avLst/>
              <a:gdLst/>
              <a:ahLst/>
              <a:cxnLst/>
              <a:rect l="0" t="0" r="0" b="0"/>
              <a:pathLst>
                <a:path w="246997" h="419974">
                  <a:moveTo>
                    <a:pt x="234819" y="18012"/>
                  </a:moveTo>
                  <a:lnTo>
                    <a:pt x="234819" y="18012"/>
                  </a:lnTo>
                  <a:lnTo>
                    <a:pt x="245754" y="7077"/>
                  </a:lnTo>
                  <a:lnTo>
                    <a:pt x="246735" y="4215"/>
                  </a:lnTo>
                  <a:lnTo>
                    <a:pt x="246996" y="2464"/>
                  </a:lnTo>
                  <a:lnTo>
                    <a:pt x="245759" y="1296"/>
                  </a:lnTo>
                  <a:lnTo>
                    <a:pt x="240622" y="0"/>
                  </a:lnTo>
                  <a:lnTo>
                    <a:pt x="193162" y="4236"/>
                  </a:lnTo>
                  <a:lnTo>
                    <a:pt x="146889" y="11867"/>
                  </a:lnTo>
                  <a:lnTo>
                    <a:pt x="103974" y="17908"/>
                  </a:lnTo>
                  <a:lnTo>
                    <a:pt x="92940" y="21023"/>
                  </a:lnTo>
                  <a:lnTo>
                    <a:pt x="89433" y="24253"/>
                  </a:lnTo>
                  <a:lnTo>
                    <a:pt x="85536" y="33486"/>
                  </a:lnTo>
                  <a:lnTo>
                    <a:pt x="82829" y="73498"/>
                  </a:lnTo>
                  <a:lnTo>
                    <a:pt x="82541" y="110182"/>
                  </a:lnTo>
                  <a:lnTo>
                    <a:pt x="78692" y="152331"/>
                  </a:lnTo>
                  <a:lnTo>
                    <a:pt x="68614" y="197981"/>
                  </a:lnTo>
                  <a:lnTo>
                    <a:pt x="60056" y="230642"/>
                  </a:lnTo>
                  <a:lnTo>
                    <a:pt x="49196" y="263973"/>
                  </a:lnTo>
                  <a:lnTo>
                    <a:pt x="34554" y="307730"/>
                  </a:lnTo>
                  <a:lnTo>
                    <a:pt x="17669" y="354667"/>
                  </a:lnTo>
                  <a:lnTo>
                    <a:pt x="4927" y="388083"/>
                  </a:lnTo>
                  <a:lnTo>
                    <a:pt x="1124" y="393843"/>
                  </a:lnTo>
                  <a:lnTo>
                    <a:pt x="0" y="399094"/>
                  </a:lnTo>
                  <a:lnTo>
                    <a:pt x="662" y="404005"/>
                  </a:lnTo>
                  <a:lnTo>
                    <a:pt x="2515" y="408691"/>
                  </a:lnTo>
                  <a:lnTo>
                    <a:pt x="8336" y="415779"/>
                  </a:lnTo>
                  <a:lnTo>
                    <a:pt x="11864" y="418657"/>
                  </a:lnTo>
                  <a:lnTo>
                    <a:pt x="27072" y="419973"/>
                  </a:lnTo>
                  <a:lnTo>
                    <a:pt x="61316" y="418628"/>
                  </a:lnTo>
                  <a:lnTo>
                    <a:pt x="108386" y="418230"/>
                  </a:lnTo>
                  <a:lnTo>
                    <a:pt x="144760" y="418136"/>
                  </a:lnTo>
                  <a:lnTo>
                    <a:pt x="188065" y="418084"/>
                  </a:lnTo>
                  <a:lnTo>
                    <a:pt x="209419" y="4180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655"/>
            <p:cNvSpPr/>
            <p:nvPr>
              <p:custDataLst>
                <p:tags r:id="rId56"/>
              </p:custDataLst>
            </p:nvPr>
          </p:nvSpPr>
          <p:spPr>
            <a:xfrm>
              <a:off x="7842249" y="4902723"/>
              <a:ext cx="139702" cy="151878"/>
            </a:xfrm>
            <a:custGeom>
              <a:avLst/>
              <a:gdLst/>
              <a:ahLst/>
              <a:cxnLst/>
              <a:rect l="0" t="0" r="0" b="0"/>
              <a:pathLst>
                <a:path w="139702" h="151878">
                  <a:moveTo>
                    <a:pt x="1" y="12177"/>
                  </a:moveTo>
                  <a:lnTo>
                    <a:pt x="1" y="12177"/>
                  </a:lnTo>
                  <a:lnTo>
                    <a:pt x="0" y="5435"/>
                  </a:lnTo>
                  <a:lnTo>
                    <a:pt x="706" y="3449"/>
                  </a:lnTo>
                  <a:lnTo>
                    <a:pt x="1882" y="2125"/>
                  </a:lnTo>
                  <a:lnTo>
                    <a:pt x="5070" y="654"/>
                  </a:lnTo>
                  <a:lnTo>
                    <a:pt x="8839" y="0"/>
                  </a:lnTo>
                  <a:lnTo>
                    <a:pt x="14748" y="3473"/>
                  </a:lnTo>
                  <a:lnTo>
                    <a:pt x="59003" y="37779"/>
                  </a:lnTo>
                  <a:lnTo>
                    <a:pt x="96478" y="79950"/>
                  </a:lnTo>
                  <a:lnTo>
                    <a:pt x="124579" y="120840"/>
                  </a:lnTo>
                  <a:lnTo>
                    <a:pt x="139701" y="1518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656"/>
            <p:cNvSpPr/>
            <p:nvPr>
              <p:custDataLst>
                <p:tags r:id="rId57"/>
              </p:custDataLst>
            </p:nvPr>
          </p:nvSpPr>
          <p:spPr>
            <a:xfrm>
              <a:off x="7971044" y="4915316"/>
              <a:ext cx="106157" cy="310735"/>
            </a:xfrm>
            <a:custGeom>
              <a:avLst/>
              <a:gdLst/>
              <a:ahLst/>
              <a:cxnLst/>
              <a:rect l="0" t="0" r="0" b="0"/>
              <a:pathLst>
                <a:path w="106157" h="310735">
                  <a:moveTo>
                    <a:pt x="106156" y="18634"/>
                  </a:moveTo>
                  <a:lnTo>
                    <a:pt x="106156" y="18634"/>
                  </a:lnTo>
                  <a:lnTo>
                    <a:pt x="101130" y="6700"/>
                  </a:lnTo>
                  <a:lnTo>
                    <a:pt x="100689" y="4328"/>
                  </a:lnTo>
                  <a:lnTo>
                    <a:pt x="99688" y="2747"/>
                  </a:lnTo>
                  <a:lnTo>
                    <a:pt x="98317" y="1693"/>
                  </a:lnTo>
                  <a:lnTo>
                    <a:pt x="94206" y="521"/>
                  </a:lnTo>
                  <a:lnTo>
                    <a:pt x="87674" y="0"/>
                  </a:lnTo>
                  <a:lnTo>
                    <a:pt x="72693" y="6449"/>
                  </a:lnTo>
                  <a:lnTo>
                    <a:pt x="44312" y="37263"/>
                  </a:lnTo>
                  <a:lnTo>
                    <a:pt x="17401" y="82655"/>
                  </a:lnTo>
                  <a:lnTo>
                    <a:pt x="3722" y="119475"/>
                  </a:lnTo>
                  <a:lnTo>
                    <a:pt x="0" y="160719"/>
                  </a:lnTo>
                  <a:lnTo>
                    <a:pt x="5329" y="204718"/>
                  </a:lnTo>
                  <a:lnTo>
                    <a:pt x="13176" y="250595"/>
                  </a:lnTo>
                  <a:lnTo>
                    <a:pt x="21745" y="293599"/>
                  </a:lnTo>
                  <a:lnTo>
                    <a:pt x="23606" y="3107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657"/>
            <p:cNvSpPr/>
            <p:nvPr>
              <p:custDataLst>
                <p:tags r:id="rId58"/>
              </p:custDataLst>
            </p:nvPr>
          </p:nvSpPr>
          <p:spPr>
            <a:xfrm>
              <a:off x="8102600" y="4819824"/>
              <a:ext cx="241838" cy="457027"/>
            </a:xfrm>
            <a:custGeom>
              <a:avLst/>
              <a:gdLst/>
              <a:ahLst/>
              <a:cxnLst/>
              <a:rect l="0" t="0" r="0" b="0"/>
              <a:pathLst>
                <a:path w="241838" h="457027">
                  <a:moveTo>
                    <a:pt x="76200" y="6176"/>
                  </a:moveTo>
                  <a:lnTo>
                    <a:pt x="76200" y="6176"/>
                  </a:lnTo>
                  <a:lnTo>
                    <a:pt x="76200" y="2805"/>
                  </a:lnTo>
                  <a:lnTo>
                    <a:pt x="78317" y="1812"/>
                  </a:lnTo>
                  <a:lnTo>
                    <a:pt x="119538" y="0"/>
                  </a:lnTo>
                  <a:lnTo>
                    <a:pt x="166135" y="1741"/>
                  </a:lnTo>
                  <a:lnTo>
                    <a:pt x="212733" y="5300"/>
                  </a:lnTo>
                  <a:lnTo>
                    <a:pt x="226957" y="9550"/>
                  </a:lnTo>
                  <a:lnTo>
                    <a:pt x="235631" y="16142"/>
                  </a:lnTo>
                  <a:lnTo>
                    <a:pt x="241837" y="23776"/>
                  </a:lnTo>
                  <a:lnTo>
                    <a:pt x="241658" y="29198"/>
                  </a:lnTo>
                  <a:lnTo>
                    <a:pt x="223996" y="69616"/>
                  </a:lnTo>
                  <a:lnTo>
                    <a:pt x="208186" y="103289"/>
                  </a:lnTo>
                  <a:lnTo>
                    <a:pt x="190096" y="150191"/>
                  </a:lnTo>
                  <a:lnTo>
                    <a:pt x="179501" y="184012"/>
                  </a:lnTo>
                  <a:lnTo>
                    <a:pt x="170796" y="217858"/>
                  </a:lnTo>
                  <a:lnTo>
                    <a:pt x="164574" y="251716"/>
                  </a:lnTo>
                  <a:lnTo>
                    <a:pt x="161338" y="285579"/>
                  </a:lnTo>
                  <a:lnTo>
                    <a:pt x="159517" y="332614"/>
                  </a:lnTo>
                  <a:lnTo>
                    <a:pt x="155215" y="371480"/>
                  </a:lnTo>
                  <a:lnTo>
                    <a:pt x="148006" y="392900"/>
                  </a:lnTo>
                  <a:lnTo>
                    <a:pt x="137747" y="409475"/>
                  </a:lnTo>
                  <a:lnTo>
                    <a:pt x="120487" y="422017"/>
                  </a:lnTo>
                  <a:lnTo>
                    <a:pt x="74914" y="441565"/>
                  </a:lnTo>
                  <a:lnTo>
                    <a:pt x="30976" y="451348"/>
                  </a:lnTo>
                  <a:lnTo>
                    <a:pt x="0" y="4570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2" name="SMARTInkShape-Group133"/>
          <p:cNvGrpSpPr/>
          <p:nvPr/>
        </p:nvGrpSpPr>
        <p:grpSpPr>
          <a:xfrm>
            <a:off x="703662" y="6156953"/>
            <a:ext cx="414415" cy="339098"/>
            <a:chOff x="703662" y="6156953"/>
            <a:chExt cx="414415" cy="339098"/>
          </a:xfrm>
        </p:grpSpPr>
        <p:sp>
          <p:nvSpPr>
            <p:cNvPr id="169" name="SMARTInkShape-658"/>
            <p:cNvSpPr/>
            <p:nvPr>
              <p:custDataLst>
                <p:tags r:id="rId43"/>
              </p:custDataLst>
            </p:nvPr>
          </p:nvSpPr>
          <p:spPr>
            <a:xfrm>
              <a:off x="724423" y="6318249"/>
              <a:ext cx="297928" cy="25033"/>
            </a:xfrm>
            <a:custGeom>
              <a:avLst/>
              <a:gdLst/>
              <a:ahLst/>
              <a:cxnLst/>
              <a:rect l="0" t="0" r="0" b="0"/>
              <a:pathLst>
                <a:path w="297928" h="25033">
                  <a:moveTo>
                    <a:pt x="12177" y="1"/>
                  </a:moveTo>
                  <a:lnTo>
                    <a:pt x="12177" y="1"/>
                  </a:lnTo>
                  <a:lnTo>
                    <a:pt x="1242" y="0"/>
                  </a:lnTo>
                  <a:lnTo>
                    <a:pt x="654" y="706"/>
                  </a:lnTo>
                  <a:lnTo>
                    <a:pt x="0" y="3372"/>
                  </a:lnTo>
                  <a:lnTo>
                    <a:pt x="7235" y="6908"/>
                  </a:lnTo>
                  <a:lnTo>
                    <a:pt x="41618" y="14928"/>
                  </a:lnTo>
                  <a:lnTo>
                    <a:pt x="86987" y="21201"/>
                  </a:lnTo>
                  <a:lnTo>
                    <a:pt x="126095" y="23534"/>
                  </a:lnTo>
                  <a:lnTo>
                    <a:pt x="168640" y="24572"/>
                  </a:lnTo>
                  <a:lnTo>
                    <a:pt x="211068" y="25032"/>
                  </a:lnTo>
                  <a:lnTo>
                    <a:pt x="247799" y="21474"/>
                  </a:lnTo>
                  <a:lnTo>
                    <a:pt x="297927" y="127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659"/>
            <p:cNvSpPr/>
            <p:nvPr>
              <p:custDataLst>
                <p:tags r:id="rId44"/>
              </p:custDataLst>
            </p:nvPr>
          </p:nvSpPr>
          <p:spPr>
            <a:xfrm>
              <a:off x="703662" y="6375400"/>
              <a:ext cx="356789" cy="44374"/>
            </a:xfrm>
            <a:custGeom>
              <a:avLst/>
              <a:gdLst/>
              <a:ahLst/>
              <a:cxnLst/>
              <a:rect l="0" t="0" r="0" b="0"/>
              <a:pathLst>
                <a:path w="356789" h="44374">
                  <a:moveTo>
                    <a:pt x="20238" y="38100"/>
                  </a:moveTo>
                  <a:lnTo>
                    <a:pt x="20238" y="38100"/>
                  </a:lnTo>
                  <a:lnTo>
                    <a:pt x="465" y="43567"/>
                  </a:lnTo>
                  <a:lnTo>
                    <a:pt x="0" y="43862"/>
                  </a:lnTo>
                  <a:lnTo>
                    <a:pt x="33235" y="44373"/>
                  </a:lnTo>
                  <a:lnTo>
                    <a:pt x="67877" y="40653"/>
                  </a:lnTo>
                  <a:lnTo>
                    <a:pt x="109850" y="34296"/>
                  </a:lnTo>
                  <a:lnTo>
                    <a:pt x="156727" y="26766"/>
                  </a:lnTo>
                  <a:lnTo>
                    <a:pt x="182491" y="22783"/>
                  </a:lnTo>
                  <a:lnTo>
                    <a:pt x="209546" y="18717"/>
                  </a:lnTo>
                  <a:lnTo>
                    <a:pt x="237460" y="14595"/>
                  </a:lnTo>
                  <a:lnTo>
                    <a:pt x="263125" y="11141"/>
                  </a:lnTo>
                  <a:lnTo>
                    <a:pt x="310456" y="5422"/>
                  </a:lnTo>
                  <a:lnTo>
                    <a:pt x="3567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660"/>
            <p:cNvSpPr/>
            <p:nvPr>
              <p:custDataLst>
                <p:tags r:id="rId45"/>
              </p:custDataLst>
            </p:nvPr>
          </p:nvSpPr>
          <p:spPr>
            <a:xfrm>
              <a:off x="954971" y="6156953"/>
              <a:ext cx="163106" cy="339098"/>
            </a:xfrm>
            <a:custGeom>
              <a:avLst/>
              <a:gdLst/>
              <a:ahLst/>
              <a:cxnLst/>
              <a:rect l="0" t="0" r="0" b="0"/>
              <a:pathLst>
                <a:path w="163106" h="339098">
                  <a:moveTo>
                    <a:pt x="16579" y="27947"/>
                  </a:moveTo>
                  <a:lnTo>
                    <a:pt x="16579" y="27947"/>
                  </a:lnTo>
                  <a:lnTo>
                    <a:pt x="3487" y="14149"/>
                  </a:lnTo>
                  <a:lnTo>
                    <a:pt x="177" y="8173"/>
                  </a:lnTo>
                  <a:lnTo>
                    <a:pt x="0" y="5593"/>
                  </a:lnTo>
                  <a:lnTo>
                    <a:pt x="1685" y="843"/>
                  </a:lnTo>
                  <a:lnTo>
                    <a:pt x="5238" y="0"/>
                  </a:lnTo>
                  <a:lnTo>
                    <a:pt x="16713" y="944"/>
                  </a:lnTo>
                  <a:lnTo>
                    <a:pt x="45781" y="12185"/>
                  </a:lnTo>
                  <a:lnTo>
                    <a:pt x="92825" y="50155"/>
                  </a:lnTo>
                  <a:lnTo>
                    <a:pt x="125326" y="86738"/>
                  </a:lnTo>
                  <a:lnTo>
                    <a:pt x="151028" y="128544"/>
                  </a:lnTo>
                  <a:lnTo>
                    <a:pt x="162641" y="171504"/>
                  </a:lnTo>
                  <a:lnTo>
                    <a:pt x="163105" y="198289"/>
                  </a:lnTo>
                  <a:lnTo>
                    <a:pt x="149286" y="237169"/>
                  </a:lnTo>
                  <a:lnTo>
                    <a:pt x="114968" y="282457"/>
                  </a:lnTo>
                  <a:lnTo>
                    <a:pt x="72317" y="329533"/>
                  </a:lnTo>
                  <a:lnTo>
                    <a:pt x="67379" y="3390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9" name="SMARTInkShape-Group134"/>
          <p:cNvGrpSpPr/>
          <p:nvPr/>
        </p:nvGrpSpPr>
        <p:grpSpPr>
          <a:xfrm>
            <a:off x="1473200" y="6065055"/>
            <a:ext cx="660401" cy="386546"/>
            <a:chOff x="1473200" y="6065055"/>
            <a:chExt cx="660401" cy="386546"/>
          </a:xfrm>
        </p:grpSpPr>
        <p:sp>
          <p:nvSpPr>
            <p:cNvPr id="173" name="SMARTInkShape-661"/>
            <p:cNvSpPr/>
            <p:nvPr>
              <p:custDataLst>
                <p:tags r:id="rId37"/>
              </p:custDataLst>
            </p:nvPr>
          </p:nvSpPr>
          <p:spPr>
            <a:xfrm>
              <a:off x="1473200" y="6065055"/>
              <a:ext cx="107951" cy="291296"/>
            </a:xfrm>
            <a:custGeom>
              <a:avLst/>
              <a:gdLst/>
              <a:ahLst/>
              <a:cxnLst/>
              <a:rect l="0" t="0" r="0" b="0"/>
              <a:pathLst>
                <a:path w="107951" h="291296">
                  <a:moveTo>
                    <a:pt x="0" y="81745"/>
                  </a:moveTo>
                  <a:lnTo>
                    <a:pt x="0" y="81745"/>
                  </a:lnTo>
                  <a:lnTo>
                    <a:pt x="30104" y="72338"/>
                  </a:lnTo>
                  <a:lnTo>
                    <a:pt x="53936" y="64889"/>
                  </a:lnTo>
                  <a:lnTo>
                    <a:pt x="71235" y="52870"/>
                  </a:lnTo>
                  <a:lnTo>
                    <a:pt x="94219" y="20699"/>
                  </a:lnTo>
                  <a:lnTo>
                    <a:pt x="98091" y="10002"/>
                  </a:lnTo>
                  <a:lnTo>
                    <a:pt x="97849" y="3577"/>
                  </a:lnTo>
                  <a:lnTo>
                    <a:pt x="94866" y="0"/>
                  </a:lnTo>
                  <a:lnTo>
                    <a:pt x="87233" y="1848"/>
                  </a:lnTo>
                  <a:lnTo>
                    <a:pt x="63700" y="15191"/>
                  </a:lnTo>
                  <a:lnTo>
                    <a:pt x="63633" y="43020"/>
                  </a:lnTo>
                  <a:lnTo>
                    <a:pt x="72055" y="84150"/>
                  </a:lnTo>
                  <a:lnTo>
                    <a:pt x="86137" y="134149"/>
                  </a:lnTo>
                  <a:lnTo>
                    <a:pt x="94819" y="173831"/>
                  </a:lnTo>
                  <a:lnTo>
                    <a:pt x="99902" y="206635"/>
                  </a:lnTo>
                  <a:lnTo>
                    <a:pt x="104373" y="253668"/>
                  </a:lnTo>
                  <a:lnTo>
                    <a:pt x="107950" y="2912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662"/>
            <p:cNvSpPr/>
            <p:nvPr>
              <p:custDataLst>
                <p:tags r:id="rId38"/>
              </p:custDataLst>
            </p:nvPr>
          </p:nvSpPr>
          <p:spPr>
            <a:xfrm>
              <a:off x="1644650" y="6254750"/>
              <a:ext cx="133351" cy="139701"/>
            </a:xfrm>
            <a:custGeom>
              <a:avLst/>
              <a:gdLst/>
              <a:ahLst/>
              <a:cxnLst/>
              <a:rect l="0" t="0" r="0" b="0"/>
              <a:pathLst>
                <a:path w="133351" h="139701">
                  <a:moveTo>
                    <a:pt x="0" y="0"/>
                  </a:moveTo>
                  <a:lnTo>
                    <a:pt x="0" y="0"/>
                  </a:lnTo>
                  <a:lnTo>
                    <a:pt x="33867" y="30103"/>
                  </a:lnTo>
                  <a:lnTo>
                    <a:pt x="80669" y="72645"/>
                  </a:lnTo>
                  <a:lnTo>
                    <a:pt x="122317" y="119190"/>
                  </a:lnTo>
                  <a:lnTo>
                    <a:pt x="13335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663"/>
            <p:cNvSpPr/>
            <p:nvPr>
              <p:custDataLst>
                <p:tags r:id="rId39"/>
              </p:custDataLst>
            </p:nvPr>
          </p:nvSpPr>
          <p:spPr>
            <a:xfrm>
              <a:off x="1638300" y="6224144"/>
              <a:ext cx="133351" cy="202057"/>
            </a:xfrm>
            <a:custGeom>
              <a:avLst/>
              <a:gdLst/>
              <a:ahLst/>
              <a:cxnLst/>
              <a:rect l="0" t="0" r="0" b="0"/>
              <a:pathLst>
                <a:path w="133351" h="202057">
                  <a:moveTo>
                    <a:pt x="133350" y="11556"/>
                  </a:moveTo>
                  <a:lnTo>
                    <a:pt x="133350" y="11556"/>
                  </a:lnTo>
                  <a:lnTo>
                    <a:pt x="129979" y="8185"/>
                  </a:lnTo>
                  <a:lnTo>
                    <a:pt x="128324" y="4649"/>
                  </a:lnTo>
                  <a:lnTo>
                    <a:pt x="127883" y="2717"/>
                  </a:lnTo>
                  <a:lnTo>
                    <a:pt x="126883" y="1430"/>
                  </a:lnTo>
                  <a:lnTo>
                    <a:pt x="123890" y="0"/>
                  </a:lnTo>
                  <a:lnTo>
                    <a:pt x="111497" y="12679"/>
                  </a:lnTo>
                  <a:lnTo>
                    <a:pt x="94419" y="41051"/>
                  </a:lnTo>
                  <a:lnTo>
                    <a:pt x="81291" y="63675"/>
                  </a:lnTo>
                  <a:lnTo>
                    <a:pt x="63366" y="94280"/>
                  </a:lnTo>
                  <a:lnTo>
                    <a:pt x="42244" y="130205"/>
                  </a:lnTo>
                  <a:lnTo>
                    <a:pt x="0" y="202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664"/>
            <p:cNvSpPr/>
            <p:nvPr>
              <p:custDataLst>
                <p:tags r:id="rId40"/>
              </p:custDataLst>
            </p:nvPr>
          </p:nvSpPr>
          <p:spPr>
            <a:xfrm>
              <a:off x="1847850" y="6369050"/>
              <a:ext cx="69851" cy="63501"/>
            </a:xfrm>
            <a:custGeom>
              <a:avLst/>
              <a:gdLst/>
              <a:ahLst/>
              <a:cxnLst/>
              <a:rect l="0" t="0" r="0" b="0"/>
              <a:pathLst>
                <a:path w="69851" h="63501">
                  <a:moveTo>
                    <a:pt x="69850" y="0"/>
                  </a:moveTo>
                  <a:lnTo>
                    <a:pt x="69850" y="0"/>
                  </a:lnTo>
                  <a:lnTo>
                    <a:pt x="26933" y="37450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665"/>
            <p:cNvSpPr/>
            <p:nvPr>
              <p:custDataLst>
                <p:tags r:id="rId41"/>
              </p:custDataLst>
            </p:nvPr>
          </p:nvSpPr>
          <p:spPr>
            <a:xfrm>
              <a:off x="1962150" y="6204833"/>
              <a:ext cx="95251" cy="88018"/>
            </a:xfrm>
            <a:custGeom>
              <a:avLst/>
              <a:gdLst/>
              <a:ahLst/>
              <a:cxnLst/>
              <a:rect l="0" t="0" r="0" b="0"/>
              <a:pathLst>
                <a:path w="95251" h="8801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1411" y="1103"/>
                  </a:lnTo>
                  <a:lnTo>
                    <a:pt x="6742" y="0"/>
                  </a:lnTo>
                  <a:lnTo>
                    <a:pt x="36165" y="14499"/>
                  </a:lnTo>
                  <a:lnTo>
                    <a:pt x="60026" y="32367"/>
                  </a:lnTo>
                  <a:lnTo>
                    <a:pt x="89115" y="77046"/>
                  </a:lnTo>
                  <a:lnTo>
                    <a:pt x="95250" y="88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666"/>
            <p:cNvSpPr/>
            <p:nvPr>
              <p:custDataLst>
                <p:tags r:id="rId42"/>
              </p:custDataLst>
            </p:nvPr>
          </p:nvSpPr>
          <p:spPr>
            <a:xfrm>
              <a:off x="2047960" y="6200292"/>
              <a:ext cx="85641" cy="251309"/>
            </a:xfrm>
            <a:custGeom>
              <a:avLst/>
              <a:gdLst/>
              <a:ahLst/>
              <a:cxnLst/>
              <a:rect l="0" t="0" r="0" b="0"/>
              <a:pathLst>
                <a:path w="85641" h="251309">
                  <a:moveTo>
                    <a:pt x="85640" y="3658"/>
                  </a:moveTo>
                  <a:lnTo>
                    <a:pt x="85640" y="3658"/>
                  </a:lnTo>
                  <a:lnTo>
                    <a:pt x="82269" y="287"/>
                  </a:lnTo>
                  <a:lnTo>
                    <a:pt x="81276" y="0"/>
                  </a:lnTo>
                  <a:lnTo>
                    <a:pt x="80614" y="513"/>
                  </a:lnTo>
                  <a:lnTo>
                    <a:pt x="80173" y="1562"/>
                  </a:lnTo>
                  <a:lnTo>
                    <a:pt x="34771" y="36213"/>
                  </a:lnTo>
                  <a:lnTo>
                    <a:pt x="12797" y="60967"/>
                  </a:lnTo>
                  <a:lnTo>
                    <a:pt x="7404" y="75460"/>
                  </a:lnTo>
                  <a:lnTo>
                    <a:pt x="0" y="116098"/>
                  </a:lnTo>
                  <a:lnTo>
                    <a:pt x="2544" y="158208"/>
                  </a:lnTo>
                  <a:lnTo>
                    <a:pt x="8509" y="200139"/>
                  </a:lnTo>
                  <a:lnTo>
                    <a:pt x="15790" y="251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2" name="SMARTInkShape-Group135"/>
          <p:cNvGrpSpPr/>
          <p:nvPr/>
        </p:nvGrpSpPr>
        <p:grpSpPr>
          <a:xfrm>
            <a:off x="2540000" y="6203949"/>
            <a:ext cx="203201" cy="76202"/>
            <a:chOff x="2540000" y="6203949"/>
            <a:chExt cx="203201" cy="76202"/>
          </a:xfrm>
        </p:grpSpPr>
        <p:sp>
          <p:nvSpPr>
            <p:cNvPr id="180" name="SMARTInkShape-667"/>
            <p:cNvSpPr/>
            <p:nvPr>
              <p:custDataLst>
                <p:tags r:id="rId35"/>
              </p:custDataLst>
            </p:nvPr>
          </p:nvSpPr>
          <p:spPr>
            <a:xfrm>
              <a:off x="2552700" y="6203949"/>
              <a:ext cx="190501" cy="12702"/>
            </a:xfrm>
            <a:custGeom>
              <a:avLst/>
              <a:gdLst/>
              <a:ahLst/>
              <a:cxnLst/>
              <a:rect l="0" t="0" r="0" b="0"/>
              <a:pathLst>
                <a:path w="190501" h="12702">
                  <a:moveTo>
                    <a:pt x="0" y="1"/>
                  </a:moveTo>
                  <a:lnTo>
                    <a:pt x="0" y="1"/>
                  </a:lnTo>
                  <a:lnTo>
                    <a:pt x="39680" y="0"/>
                  </a:lnTo>
                  <a:lnTo>
                    <a:pt x="76354" y="0"/>
                  </a:lnTo>
                  <a:lnTo>
                    <a:pt x="114346" y="0"/>
                  </a:lnTo>
                  <a:lnTo>
                    <a:pt x="161346" y="3764"/>
                  </a:lnTo>
                  <a:lnTo>
                    <a:pt x="190500" y="127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668"/>
            <p:cNvSpPr/>
            <p:nvPr>
              <p:custDataLst>
                <p:tags r:id="rId36"/>
              </p:custDataLst>
            </p:nvPr>
          </p:nvSpPr>
          <p:spPr>
            <a:xfrm>
              <a:off x="2540000" y="6273800"/>
              <a:ext cx="203201" cy="6351"/>
            </a:xfrm>
            <a:custGeom>
              <a:avLst/>
              <a:gdLst/>
              <a:ahLst/>
              <a:cxnLst/>
              <a:rect l="0" t="0" r="0" b="0"/>
              <a:pathLst>
                <a:path w="203201" h="63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30507" y="5467"/>
                  </a:lnTo>
                  <a:lnTo>
                    <a:pt x="67287" y="2718"/>
                  </a:lnTo>
                  <a:lnTo>
                    <a:pt x="113932" y="805"/>
                  </a:lnTo>
                  <a:lnTo>
                    <a:pt x="156760" y="3609"/>
                  </a:lnTo>
                  <a:lnTo>
                    <a:pt x="2032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2" name="SMARTInkShape-Group136"/>
          <p:cNvGrpSpPr/>
          <p:nvPr/>
        </p:nvGrpSpPr>
        <p:grpSpPr>
          <a:xfrm>
            <a:off x="3346450" y="5740402"/>
            <a:ext cx="3116008" cy="927099"/>
            <a:chOff x="3346450" y="5740402"/>
            <a:chExt cx="3116008" cy="927099"/>
          </a:xfrm>
        </p:grpSpPr>
        <p:sp>
          <p:nvSpPr>
            <p:cNvPr id="183" name="SMARTInkShape-669"/>
            <p:cNvSpPr/>
            <p:nvPr>
              <p:custDataLst>
                <p:tags r:id="rId6"/>
              </p:custDataLst>
            </p:nvPr>
          </p:nvSpPr>
          <p:spPr>
            <a:xfrm>
              <a:off x="4801994" y="6484233"/>
              <a:ext cx="81157" cy="183268"/>
            </a:xfrm>
            <a:custGeom>
              <a:avLst/>
              <a:gdLst/>
              <a:ahLst/>
              <a:cxnLst/>
              <a:rect l="0" t="0" r="0" b="0"/>
              <a:pathLst>
                <a:path w="81157" h="183268">
                  <a:moveTo>
                    <a:pt x="81156" y="5467"/>
                  </a:moveTo>
                  <a:lnTo>
                    <a:pt x="81156" y="5467"/>
                  </a:lnTo>
                  <a:lnTo>
                    <a:pt x="81156" y="0"/>
                  </a:lnTo>
                  <a:lnTo>
                    <a:pt x="36375" y="23526"/>
                  </a:lnTo>
                  <a:lnTo>
                    <a:pt x="0" y="54910"/>
                  </a:lnTo>
                  <a:lnTo>
                    <a:pt x="241" y="56068"/>
                  </a:lnTo>
                  <a:lnTo>
                    <a:pt x="3245" y="61774"/>
                  </a:lnTo>
                  <a:lnTo>
                    <a:pt x="8102" y="79997"/>
                  </a:lnTo>
                  <a:lnTo>
                    <a:pt x="19401" y="106711"/>
                  </a:lnTo>
                  <a:lnTo>
                    <a:pt x="23399" y="144144"/>
                  </a:lnTo>
                  <a:lnTo>
                    <a:pt x="17656" y="183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670"/>
            <p:cNvSpPr/>
            <p:nvPr>
              <p:custDataLst>
                <p:tags r:id="rId7"/>
              </p:custDataLst>
            </p:nvPr>
          </p:nvSpPr>
          <p:spPr>
            <a:xfrm>
              <a:off x="4749800" y="6477883"/>
              <a:ext cx="57151" cy="81668"/>
            </a:xfrm>
            <a:custGeom>
              <a:avLst/>
              <a:gdLst/>
              <a:ahLst/>
              <a:cxnLst/>
              <a:rect l="0" t="0" r="0" b="0"/>
              <a:pathLst>
                <a:path w="57151" h="816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3371" y="2749"/>
                  </a:lnTo>
                  <a:lnTo>
                    <a:pt x="36126" y="38621"/>
                  </a:lnTo>
                  <a:lnTo>
                    <a:pt x="57150" y="81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671"/>
            <p:cNvSpPr/>
            <p:nvPr>
              <p:custDataLst>
                <p:tags r:id="rId8"/>
              </p:custDataLst>
            </p:nvPr>
          </p:nvSpPr>
          <p:spPr>
            <a:xfrm>
              <a:off x="4587069" y="6420024"/>
              <a:ext cx="270682" cy="96623"/>
            </a:xfrm>
            <a:custGeom>
              <a:avLst/>
              <a:gdLst/>
              <a:ahLst/>
              <a:cxnLst/>
              <a:rect l="0" t="0" r="0" b="0"/>
              <a:pathLst>
                <a:path w="270682" h="96623">
                  <a:moveTo>
                    <a:pt x="54781" y="18876"/>
                  </a:moveTo>
                  <a:lnTo>
                    <a:pt x="54781" y="18876"/>
                  </a:lnTo>
                  <a:lnTo>
                    <a:pt x="51410" y="66406"/>
                  </a:lnTo>
                  <a:lnTo>
                    <a:pt x="45992" y="79041"/>
                  </a:lnTo>
                  <a:lnTo>
                    <a:pt x="38880" y="88655"/>
                  </a:lnTo>
                  <a:lnTo>
                    <a:pt x="31015" y="95280"/>
                  </a:lnTo>
                  <a:lnTo>
                    <a:pt x="26942" y="96622"/>
                  </a:lnTo>
                  <a:lnTo>
                    <a:pt x="18655" y="96233"/>
                  </a:lnTo>
                  <a:lnTo>
                    <a:pt x="10267" y="91827"/>
                  </a:lnTo>
                  <a:lnTo>
                    <a:pt x="6055" y="88676"/>
                  </a:lnTo>
                  <a:lnTo>
                    <a:pt x="1375" y="77650"/>
                  </a:lnTo>
                  <a:lnTo>
                    <a:pt x="0" y="63343"/>
                  </a:lnTo>
                  <a:lnTo>
                    <a:pt x="1741" y="47577"/>
                  </a:lnTo>
                  <a:lnTo>
                    <a:pt x="8630" y="33043"/>
                  </a:lnTo>
                  <a:lnTo>
                    <a:pt x="26928" y="9837"/>
                  </a:lnTo>
                  <a:lnTo>
                    <a:pt x="39345" y="4274"/>
                  </a:lnTo>
                  <a:lnTo>
                    <a:pt x="84315" y="412"/>
                  </a:lnTo>
                  <a:lnTo>
                    <a:pt x="120211" y="0"/>
                  </a:lnTo>
                  <a:lnTo>
                    <a:pt x="162519" y="583"/>
                  </a:lnTo>
                  <a:lnTo>
                    <a:pt x="208372" y="4206"/>
                  </a:lnTo>
                  <a:lnTo>
                    <a:pt x="250900" y="5786"/>
                  </a:lnTo>
                  <a:lnTo>
                    <a:pt x="270681" y="61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672"/>
            <p:cNvSpPr/>
            <p:nvPr>
              <p:custDataLst>
                <p:tags r:id="rId9"/>
              </p:custDataLst>
            </p:nvPr>
          </p:nvSpPr>
          <p:spPr>
            <a:xfrm>
              <a:off x="4394200" y="64770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0" y="6350"/>
                  </a:moveTo>
                  <a:lnTo>
                    <a:pt x="0" y="6350"/>
                  </a:lnTo>
                  <a:lnTo>
                    <a:pt x="3371" y="2979"/>
                  </a:lnTo>
                  <a:lnTo>
                    <a:pt x="6907" y="1324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673"/>
            <p:cNvSpPr/>
            <p:nvPr>
              <p:custDataLst>
                <p:tags r:id="rId10"/>
              </p:custDataLst>
            </p:nvPr>
          </p:nvSpPr>
          <p:spPr>
            <a:xfrm>
              <a:off x="4165600" y="6464300"/>
              <a:ext cx="82551" cy="120651"/>
            </a:xfrm>
            <a:custGeom>
              <a:avLst/>
              <a:gdLst/>
              <a:ahLst/>
              <a:cxnLst/>
              <a:rect l="0" t="0" r="0" b="0"/>
              <a:pathLst>
                <a:path w="82551" h="120651">
                  <a:moveTo>
                    <a:pt x="82550" y="0"/>
                  </a:moveTo>
                  <a:lnTo>
                    <a:pt x="82550" y="0"/>
                  </a:lnTo>
                  <a:lnTo>
                    <a:pt x="43467" y="45550"/>
                  </a:lnTo>
                  <a:lnTo>
                    <a:pt x="12744" y="83982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674"/>
            <p:cNvSpPr/>
            <p:nvPr>
              <p:custDataLst>
                <p:tags r:id="rId11"/>
              </p:custDataLst>
            </p:nvPr>
          </p:nvSpPr>
          <p:spPr>
            <a:xfrm>
              <a:off x="4146550" y="6451600"/>
              <a:ext cx="107951" cy="107951"/>
            </a:xfrm>
            <a:custGeom>
              <a:avLst/>
              <a:gdLst/>
              <a:ahLst/>
              <a:cxnLst/>
              <a:rect l="0" t="0" r="0" b="0"/>
              <a:pathLst>
                <a:path w="107951" h="107951">
                  <a:moveTo>
                    <a:pt x="0" y="0"/>
                  </a:moveTo>
                  <a:lnTo>
                    <a:pt x="0" y="0"/>
                  </a:lnTo>
                  <a:lnTo>
                    <a:pt x="31096" y="20970"/>
                  </a:lnTo>
                  <a:lnTo>
                    <a:pt x="77110" y="61682"/>
                  </a:lnTo>
                  <a:lnTo>
                    <a:pt x="10795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675"/>
            <p:cNvSpPr/>
            <p:nvPr>
              <p:custDataLst>
                <p:tags r:id="rId12"/>
              </p:custDataLst>
            </p:nvPr>
          </p:nvSpPr>
          <p:spPr>
            <a:xfrm>
              <a:off x="3950729" y="6369050"/>
              <a:ext cx="335522" cy="141272"/>
            </a:xfrm>
            <a:custGeom>
              <a:avLst/>
              <a:gdLst/>
              <a:ahLst/>
              <a:cxnLst/>
              <a:rect l="0" t="0" r="0" b="0"/>
              <a:pathLst>
                <a:path w="335522" h="141272">
                  <a:moveTo>
                    <a:pt x="81521" y="31750"/>
                  </a:moveTo>
                  <a:lnTo>
                    <a:pt x="81521" y="31750"/>
                  </a:lnTo>
                  <a:lnTo>
                    <a:pt x="82226" y="43993"/>
                  </a:lnTo>
                  <a:lnTo>
                    <a:pt x="85179" y="60307"/>
                  </a:lnTo>
                  <a:lnTo>
                    <a:pt x="83617" y="77368"/>
                  </a:lnTo>
                  <a:lnTo>
                    <a:pt x="72029" y="106806"/>
                  </a:lnTo>
                  <a:lnTo>
                    <a:pt x="58561" y="127758"/>
                  </a:lnTo>
                  <a:lnTo>
                    <a:pt x="48033" y="136274"/>
                  </a:lnTo>
                  <a:lnTo>
                    <a:pt x="42262" y="139532"/>
                  </a:lnTo>
                  <a:lnTo>
                    <a:pt x="32087" y="141271"/>
                  </a:lnTo>
                  <a:lnTo>
                    <a:pt x="22156" y="138987"/>
                  </a:lnTo>
                  <a:lnTo>
                    <a:pt x="10686" y="133269"/>
                  </a:lnTo>
                  <a:lnTo>
                    <a:pt x="6781" y="128357"/>
                  </a:lnTo>
                  <a:lnTo>
                    <a:pt x="2442" y="115374"/>
                  </a:lnTo>
                  <a:lnTo>
                    <a:pt x="0" y="92197"/>
                  </a:lnTo>
                  <a:lnTo>
                    <a:pt x="6017" y="67455"/>
                  </a:lnTo>
                  <a:lnTo>
                    <a:pt x="20109" y="45621"/>
                  </a:lnTo>
                  <a:lnTo>
                    <a:pt x="37690" y="29118"/>
                  </a:lnTo>
                  <a:lnTo>
                    <a:pt x="59675" y="18661"/>
                  </a:lnTo>
                  <a:lnTo>
                    <a:pt x="94176" y="11095"/>
                  </a:lnTo>
                  <a:lnTo>
                    <a:pt x="139050" y="4385"/>
                  </a:lnTo>
                  <a:lnTo>
                    <a:pt x="171530" y="1949"/>
                  </a:lnTo>
                  <a:lnTo>
                    <a:pt x="217786" y="577"/>
                  </a:lnTo>
                  <a:lnTo>
                    <a:pt x="258304" y="172"/>
                  </a:lnTo>
                  <a:lnTo>
                    <a:pt x="303178" y="34"/>
                  </a:lnTo>
                  <a:lnTo>
                    <a:pt x="3355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676"/>
            <p:cNvSpPr/>
            <p:nvPr>
              <p:custDataLst>
                <p:tags r:id="rId13"/>
              </p:custDataLst>
            </p:nvPr>
          </p:nvSpPr>
          <p:spPr>
            <a:xfrm>
              <a:off x="3346450" y="6251911"/>
              <a:ext cx="3035301" cy="90090"/>
            </a:xfrm>
            <a:custGeom>
              <a:avLst/>
              <a:gdLst/>
              <a:ahLst/>
              <a:cxnLst/>
              <a:rect l="0" t="0" r="0" b="0"/>
              <a:pathLst>
                <a:path w="3035301" h="90090">
                  <a:moveTo>
                    <a:pt x="0" y="28239"/>
                  </a:moveTo>
                  <a:lnTo>
                    <a:pt x="0" y="28239"/>
                  </a:lnTo>
                  <a:lnTo>
                    <a:pt x="6742" y="24868"/>
                  </a:lnTo>
                  <a:lnTo>
                    <a:pt x="37903" y="22772"/>
                  </a:lnTo>
                  <a:lnTo>
                    <a:pt x="74701" y="20399"/>
                  </a:lnTo>
                  <a:lnTo>
                    <a:pt x="96367" y="18779"/>
                  </a:lnTo>
                  <a:lnTo>
                    <a:pt x="123511" y="16994"/>
                  </a:lnTo>
                  <a:lnTo>
                    <a:pt x="154308" y="15098"/>
                  </a:lnTo>
                  <a:lnTo>
                    <a:pt x="187539" y="13129"/>
                  </a:lnTo>
                  <a:lnTo>
                    <a:pt x="226626" y="11110"/>
                  </a:lnTo>
                  <a:lnTo>
                    <a:pt x="269617" y="9058"/>
                  </a:lnTo>
                  <a:lnTo>
                    <a:pt x="315211" y="6986"/>
                  </a:lnTo>
                  <a:lnTo>
                    <a:pt x="366069" y="4898"/>
                  </a:lnTo>
                  <a:lnTo>
                    <a:pt x="420434" y="2800"/>
                  </a:lnTo>
                  <a:lnTo>
                    <a:pt x="477139" y="696"/>
                  </a:lnTo>
                  <a:lnTo>
                    <a:pt x="540343" y="0"/>
                  </a:lnTo>
                  <a:lnTo>
                    <a:pt x="607878" y="240"/>
                  </a:lnTo>
                  <a:lnTo>
                    <a:pt x="678302" y="1107"/>
                  </a:lnTo>
                  <a:lnTo>
                    <a:pt x="753473" y="2390"/>
                  </a:lnTo>
                  <a:lnTo>
                    <a:pt x="831810" y="3951"/>
                  </a:lnTo>
                  <a:lnTo>
                    <a:pt x="912257" y="5697"/>
                  </a:lnTo>
                  <a:lnTo>
                    <a:pt x="996933" y="8977"/>
                  </a:lnTo>
                  <a:lnTo>
                    <a:pt x="1084427" y="13281"/>
                  </a:lnTo>
                  <a:lnTo>
                    <a:pt x="1173802" y="18267"/>
                  </a:lnTo>
                  <a:lnTo>
                    <a:pt x="1266546" y="23002"/>
                  </a:lnTo>
                  <a:lnTo>
                    <a:pt x="1361536" y="27570"/>
                  </a:lnTo>
                  <a:lnTo>
                    <a:pt x="1458024" y="32026"/>
                  </a:lnTo>
                  <a:lnTo>
                    <a:pt x="1553393" y="37114"/>
                  </a:lnTo>
                  <a:lnTo>
                    <a:pt x="1648018" y="42622"/>
                  </a:lnTo>
                  <a:lnTo>
                    <a:pt x="1742145" y="48411"/>
                  </a:lnTo>
                  <a:lnTo>
                    <a:pt x="1835941" y="53681"/>
                  </a:lnTo>
                  <a:lnTo>
                    <a:pt x="1929516" y="58606"/>
                  </a:lnTo>
                  <a:lnTo>
                    <a:pt x="2022944" y="63300"/>
                  </a:lnTo>
                  <a:lnTo>
                    <a:pt x="2114862" y="67841"/>
                  </a:lnTo>
                  <a:lnTo>
                    <a:pt x="2205775" y="72279"/>
                  </a:lnTo>
                  <a:lnTo>
                    <a:pt x="2296016" y="76650"/>
                  </a:lnTo>
                  <a:lnTo>
                    <a:pt x="2382989" y="80268"/>
                  </a:lnTo>
                  <a:lnTo>
                    <a:pt x="2467782" y="83386"/>
                  </a:lnTo>
                  <a:lnTo>
                    <a:pt x="2551121" y="86170"/>
                  </a:lnTo>
                  <a:lnTo>
                    <a:pt x="2627847" y="88026"/>
                  </a:lnTo>
                  <a:lnTo>
                    <a:pt x="2700165" y="89264"/>
                  </a:lnTo>
                  <a:lnTo>
                    <a:pt x="2769543" y="90089"/>
                  </a:lnTo>
                  <a:lnTo>
                    <a:pt x="2829907" y="89934"/>
                  </a:lnTo>
                  <a:lnTo>
                    <a:pt x="2884260" y="89124"/>
                  </a:lnTo>
                  <a:lnTo>
                    <a:pt x="2934607" y="87879"/>
                  </a:lnTo>
                  <a:lnTo>
                    <a:pt x="2968171" y="87049"/>
                  </a:lnTo>
                  <a:lnTo>
                    <a:pt x="3035300" y="853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677"/>
            <p:cNvSpPr/>
            <p:nvPr>
              <p:custDataLst>
                <p:tags r:id="rId14"/>
              </p:custDataLst>
            </p:nvPr>
          </p:nvSpPr>
          <p:spPr>
            <a:xfrm>
              <a:off x="6311900" y="5740402"/>
              <a:ext cx="150558" cy="303902"/>
            </a:xfrm>
            <a:custGeom>
              <a:avLst/>
              <a:gdLst/>
              <a:ahLst/>
              <a:cxnLst/>
              <a:rect l="0" t="0" r="0" b="0"/>
              <a:pathLst>
                <a:path w="150558" h="303902">
                  <a:moveTo>
                    <a:pt x="25400" y="6348"/>
                  </a:moveTo>
                  <a:lnTo>
                    <a:pt x="25400" y="6348"/>
                  </a:lnTo>
                  <a:lnTo>
                    <a:pt x="32142" y="2977"/>
                  </a:lnTo>
                  <a:lnTo>
                    <a:pt x="67463" y="259"/>
                  </a:lnTo>
                  <a:lnTo>
                    <a:pt x="108193" y="32"/>
                  </a:lnTo>
                  <a:lnTo>
                    <a:pt x="146183" y="0"/>
                  </a:lnTo>
                  <a:lnTo>
                    <a:pt x="148255" y="705"/>
                  </a:lnTo>
                  <a:lnTo>
                    <a:pt x="149636" y="1880"/>
                  </a:lnTo>
                  <a:lnTo>
                    <a:pt x="150557" y="3369"/>
                  </a:lnTo>
                  <a:lnTo>
                    <a:pt x="148484" y="15578"/>
                  </a:lnTo>
                  <a:lnTo>
                    <a:pt x="130674" y="62405"/>
                  </a:lnTo>
                  <a:lnTo>
                    <a:pt x="117270" y="103156"/>
                  </a:lnTo>
                  <a:lnTo>
                    <a:pt x="110711" y="144629"/>
                  </a:lnTo>
                  <a:lnTo>
                    <a:pt x="106888" y="181846"/>
                  </a:lnTo>
                  <a:lnTo>
                    <a:pt x="102645" y="226026"/>
                  </a:lnTo>
                  <a:lnTo>
                    <a:pt x="106764" y="270549"/>
                  </a:lnTo>
                  <a:lnTo>
                    <a:pt x="109480" y="289476"/>
                  </a:lnTo>
                  <a:lnTo>
                    <a:pt x="111452" y="297988"/>
                  </a:lnTo>
                  <a:lnTo>
                    <a:pt x="110990" y="300258"/>
                  </a:lnTo>
                  <a:lnTo>
                    <a:pt x="109977" y="301771"/>
                  </a:lnTo>
                  <a:lnTo>
                    <a:pt x="108596" y="302781"/>
                  </a:lnTo>
                  <a:lnTo>
                    <a:pt x="105180" y="303901"/>
                  </a:lnTo>
                  <a:lnTo>
                    <a:pt x="63541" y="294620"/>
                  </a:lnTo>
                  <a:lnTo>
                    <a:pt x="26453" y="294477"/>
                  </a:lnTo>
                  <a:lnTo>
                    <a:pt x="0" y="2984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678"/>
            <p:cNvSpPr/>
            <p:nvPr>
              <p:custDataLst>
                <p:tags r:id="rId15"/>
              </p:custDataLst>
            </p:nvPr>
          </p:nvSpPr>
          <p:spPr>
            <a:xfrm>
              <a:off x="6242050" y="5792083"/>
              <a:ext cx="69851" cy="195968"/>
            </a:xfrm>
            <a:custGeom>
              <a:avLst/>
              <a:gdLst/>
              <a:ahLst/>
              <a:cxnLst/>
              <a:rect l="0" t="0" r="0" b="0"/>
              <a:pathLst>
                <a:path w="69851" h="195968">
                  <a:moveTo>
                    <a:pt x="69850" y="5467"/>
                  </a:moveTo>
                  <a:lnTo>
                    <a:pt x="69850" y="5467"/>
                  </a:lnTo>
                  <a:lnTo>
                    <a:pt x="66479" y="2096"/>
                  </a:lnTo>
                  <a:lnTo>
                    <a:pt x="62943" y="441"/>
                  </a:lnTo>
                  <a:lnTo>
                    <a:pt x="61011" y="0"/>
                  </a:lnTo>
                  <a:lnTo>
                    <a:pt x="31350" y="10000"/>
                  </a:lnTo>
                  <a:lnTo>
                    <a:pt x="21929" y="14066"/>
                  </a:lnTo>
                  <a:lnTo>
                    <a:pt x="14921" y="20107"/>
                  </a:lnTo>
                  <a:lnTo>
                    <a:pt x="12063" y="23694"/>
                  </a:lnTo>
                  <a:lnTo>
                    <a:pt x="8890" y="33323"/>
                  </a:lnTo>
                  <a:lnTo>
                    <a:pt x="6572" y="76090"/>
                  </a:lnTo>
                  <a:lnTo>
                    <a:pt x="1344" y="121158"/>
                  </a:lnTo>
                  <a:lnTo>
                    <a:pt x="118" y="163781"/>
                  </a:lnTo>
                  <a:lnTo>
                    <a:pt x="0" y="195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679"/>
            <p:cNvSpPr/>
            <p:nvPr>
              <p:custDataLst>
                <p:tags r:id="rId16"/>
              </p:custDataLst>
            </p:nvPr>
          </p:nvSpPr>
          <p:spPr>
            <a:xfrm>
              <a:off x="6121400" y="5766683"/>
              <a:ext cx="114301" cy="113418"/>
            </a:xfrm>
            <a:custGeom>
              <a:avLst/>
              <a:gdLst/>
              <a:ahLst/>
              <a:cxnLst/>
              <a:rect l="0" t="0" r="0" b="0"/>
              <a:pathLst>
                <a:path w="114301" h="113418">
                  <a:moveTo>
                    <a:pt x="0" y="5467"/>
                  </a:moveTo>
                  <a:lnTo>
                    <a:pt x="0" y="5467"/>
                  </a:lnTo>
                  <a:lnTo>
                    <a:pt x="3371" y="2096"/>
                  </a:lnTo>
                  <a:lnTo>
                    <a:pt x="15580" y="0"/>
                  </a:lnTo>
                  <a:lnTo>
                    <a:pt x="26679" y="5153"/>
                  </a:lnTo>
                  <a:lnTo>
                    <a:pt x="44830" y="21837"/>
                  </a:lnTo>
                  <a:lnTo>
                    <a:pt x="76250" y="69006"/>
                  </a:lnTo>
                  <a:lnTo>
                    <a:pt x="114300" y="113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680"/>
            <p:cNvSpPr/>
            <p:nvPr>
              <p:custDataLst>
                <p:tags r:id="rId17"/>
              </p:custDataLst>
            </p:nvPr>
          </p:nvSpPr>
          <p:spPr>
            <a:xfrm>
              <a:off x="5982428" y="5751280"/>
              <a:ext cx="126273" cy="249471"/>
            </a:xfrm>
            <a:custGeom>
              <a:avLst/>
              <a:gdLst/>
              <a:ahLst/>
              <a:cxnLst/>
              <a:rect l="0" t="0" r="0" b="0"/>
              <a:pathLst>
                <a:path w="126273" h="249471">
                  <a:moveTo>
                    <a:pt x="126272" y="8170"/>
                  </a:moveTo>
                  <a:lnTo>
                    <a:pt x="126272" y="8170"/>
                  </a:lnTo>
                  <a:lnTo>
                    <a:pt x="126271" y="0"/>
                  </a:lnTo>
                  <a:lnTo>
                    <a:pt x="126271" y="607"/>
                  </a:lnTo>
                  <a:lnTo>
                    <a:pt x="81491" y="1789"/>
                  </a:lnTo>
                  <a:lnTo>
                    <a:pt x="61426" y="2519"/>
                  </a:lnTo>
                  <a:lnTo>
                    <a:pt x="52530" y="5188"/>
                  </a:lnTo>
                  <a:lnTo>
                    <a:pt x="49595" y="6888"/>
                  </a:lnTo>
                  <a:lnTo>
                    <a:pt x="37754" y="16746"/>
                  </a:lnTo>
                  <a:lnTo>
                    <a:pt x="35510" y="20238"/>
                  </a:lnTo>
                  <a:lnTo>
                    <a:pt x="33017" y="29761"/>
                  </a:lnTo>
                  <a:lnTo>
                    <a:pt x="40036" y="72285"/>
                  </a:lnTo>
                  <a:lnTo>
                    <a:pt x="39259" y="102112"/>
                  </a:lnTo>
                  <a:lnTo>
                    <a:pt x="27605" y="148160"/>
                  </a:lnTo>
                  <a:lnTo>
                    <a:pt x="11716" y="190077"/>
                  </a:lnTo>
                  <a:lnTo>
                    <a:pt x="1730" y="219002"/>
                  </a:lnTo>
                  <a:lnTo>
                    <a:pt x="0" y="230408"/>
                  </a:lnTo>
                  <a:lnTo>
                    <a:pt x="463" y="232528"/>
                  </a:lnTo>
                  <a:lnTo>
                    <a:pt x="1477" y="233942"/>
                  </a:lnTo>
                  <a:lnTo>
                    <a:pt x="11545" y="239583"/>
                  </a:lnTo>
                  <a:lnTo>
                    <a:pt x="54783" y="247277"/>
                  </a:lnTo>
                  <a:lnTo>
                    <a:pt x="81822" y="2494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681"/>
            <p:cNvSpPr/>
            <p:nvPr>
              <p:custDataLst>
                <p:tags r:id="rId18"/>
              </p:custDataLst>
            </p:nvPr>
          </p:nvSpPr>
          <p:spPr>
            <a:xfrm>
              <a:off x="5746750" y="5862344"/>
              <a:ext cx="171451" cy="17757"/>
            </a:xfrm>
            <a:custGeom>
              <a:avLst/>
              <a:gdLst/>
              <a:ahLst/>
              <a:cxnLst/>
              <a:rect l="0" t="0" r="0" b="0"/>
              <a:pathLst>
                <a:path w="171451" h="17757">
                  <a:moveTo>
                    <a:pt x="0" y="5056"/>
                  </a:moveTo>
                  <a:lnTo>
                    <a:pt x="0" y="5056"/>
                  </a:lnTo>
                  <a:lnTo>
                    <a:pt x="6742" y="1685"/>
                  </a:lnTo>
                  <a:lnTo>
                    <a:pt x="37576" y="0"/>
                  </a:lnTo>
                  <a:lnTo>
                    <a:pt x="72987" y="3949"/>
                  </a:lnTo>
                  <a:lnTo>
                    <a:pt x="117189" y="9588"/>
                  </a:lnTo>
                  <a:lnTo>
                    <a:pt x="171450" y="177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682"/>
            <p:cNvSpPr/>
            <p:nvPr>
              <p:custDataLst>
                <p:tags r:id="rId19"/>
              </p:custDataLst>
            </p:nvPr>
          </p:nvSpPr>
          <p:spPr>
            <a:xfrm>
              <a:off x="5804262" y="5756379"/>
              <a:ext cx="139339" cy="244184"/>
            </a:xfrm>
            <a:custGeom>
              <a:avLst/>
              <a:gdLst/>
              <a:ahLst/>
              <a:cxnLst/>
              <a:rect l="0" t="0" r="0" b="0"/>
              <a:pathLst>
                <a:path w="139339" h="244184">
                  <a:moveTo>
                    <a:pt x="139338" y="9421"/>
                  </a:moveTo>
                  <a:lnTo>
                    <a:pt x="139338" y="9421"/>
                  </a:lnTo>
                  <a:lnTo>
                    <a:pt x="139338" y="6050"/>
                  </a:lnTo>
                  <a:lnTo>
                    <a:pt x="137457" y="2514"/>
                  </a:lnTo>
                  <a:lnTo>
                    <a:pt x="135967" y="582"/>
                  </a:lnTo>
                  <a:lnTo>
                    <a:pt x="132857" y="0"/>
                  </a:lnTo>
                  <a:lnTo>
                    <a:pt x="87601" y="4710"/>
                  </a:lnTo>
                  <a:lnTo>
                    <a:pt x="46893" y="12517"/>
                  </a:lnTo>
                  <a:lnTo>
                    <a:pt x="33709" y="21549"/>
                  </a:lnTo>
                  <a:lnTo>
                    <a:pt x="24236" y="36533"/>
                  </a:lnTo>
                  <a:lnTo>
                    <a:pt x="19784" y="65628"/>
                  </a:lnTo>
                  <a:lnTo>
                    <a:pt x="18833" y="110313"/>
                  </a:lnTo>
                  <a:lnTo>
                    <a:pt x="13647" y="155174"/>
                  </a:lnTo>
                  <a:lnTo>
                    <a:pt x="3765" y="201441"/>
                  </a:lnTo>
                  <a:lnTo>
                    <a:pt x="0" y="231737"/>
                  </a:lnTo>
                  <a:lnTo>
                    <a:pt x="1290" y="234537"/>
                  </a:lnTo>
                  <a:lnTo>
                    <a:pt x="6487" y="239530"/>
                  </a:lnTo>
                  <a:lnTo>
                    <a:pt x="24088" y="242937"/>
                  </a:lnTo>
                  <a:lnTo>
                    <a:pt x="67333" y="244183"/>
                  </a:lnTo>
                  <a:lnTo>
                    <a:pt x="111396" y="240963"/>
                  </a:lnTo>
                  <a:lnTo>
                    <a:pt x="132988" y="238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683"/>
            <p:cNvSpPr/>
            <p:nvPr>
              <p:custDataLst>
                <p:tags r:id="rId20"/>
              </p:custDataLst>
            </p:nvPr>
          </p:nvSpPr>
          <p:spPr>
            <a:xfrm>
              <a:off x="5664200" y="59817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12700"/>
                  </a:moveTo>
                  <a:lnTo>
                    <a:pt x="0" y="12700"/>
                  </a:lnTo>
                  <a:lnTo>
                    <a:pt x="0" y="5958"/>
                  </a:lnTo>
                  <a:lnTo>
                    <a:pt x="1411" y="3971"/>
                  </a:lnTo>
                  <a:lnTo>
                    <a:pt x="6742" y="1765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684"/>
            <p:cNvSpPr/>
            <p:nvPr>
              <p:custDataLst>
                <p:tags r:id="rId21"/>
              </p:custDataLst>
            </p:nvPr>
          </p:nvSpPr>
          <p:spPr>
            <a:xfrm>
              <a:off x="5463691" y="5767191"/>
              <a:ext cx="111271" cy="265310"/>
            </a:xfrm>
            <a:custGeom>
              <a:avLst/>
              <a:gdLst/>
              <a:ahLst/>
              <a:cxnLst/>
              <a:rect l="0" t="0" r="0" b="0"/>
              <a:pathLst>
                <a:path w="111271" h="265310">
                  <a:moveTo>
                    <a:pt x="3659" y="30359"/>
                  </a:moveTo>
                  <a:lnTo>
                    <a:pt x="3659" y="30359"/>
                  </a:lnTo>
                  <a:lnTo>
                    <a:pt x="288" y="20246"/>
                  </a:lnTo>
                  <a:lnTo>
                    <a:pt x="0" y="16561"/>
                  </a:lnTo>
                  <a:lnTo>
                    <a:pt x="1563" y="10586"/>
                  </a:lnTo>
                  <a:lnTo>
                    <a:pt x="3673" y="8710"/>
                  </a:lnTo>
                  <a:lnTo>
                    <a:pt x="24523" y="2082"/>
                  </a:lnTo>
                  <a:lnTo>
                    <a:pt x="53537" y="0"/>
                  </a:lnTo>
                  <a:lnTo>
                    <a:pt x="101009" y="6488"/>
                  </a:lnTo>
                  <a:lnTo>
                    <a:pt x="106898" y="9872"/>
                  </a:lnTo>
                  <a:lnTo>
                    <a:pt x="109515" y="13727"/>
                  </a:lnTo>
                  <a:lnTo>
                    <a:pt x="110988" y="23236"/>
                  </a:lnTo>
                  <a:lnTo>
                    <a:pt x="102716" y="68457"/>
                  </a:lnTo>
                  <a:lnTo>
                    <a:pt x="99661" y="109094"/>
                  </a:lnTo>
                  <a:lnTo>
                    <a:pt x="99058" y="151092"/>
                  </a:lnTo>
                  <a:lnTo>
                    <a:pt x="98938" y="193359"/>
                  </a:lnTo>
                  <a:lnTo>
                    <a:pt x="105820" y="235590"/>
                  </a:lnTo>
                  <a:lnTo>
                    <a:pt x="111270" y="257081"/>
                  </a:lnTo>
                  <a:lnTo>
                    <a:pt x="107696" y="260005"/>
                  </a:lnTo>
                  <a:lnTo>
                    <a:pt x="101403" y="262951"/>
                  </a:lnTo>
                  <a:lnTo>
                    <a:pt x="54871" y="265247"/>
                  </a:lnTo>
                  <a:lnTo>
                    <a:pt x="35409" y="2653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685"/>
            <p:cNvSpPr/>
            <p:nvPr>
              <p:custDataLst>
                <p:tags r:id="rId22"/>
              </p:custDataLst>
            </p:nvPr>
          </p:nvSpPr>
          <p:spPr>
            <a:xfrm>
              <a:off x="5308600" y="5831992"/>
              <a:ext cx="120651" cy="168759"/>
            </a:xfrm>
            <a:custGeom>
              <a:avLst/>
              <a:gdLst/>
              <a:ahLst/>
              <a:cxnLst/>
              <a:rect l="0" t="0" r="0" b="0"/>
              <a:pathLst>
                <a:path w="120651" h="168759">
                  <a:moveTo>
                    <a:pt x="120650" y="3658"/>
                  </a:moveTo>
                  <a:lnTo>
                    <a:pt x="120650" y="3658"/>
                  </a:lnTo>
                  <a:lnTo>
                    <a:pt x="117279" y="287"/>
                  </a:lnTo>
                  <a:lnTo>
                    <a:pt x="114875" y="0"/>
                  </a:lnTo>
                  <a:lnTo>
                    <a:pt x="108441" y="1561"/>
                  </a:lnTo>
                  <a:lnTo>
                    <a:pt x="75686" y="29989"/>
                  </a:lnTo>
                  <a:lnTo>
                    <a:pt x="39356" y="74746"/>
                  </a:lnTo>
                  <a:lnTo>
                    <a:pt x="16319" y="116086"/>
                  </a:lnTo>
                  <a:lnTo>
                    <a:pt x="2636" y="153094"/>
                  </a:lnTo>
                  <a:lnTo>
                    <a:pt x="0" y="1687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686"/>
            <p:cNvSpPr/>
            <p:nvPr>
              <p:custDataLst>
                <p:tags r:id="rId23"/>
              </p:custDataLst>
            </p:nvPr>
          </p:nvSpPr>
          <p:spPr>
            <a:xfrm>
              <a:off x="5283200" y="5829300"/>
              <a:ext cx="152401" cy="177801"/>
            </a:xfrm>
            <a:custGeom>
              <a:avLst/>
              <a:gdLst/>
              <a:ahLst/>
              <a:cxnLst/>
              <a:rect l="0" t="0" r="0" b="0"/>
              <a:pathLst>
                <a:path w="152401" h="177801">
                  <a:moveTo>
                    <a:pt x="0" y="0"/>
                  </a:moveTo>
                  <a:lnTo>
                    <a:pt x="0" y="0"/>
                  </a:lnTo>
                  <a:lnTo>
                    <a:pt x="10845" y="6480"/>
                  </a:lnTo>
                  <a:lnTo>
                    <a:pt x="54983" y="49514"/>
                  </a:lnTo>
                  <a:lnTo>
                    <a:pt x="95659" y="94369"/>
                  </a:lnTo>
                  <a:lnTo>
                    <a:pt x="130922" y="137410"/>
                  </a:lnTo>
                  <a:lnTo>
                    <a:pt x="15240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687"/>
            <p:cNvSpPr/>
            <p:nvPr>
              <p:custDataLst>
                <p:tags r:id="rId24"/>
              </p:custDataLst>
            </p:nvPr>
          </p:nvSpPr>
          <p:spPr>
            <a:xfrm>
              <a:off x="5137526" y="5785782"/>
              <a:ext cx="164725" cy="221319"/>
            </a:xfrm>
            <a:custGeom>
              <a:avLst/>
              <a:gdLst/>
              <a:ahLst/>
              <a:cxnLst/>
              <a:rect l="0" t="0" r="0" b="0"/>
              <a:pathLst>
                <a:path w="164725" h="221319">
                  <a:moveTo>
                    <a:pt x="145674" y="11768"/>
                  </a:moveTo>
                  <a:lnTo>
                    <a:pt x="145674" y="11768"/>
                  </a:lnTo>
                  <a:lnTo>
                    <a:pt x="145674" y="8397"/>
                  </a:lnTo>
                  <a:lnTo>
                    <a:pt x="141911" y="4861"/>
                  </a:lnTo>
                  <a:lnTo>
                    <a:pt x="138932" y="2929"/>
                  </a:lnTo>
                  <a:lnTo>
                    <a:pt x="124626" y="212"/>
                  </a:lnTo>
                  <a:lnTo>
                    <a:pt x="105193" y="0"/>
                  </a:lnTo>
                  <a:lnTo>
                    <a:pt x="87818" y="4910"/>
                  </a:lnTo>
                  <a:lnTo>
                    <a:pt x="69970" y="15694"/>
                  </a:lnTo>
                  <a:lnTo>
                    <a:pt x="52822" y="36062"/>
                  </a:lnTo>
                  <a:lnTo>
                    <a:pt x="24813" y="78946"/>
                  </a:lnTo>
                  <a:lnTo>
                    <a:pt x="12575" y="124950"/>
                  </a:lnTo>
                  <a:lnTo>
                    <a:pt x="2479" y="167549"/>
                  </a:lnTo>
                  <a:lnTo>
                    <a:pt x="0" y="198506"/>
                  </a:lnTo>
                  <a:lnTo>
                    <a:pt x="1672" y="206005"/>
                  </a:lnTo>
                  <a:lnTo>
                    <a:pt x="6581" y="214194"/>
                  </a:lnTo>
                  <a:lnTo>
                    <a:pt x="8495" y="216569"/>
                  </a:lnTo>
                  <a:lnTo>
                    <a:pt x="14385" y="219208"/>
                  </a:lnTo>
                  <a:lnTo>
                    <a:pt x="50382" y="221040"/>
                  </a:lnTo>
                  <a:lnTo>
                    <a:pt x="88198" y="221235"/>
                  </a:lnTo>
                  <a:lnTo>
                    <a:pt x="135497" y="221301"/>
                  </a:lnTo>
                  <a:lnTo>
                    <a:pt x="164724" y="2213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688"/>
            <p:cNvSpPr/>
            <p:nvPr>
              <p:custDataLst>
                <p:tags r:id="rId25"/>
              </p:custDataLst>
            </p:nvPr>
          </p:nvSpPr>
          <p:spPr>
            <a:xfrm>
              <a:off x="4921250" y="5924550"/>
              <a:ext cx="88901" cy="12701"/>
            </a:xfrm>
            <a:custGeom>
              <a:avLst/>
              <a:gdLst/>
              <a:ahLst/>
              <a:cxnLst/>
              <a:rect l="0" t="0" r="0" b="0"/>
              <a:pathLst>
                <a:path w="88901" h="12701">
                  <a:moveTo>
                    <a:pt x="0" y="12700"/>
                  </a:moveTo>
                  <a:lnTo>
                    <a:pt x="0" y="12700"/>
                  </a:lnTo>
                  <a:lnTo>
                    <a:pt x="0" y="9329"/>
                  </a:lnTo>
                  <a:lnTo>
                    <a:pt x="3763" y="5793"/>
                  </a:lnTo>
                  <a:lnTo>
                    <a:pt x="6742" y="3861"/>
                  </a:lnTo>
                  <a:lnTo>
                    <a:pt x="50216" y="508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689"/>
            <p:cNvSpPr/>
            <p:nvPr>
              <p:custDataLst>
                <p:tags r:id="rId26"/>
              </p:custDataLst>
            </p:nvPr>
          </p:nvSpPr>
          <p:spPr>
            <a:xfrm>
              <a:off x="4565650" y="5981700"/>
              <a:ext cx="158751" cy="6351"/>
            </a:xfrm>
            <a:custGeom>
              <a:avLst/>
              <a:gdLst/>
              <a:ahLst/>
              <a:cxnLst/>
              <a:rect l="0" t="0" r="0" b="0"/>
              <a:pathLst>
                <a:path w="158751" h="6351">
                  <a:moveTo>
                    <a:pt x="0" y="0"/>
                  </a:moveTo>
                  <a:lnTo>
                    <a:pt x="0" y="0"/>
                  </a:lnTo>
                  <a:lnTo>
                    <a:pt x="42377" y="0"/>
                  </a:lnTo>
                  <a:lnTo>
                    <a:pt x="79349" y="0"/>
                  </a:lnTo>
                  <a:lnTo>
                    <a:pt x="119701" y="1881"/>
                  </a:lnTo>
                  <a:lnTo>
                    <a:pt x="1587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690"/>
            <p:cNvSpPr/>
            <p:nvPr>
              <p:custDataLst>
                <p:tags r:id="rId27"/>
              </p:custDataLst>
            </p:nvPr>
          </p:nvSpPr>
          <p:spPr>
            <a:xfrm>
              <a:off x="4235450" y="5798138"/>
              <a:ext cx="132521" cy="310563"/>
            </a:xfrm>
            <a:custGeom>
              <a:avLst/>
              <a:gdLst/>
              <a:ahLst/>
              <a:cxnLst/>
              <a:rect l="0" t="0" r="0" b="0"/>
              <a:pathLst>
                <a:path w="132521" h="310563">
                  <a:moveTo>
                    <a:pt x="0" y="5762"/>
                  </a:moveTo>
                  <a:lnTo>
                    <a:pt x="0" y="5762"/>
                  </a:lnTo>
                  <a:lnTo>
                    <a:pt x="0" y="2391"/>
                  </a:lnTo>
                  <a:lnTo>
                    <a:pt x="705" y="1398"/>
                  </a:lnTo>
                  <a:lnTo>
                    <a:pt x="1881" y="736"/>
                  </a:lnTo>
                  <a:lnTo>
                    <a:pt x="6480" y="0"/>
                  </a:lnTo>
                  <a:lnTo>
                    <a:pt x="28561" y="1410"/>
                  </a:lnTo>
                  <a:lnTo>
                    <a:pt x="68855" y="9552"/>
                  </a:lnTo>
                  <a:lnTo>
                    <a:pt x="114193" y="12592"/>
                  </a:lnTo>
                  <a:lnTo>
                    <a:pt x="123895" y="15384"/>
                  </a:lnTo>
                  <a:lnTo>
                    <a:pt x="127047" y="18526"/>
                  </a:lnTo>
                  <a:lnTo>
                    <a:pt x="130548" y="27663"/>
                  </a:lnTo>
                  <a:lnTo>
                    <a:pt x="132520" y="48077"/>
                  </a:lnTo>
                  <a:lnTo>
                    <a:pt x="121307" y="90469"/>
                  </a:lnTo>
                  <a:lnTo>
                    <a:pt x="112313" y="134442"/>
                  </a:lnTo>
                  <a:lnTo>
                    <a:pt x="105871" y="171360"/>
                  </a:lnTo>
                  <a:lnTo>
                    <a:pt x="106808" y="215986"/>
                  </a:lnTo>
                  <a:lnTo>
                    <a:pt x="112214" y="263552"/>
                  </a:lnTo>
                  <a:lnTo>
                    <a:pt x="114025" y="280034"/>
                  </a:lnTo>
                  <a:lnTo>
                    <a:pt x="112706" y="282449"/>
                  </a:lnTo>
                  <a:lnTo>
                    <a:pt x="107477" y="287014"/>
                  </a:lnTo>
                  <a:lnTo>
                    <a:pt x="68040" y="302080"/>
                  </a:lnTo>
                  <a:lnTo>
                    <a:pt x="30556" y="308678"/>
                  </a:lnTo>
                  <a:lnTo>
                    <a:pt x="0" y="3105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691"/>
            <p:cNvSpPr/>
            <p:nvPr>
              <p:custDataLst>
                <p:tags r:id="rId28"/>
              </p:custDataLst>
            </p:nvPr>
          </p:nvSpPr>
          <p:spPr>
            <a:xfrm>
              <a:off x="4147328" y="5870092"/>
              <a:ext cx="88123" cy="219559"/>
            </a:xfrm>
            <a:custGeom>
              <a:avLst/>
              <a:gdLst/>
              <a:ahLst/>
              <a:cxnLst/>
              <a:rect l="0" t="0" r="0" b="0"/>
              <a:pathLst>
                <a:path w="88123" h="219559">
                  <a:moveTo>
                    <a:pt x="88122" y="3658"/>
                  </a:moveTo>
                  <a:lnTo>
                    <a:pt x="88122" y="3658"/>
                  </a:lnTo>
                  <a:lnTo>
                    <a:pt x="84751" y="287"/>
                  </a:lnTo>
                  <a:lnTo>
                    <a:pt x="82347" y="0"/>
                  </a:lnTo>
                  <a:lnTo>
                    <a:pt x="70810" y="3672"/>
                  </a:lnTo>
                  <a:lnTo>
                    <a:pt x="31923" y="25197"/>
                  </a:lnTo>
                  <a:lnTo>
                    <a:pt x="8092" y="46040"/>
                  </a:lnTo>
                  <a:lnTo>
                    <a:pt x="3164" y="56362"/>
                  </a:lnTo>
                  <a:lnTo>
                    <a:pt x="0" y="80234"/>
                  </a:lnTo>
                  <a:lnTo>
                    <a:pt x="13596" y="126830"/>
                  </a:lnTo>
                  <a:lnTo>
                    <a:pt x="19537" y="170693"/>
                  </a:lnTo>
                  <a:lnTo>
                    <a:pt x="21656" y="188668"/>
                  </a:lnTo>
                  <a:lnTo>
                    <a:pt x="18272" y="2195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692"/>
            <p:cNvSpPr/>
            <p:nvPr>
              <p:custDataLst>
                <p:tags r:id="rId29"/>
              </p:custDataLst>
            </p:nvPr>
          </p:nvSpPr>
          <p:spPr>
            <a:xfrm>
              <a:off x="4051300" y="5873750"/>
              <a:ext cx="101601" cy="114301"/>
            </a:xfrm>
            <a:custGeom>
              <a:avLst/>
              <a:gdLst/>
              <a:ahLst/>
              <a:cxnLst/>
              <a:rect l="0" t="0" r="0" b="0"/>
              <a:pathLst>
                <a:path w="101601" h="1143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5580" y="6742"/>
                  </a:lnTo>
                  <a:lnTo>
                    <a:pt x="59891" y="47530"/>
                  </a:lnTo>
                  <a:lnTo>
                    <a:pt x="87867" y="89027"/>
                  </a:lnTo>
                  <a:lnTo>
                    <a:pt x="10160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693"/>
            <p:cNvSpPr/>
            <p:nvPr>
              <p:custDataLst>
                <p:tags r:id="rId30"/>
              </p:custDataLst>
            </p:nvPr>
          </p:nvSpPr>
          <p:spPr>
            <a:xfrm>
              <a:off x="3411547" y="5893062"/>
              <a:ext cx="182554" cy="258145"/>
            </a:xfrm>
            <a:custGeom>
              <a:avLst/>
              <a:gdLst/>
              <a:ahLst/>
              <a:cxnLst/>
              <a:rect l="0" t="0" r="0" b="0"/>
              <a:pathLst>
                <a:path w="182554" h="258145">
                  <a:moveTo>
                    <a:pt x="150803" y="6088"/>
                  </a:moveTo>
                  <a:lnTo>
                    <a:pt x="150803" y="6088"/>
                  </a:lnTo>
                  <a:lnTo>
                    <a:pt x="147432" y="6087"/>
                  </a:lnTo>
                  <a:lnTo>
                    <a:pt x="146439" y="5383"/>
                  </a:lnTo>
                  <a:lnTo>
                    <a:pt x="145777" y="4206"/>
                  </a:lnTo>
                  <a:lnTo>
                    <a:pt x="145336" y="2717"/>
                  </a:lnTo>
                  <a:lnTo>
                    <a:pt x="144336" y="1724"/>
                  </a:lnTo>
                  <a:lnTo>
                    <a:pt x="141343" y="621"/>
                  </a:lnTo>
                  <a:lnTo>
                    <a:pt x="128950" y="0"/>
                  </a:lnTo>
                  <a:lnTo>
                    <a:pt x="90845" y="13588"/>
                  </a:lnTo>
                  <a:lnTo>
                    <a:pt x="46142" y="34462"/>
                  </a:lnTo>
                  <a:lnTo>
                    <a:pt x="31615" y="45510"/>
                  </a:lnTo>
                  <a:lnTo>
                    <a:pt x="21866" y="61238"/>
                  </a:lnTo>
                  <a:lnTo>
                    <a:pt x="6487" y="100081"/>
                  </a:lnTo>
                  <a:lnTo>
                    <a:pt x="0" y="146088"/>
                  </a:lnTo>
                  <a:lnTo>
                    <a:pt x="600" y="187997"/>
                  </a:lnTo>
                  <a:lnTo>
                    <a:pt x="9276" y="230865"/>
                  </a:lnTo>
                  <a:lnTo>
                    <a:pt x="13349" y="242631"/>
                  </a:lnTo>
                  <a:lnTo>
                    <a:pt x="19391" y="250683"/>
                  </a:lnTo>
                  <a:lnTo>
                    <a:pt x="22979" y="253818"/>
                  </a:lnTo>
                  <a:lnTo>
                    <a:pt x="32609" y="257301"/>
                  </a:lnTo>
                  <a:lnTo>
                    <a:pt x="45356" y="258144"/>
                  </a:lnTo>
                  <a:lnTo>
                    <a:pt x="92423" y="251087"/>
                  </a:lnTo>
                  <a:lnTo>
                    <a:pt x="138409" y="243049"/>
                  </a:lnTo>
                  <a:lnTo>
                    <a:pt x="182553" y="2346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694"/>
            <p:cNvSpPr/>
            <p:nvPr>
              <p:custDataLst>
                <p:tags r:id="rId31"/>
              </p:custDataLst>
            </p:nvPr>
          </p:nvSpPr>
          <p:spPr>
            <a:xfrm>
              <a:off x="3403600" y="6001971"/>
              <a:ext cx="139701" cy="17830"/>
            </a:xfrm>
            <a:custGeom>
              <a:avLst/>
              <a:gdLst/>
              <a:ahLst/>
              <a:cxnLst/>
              <a:rect l="0" t="0" r="0" b="0"/>
              <a:pathLst>
                <a:path w="139701" h="17830">
                  <a:moveTo>
                    <a:pt x="0" y="17829"/>
                  </a:moveTo>
                  <a:lnTo>
                    <a:pt x="0" y="17829"/>
                  </a:lnTo>
                  <a:lnTo>
                    <a:pt x="40477" y="4964"/>
                  </a:lnTo>
                  <a:lnTo>
                    <a:pt x="72436" y="0"/>
                  </a:lnTo>
                  <a:lnTo>
                    <a:pt x="114362" y="3966"/>
                  </a:lnTo>
                  <a:lnTo>
                    <a:pt x="139700" y="51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695"/>
            <p:cNvSpPr/>
            <p:nvPr>
              <p:custDataLst>
                <p:tags r:id="rId32"/>
              </p:custDataLst>
            </p:nvPr>
          </p:nvSpPr>
          <p:spPr>
            <a:xfrm>
              <a:off x="3664288" y="5838629"/>
              <a:ext cx="145713" cy="260245"/>
            </a:xfrm>
            <a:custGeom>
              <a:avLst/>
              <a:gdLst/>
              <a:ahLst/>
              <a:cxnLst/>
              <a:rect l="0" t="0" r="0" b="0"/>
              <a:pathLst>
                <a:path w="145713" h="260245">
                  <a:moveTo>
                    <a:pt x="145712" y="3371"/>
                  </a:moveTo>
                  <a:lnTo>
                    <a:pt x="145712" y="3371"/>
                  </a:lnTo>
                  <a:lnTo>
                    <a:pt x="142341" y="0"/>
                  </a:lnTo>
                  <a:lnTo>
                    <a:pt x="102072" y="9347"/>
                  </a:lnTo>
                  <a:lnTo>
                    <a:pt x="60813" y="21485"/>
                  </a:lnTo>
                  <a:lnTo>
                    <a:pt x="27106" y="33813"/>
                  </a:lnTo>
                  <a:lnTo>
                    <a:pt x="13271" y="43712"/>
                  </a:lnTo>
                  <a:lnTo>
                    <a:pt x="10145" y="52137"/>
                  </a:lnTo>
                  <a:lnTo>
                    <a:pt x="11506" y="99264"/>
                  </a:lnTo>
                  <a:lnTo>
                    <a:pt x="12109" y="136912"/>
                  </a:lnTo>
                  <a:lnTo>
                    <a:pt x="8941" y="184187"/>
                  </a:lnTo>
                  <a:lnTo>
                    <a:pt x="801" y="227750"/>
                  </a:lnTo>
                  <a:lnTo>
                    <a:pt x="0" y="241931"/>
                  </a:lnTo>
                  <a:lnTo>
                    <a:pt x="1694" y="248862"/>
                  </a:lnTo>
                  <a:lnTo>
                    <a:pt x="3133" y="251699"/>
                  </a:lnTo>
                  <a:lnTo>
                    <a:pt x="4799" y="253590"/>
                  </a:lnTo>
                  <a:lnTo>
                    <a:pt x="8530" y="255690"/>
                  </a:lnTo>
                  <a:lnTo>
                    <a:pt x="21339" y="260244"/>
                  </a:lnTo>
                  <a:lnTo>
                    <a:pt x="64623" y="258237"/>
                  </a:lnTo>
                  <a:lnTo>
                    <a:pt x="94912" y="257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696"/>
            <p:cNvSpPr/>
            <p:nvPr>
              <p:custDataLst>
                <p:tags r:id="rId33"/>
              </p:custDataLst>
            </p:nvPr>
          </p:nvSpPr>
          <p:spPr>
            <a:xfrm>
              <a:off x="3797300" y="5900915"/>
              <a:ext cx="171451" cy="169686"/>
            </a:xfrm>
            <a:custGeom>
              <a:avLst/>
              <a:gdLst/>
              <a:ahLst/>
              <a:cxnLst/>
              <a:rect l="0" t="0" r="0" b="0"/>
              <a:pathLst>
                <a:path w="171451" h="169686">
                  <a:moveTo>
                    <a:pt x="0" y="10935"/>
                  </a:moveTo>
                  <a:lnTo>
                    <a:pt x="0" y="10935"/>
                  </a:lnTo>
                  <a:lnTo>
                    <a:pt x="0" y="4193"/>
                  </a:lnTo>
                  <a:lnTo>
                    <a:pt x="1411" y="2207"/>
                  </a:lnTo>
                  <a:lnTo>
                    <a:pt x="3763" y="884"/>
                  </a:lnTo>
                  <a:lnTo>
                    <a:pt x="6742" y="0"/>
                  </a:lnTo>
                  <a:lnTo>
                    <a:pt x="9434" y="117"/>
                  </a:lnTo>
                  <a:lnTo>
                    <a:pt x="14305" y="2129"/>
                  </a:lnTo>
                  <a:lnTo>
                    <a:pt x="57358" y="37626"/>
                  </a:lnTo>
                  <a:lnTo>
                    <a:pt x="97826" y="81589"/>
                  </a:lnTo>
                  <a:lnTo>
                    <a:pt x="134146" y="123094"/>
                  </a:lnTo>
                  <a:lnTo>
                    <a:pt x="159586" y="160150"/>
                  </a:lnTo>
                  <a:lnTo>
                    <a:pt x="171450" y="1696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697"/>
            <p:cNvSpPr/>
            <p:nvPr>
              <p:custDataLst>
                <p:tags r:id="rId34"/>
              </p:custDataLst>
            </p:nvPr>
          </p:nvSpPr>
          <p:spPr>
            <a:xfrm>
              <a:off x="3854450" y="5892800"/>
              <a:ext cx="114301" cy="177801"/>
            </a:xfrm>
            <a:custGeom>
              <a:avLst/>
              <a:gdLst/>
              <a:ahLst/>
              <a:cxnLst/>
              <a:rect l="0" t="0" r="0" b="0"/>
              <a:pathLst>
                <a:path w="114301" h="177801">
                  <a:moveTo>
                    <a:pt x="114300" y="0"/>
                  </a:moveTo>
                  <a:lnTo>
                    <a:pt x="114300" y="0"/>
                  </a:lnTo>
                  <a:lnTo>
                    <a:pt x="110929" y="0"/>
                  </a:lnTo>
                  <a:lnTo>
                    <a:pt x="102090" y="3371"/>
                  </a:lnTo>
                  <a:lnTo>
                    <a:pt x="90535" y="12209"/>
                  </a:lnTo>
                  <a:lnTo>
                    <a:pt x="60191" y="56844"/>
                  </a:lnTo>
                  <a:lnTo>
                    <a:pt x="39001" y="95159"/>
                  </a:lnTo>
                  <a:lnTo>
                    <a:pt x="14759" y="140388"/>
                  </a:lnTo>
                  <a:lnTo>
                    <a:pt x="4373" y="161541"/>
                  </a:lnTo>
                  <a:lnTo>
                    <a:pt x="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3" name="SMARTInkShape-698"/>
          <p:cNvSpPr/>
          <p:nvPr>
            <p:custDataLst>
              <p:tags r:id="rId5"/>
            </p:custDataLst>
          </p:nvPr>
        </p:nvSpPr>
        <p:spPr>
          <a:xfrm>
            <a:off x="4975271" y="5829300"/>
            <a:ext cx="123780" cy="208485"/>
          </a:xfrm>
          <a:custGeom>
            <a:avLst/>
            <a:gdLst/>
            <a:ahLst/>
            <a:cxnLst/>
            <a:rect l="0" t="0" r="0" b="0"/>
            <a:pathLst>
              <a:path w="123780" h="208485">
                <a:moveTo>
                  <a:pt x="117429" y="0"/>
                </a:moveTo>
                <a:lnTo>
                  <a:pt x="117429" y="0"/>
                </a:lnTo>
                <a:lnTo>
                  <a:pt x="80834" y="3371"/>
                </a:lnTo>
                <a:lnTo>
                  <a:pt x="35672" y="17007"/>
                </a:lnTo>
                <a:lnTo>
                  <a:pt x="18286" y="25414"/>
                </a:lnTo>
                <a:lnTo>
                  <a:pt x="15350" y="27526"/>
                </a:lnTo>
                <a:lnTo>
                  <a:pt x="7847" y="40611"/>
                </a:lnTo>
                <a:lnTo>
                  <a:pt x="3543" y="85259"/>
                </a:lnTo>
                <a:lnTo>
                  <a:pt x="2505" y="123720"/>
                </a:lnTo>
                <a:lnTo>
                  <a:pt x="0" y="161525"/>
                </a:lnTo>
                <a:lnTo>
                  <a:pt x="4735" y="190953"/>
                </a:lnTo>
                <a:lnTo>
                  <a:pt x="6317" y="195035"/>
                </a:lnTo>
                <a:lnTo>
                  <a:pt x="13718" y="201453"/>
                </a:lnTo>
                <a:lnTo>
                  <a:pt x="18655" y="204152"/>
                </a:lnTo>
                <a:lnTo>
                  <a:pt x="52632" y="208484"/>
                </a:lnTo>
                <a:lnTo>
                  <a:pt x="95614" y="207457"/>
                </a:lnTo>
                <a:lnTo>
                  <a:pt x="123779" y="2032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122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MARTInkShape-Group138"/>
          <p:cNvGrpSpPr/>
          <p:nvPr/>
        </p:nvGrpSpPr>
        <p:grpSpPr>
          <a:xfrm>
            <a:off x="1073860" y="602744"/>
            <a:ext cx="627941" cy="483107"/>
            <a:chOff x="1073860" y="602744"/>
            <a:chExt cx="627941" cy="483107"/>
          </a:xfrm>
        </p:grpSpPr>
        <p:sp>
          <p:nvSpPr>
            <p:cNvPr id="2" name="SMARTInkShape-699"/>
            <p:cNvSpPr/>
            <p:nvPr>
              <p:custDataLst>
                <p:tags r:id="rId166"/>
              </p:custDataLst>
            </p:nvPr>
          </p:nvSpPr>
          <p:spPr>
            <a:xfrm>
              <a:off x="1073860" y="602744"/>
              <a:ext cx="111331" cy="341916"/>
            </a:xfrm>
            <a:custGeom>
              <a:avLst/>
              <a:gdLst/>
              <a:ahLst/>
              <a:cxnLst/>
              <a:rect l="0" t="0" r="0" b="0"/>
              <a:pathLst>
                <a:path w="111331" h="341916">
                  <a:moveTo>
                    <a:pt x="5640" y="76706"/>
                  </a:moveTo>
                  <a:lnTo>
                    <a:pt x="5640" y="76706"/>
                  </a:lnTo>
                  <a:lnTo>
                    <a:pt x="9011" y="80077"/>
                  </a:lnTo>
                  <a:lnTo>
                    <a:pt x="12547" y="81732"/>
                  </a:lnTo>
                  <a:lnTo>
                    <a:pt x="49983" y="82979"/>
                  </a:lnTo>
                  <a:lnTo>
                    <a:pt x="69108" y="76291"/>
                  </a:lnTo>
                  <a:lnTo>
                    <a:pt x="91552" y="62002"/>
                  </a:lnTo>
                  <a:lnTo>
                    <a:pt x="102149" y="50415"/>
                  </a:lnTo>
                  <a:lnTo>
                    <a:pt x="108505" y="38210"/>
                  </a:lnTo>
                  <a:lnTo>
                    <a:pt x="111330" y="25730"/>
                  </a:lnTo>
                  <a:lnTo>
                    <a:pt x="110704" y="15009"/>
                  </a:lnTo>
                  <a:lnTo>
                    <a:pt x="109549" y="10175"/>
                  </a:lnTo>
                  <a:lnTo>
                    <a:pt x="105957" y="6246"/>
                  </a:lnTo>
                  <a:lnTo>
                    <a:pt x="94440" y="0"/>
                  </a:lnTo>
                  <a:lnTo>
                    <a:pt x="78033" y="516"/>
                  </a:lnTo>
                  <a:lnTo>
                    <a:pt x="58981" y="6861"/>
                  </a:lnTo>
                  <a:lnTo>
                    <a:pt x="14276" y="38467"/>
                  </a:lnTo>
                  <a:lnTo>
                    <a:pt x="4069" y="53126"/>
                  </a:lnTo>
                  <a:lnTo>
                    <a:pt x="359" y="60986"/>
                  </a:lnTo>
                  <a:lnTo>
                    <a:pt x="0" y="79127"/>
                  </a:lnTo>
                  <a:lnTo>
                    <a:pt x="5250" y="97537"/>
                  </a:lnTo>
                  <a:lnTo>
                    <a:pt x="27749" y="128485"/>
                  </a:lnTo>
                  <a:lnTo>
                    <a:pt x="62357" y="170674"/>
                  </a:lnTo>
                  <a:lnTo>
                    <a:pt x="91112" y="217657"/>
                  </a:lnTo>
                  <a:lnTo>
                    <a:pt x="97993" y="243666"/>
                  </a:lnTo>
                  <a:lnTo>
                    <a:pt x="96661" y="272618"/>
                  </a:lnTo>
                  <a:lnTo>
                    <a:pt x="88426" y="296796"/>
                  </a:lnTo>
                  <a:lnTo>
                    <a:pt x="73679" y="317366"/>
                  </a:lnTo>
                  <a:lnTo>
                    <a:pt x="58222" y="326659"/>
                  </a:lnTo>
                  <a:lnTo>
                    <a:pt x="12858" y="341915"/>
                  </a:lnTo>
                  <a:lnTo>
                    <a:pt x="11157" y="341001"/>
                  </a:lnTo>
                  <a:lnTo>
                    <a:pt x="10729" y="338980"/>
                  </a:lnTo>
                  <a:lnTo>
                    <a:pt x="11990" y="3307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700"/>
            <p:cNvSpPr/>
            <p:nvPr>
              <p:custDataLst>
                <p:tags r:id="rId167"/>
              </p:custDataLst>
            </p:nvPr>
          </p:nvSpPr>
          <p:spPr>
            <a:xfrm>
              <a:off x="1250950" y="901700"/>
              <a:ext cx="133351" cy="158751"/>
            </a:xfrm>
            <a:custGeom>
              <a:avLst/>
              <a:gdLst/>
              <a:ahLst/>
              <a:cxnLst/>
              <a:rect l="0" t="0" r="0" b="0"/>
              <a:pathLst>
                <a:path w="133351" h="158751">
                  <a:moveTo>
                    <a:pt x="0" y="0"/>
                  </a:moveTo>
                  <a:lnTo>
                    <a:pt x="0" y="0"/>
                  </a:lnTo>
                  <a:lnTo>
                    <a:pt x="3371" y="6742"/>
                  </a:lnTo>
                  <a:lnTo>
                    <a:pt x="50206" y="48517"/>
                  </a:lnTo>
                  <a:lnTo>
                    <a:pt x="96592" y="94366"/>
                  </a:lnTo>
                  <a:lnTo>
                    <a:pt x="123902" y="137423"/>
                  </a:lnTo>
                  <a:lnTo>
                    <a:pt x="13335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701"/>
            <p:cNvSpPr/>
            <p:nvPr>
              <p:custDataLst>
                <p:tags r:id="rId168"/>
              </p:custDataLst>
            </p:nvPr>
          </p:nvSpPr>
          <p:spPr>
            <a:xfrm>
              <a:off x="1270000" y="882258"/>
              <a:ext cx="107951" cy="203593"/>
            </a:xfrm>
            <a:custGeom>
              <a:avLst/>
              <a:gdLst/>
              <a:ahLst/>
              <a:cxnLst/>
              <a:rect l="0" t="0" r="0" b="0"/>
              <a:pathLst>
                <a:path w="107951" h="203593">
                  <a:moveTo>
                    <a:pt x="107950" y="6742"/>
                  </a:moveTo>
                  <a:lnTo>
                    <a:pt x="107950" y="6742"/>
                  </a:lnTo>
                  <a:lnTo>
                    <a:pt x="101208" y="0"/>
                  </a:lnTo>
                  <a:lnTo>
                    <a:pt x="97811" y="131"/>
                  </a:lnTo>
                  <a:lnTo>
                    <a:pt x="90273" y="5920"/>
                  </a:lnTo>
                  <a:lnTo>
                    <a:pt x="62845" y="43540"/>
                  </a:lnTo>
                  <a:lnTo>
                    <a:pt x="44256" y="79969"/>
                  </a:lnTo>
                  <a:lnTo>
                    <a:pt x="25342" y="122043"/>
                  </a:lnTo>
                  <a:lnTo>
                    <a:pt x="10096" y="160144"/>
                  </a:lnTo>
                  <a:lnTo>
                    <a:pt x="0" y="2035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702"/>
            <p:cNvSpPr/>
            <p:nvPr>
              <p:custDataLst>
                <p:tags r:id="rId169"/>
              </p:custDataLst>
            </p:nvPr>
          </p:nvSpPr>
          <p:spPr>
            <a:xfrm>
              <a:off x="1427282" y="1016000"/>
              <a:ext cx="52269" cy="63501"/>
            </a:xfrm>
            <a:custGeom>
              <a:avLst/>
              <a:gdLst/>
              <a:ahLst/>
              <a:cxnLst/>
              <a:rect l="0" t="0" r="0" b="0"/>
              <a:pathLst>
                <a:path w="52269" h="63501">
                  <a:moveTo>
                    <a:pt x="52268" y="0"/>
                  </a:moveTo>
                  <a:lnTo>
                    <a:pt x="52268" y="0"/>
                  </a:lnTo>
                  <a:lnTo>
                    <a:pt x="48897" y="6742"/>
                  </a:lnTo>
                  <a:lnTo>
                    <a:pt x="1869" y="47866"/>
                  </a:lnTo>
                  <a:lnTo>
                    <a:pt x="324" y="51666"/>
                  </a:lnTo>
                  <a:lnTo>
                    <a:pt x="0" y="54905"/>
                  </a:lnTo>
                  <a:lnTo>
                    <a:pt x="1468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703"/>
            <p:cNvSpPr/>
            <p:nvPr>
              <p:custDataLst>
                <p:tags r:id="rId170"/>
              </p:custDataLst>
            </p:nvPr>
          </p:nvSpPr>
          <p:spPr>
            <a:xfrm>
              <a:off x="1575683" y="839083"/>
              <a:ext cx="81668" cy="113418"/>
            </a:xfrm>
            <a:custGeom>
              <a:avLst/>
              <a:gdLst/>
              <a:ahLst/>
              <a:cxnLst/>
              <a:rect l="0" t="0" r="0" b="0"/>
              <a:pathLst>
                <a:path w="81668" h="113418">
                  <a:moveTo>
                    <a:pt x="5467" y="5467"/>
                  </a:moveTo>
                  <a:lnTo>
                    <a:pt x="5467" y="5467"/>
                  </a:lnTo>
                  <a:lnTo>
                    <a:pt x="0" y="0"/>
                  </a:lnTo>
                  <a:lnTo>
                    <a:pt x="31743" y="43953"/>
                  </a:lnTo>
                  <a:lnTo>
                    <a:pt x="62732" y="87789"/>
                  </a:lnTo>
                  <a:lnTo>
                    <a:pt x="81667" y="113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704"/>
            <p:cNvSpPr/>
            <p:nvPr>
              <p:custDataLst>
                <p:tags r:id="rId171"/>
              </p:custDataLst>
            </p:nvPr>
          </p:nvSpPr>
          <p:spPr>
            <a:xfrm>
              <a:off x="1617315" y="847830"/>
              <a:ext cx="84486" cy="206271"/>
            </a:xfrm>
            <a:custGeom>
              <a:avLst/>
              <a:gdLst/>
              <a:ahLst/>
              <a:cxnLst/>
              <a:rect l="0" t="0" r="0" b="0"/>
              <a:pathLst>
                <a:path w="84486" h="206271">
                  <a:moveTo>
                    <a:pt x="84485" y="9420"/>
                  </a:moveTo>
                  <a:lnTo>
                    <a:pt x="84485" y="9420"/>
                  </a:lnTo>
                  <a:lnTo>
                    <a:pt x="84485" y="582"/>
                  </a:lnTo>
                  <a:lnTo>
                    <a:pt x="83074" y="0"/>
                  </a:lnTo>
                  <a:lnTo>
                    <a:pt x="77743" y="1235"/>
                  </a:lnTo>
                  <a:lnTo>
                    <a:pt x="70670" y="9780"/>
                  </a:lnTo>
                  <a:lnTo>
                    <a:pt x="49766" y="47698"/>
                  </a:lnTo>
                  <a:lnTo>
                    <a:pt x="28630" y="93259"/>
                  </a:lnTo>
                  <a:lnTo>
                    <a:pt x="10657" y="139654"/>
                  </a:lnTo>
                  <a:lnTo>
                    <a:pt x="0" y="177014"/>
                  </a:lnTo>
                  <a:lnTo>
                    <a:pt x="1935" y="2062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SMARTInkShape-Group139"/>
          <p:cNvGrpSpPr/>
          <p:nvPr/>
        </p:nvGrpSpPr>
        <p:grpSpPr>
          <a:xfrm>
            <a:off x="2133600" y="806450"/>
            <a:ext cx="241301" cy="114301"/>
            <a:chOff x="2133600" y="806450"/>
            <a:chExt cx="241301" cy="114301"/>
          </a:xfrm>
        </p:grpSpPr>
        <p:sp>
          <p:nvSpPr>
            <p:cNvPr id="9" name="SMARTInkShape-705"/>
            <p:cNvSpPr/>
            <p:nvPr>
              <p:custDataLst>
                <p:tags r:id="rId164"/>
              </p:custDataLst>
            </p:nvPr>
          </p:nvSpPr>
          <p:spPr>
            <a:xfrm>
              <a:off x="2133600" y="806450"/>
              <a:ext cx="152401" cy="19051"/>
            </a:xfrm>
            <a:custGeom>
              <a:avLst/>
              <a:gdLst/>
              <a:ahLst/>
              <a:cxnLst/>
              <a:rect l="0" t="0" r="0" b="0"/>
              <a:pathLst>
                <a:path w="152401" h="19051">
                  <a:moveTo>
                    <a:pt x="0" y="19050"/>
                  </a:moveTo>
                  <a:lnTo>
                    <a:pt x="0" y="19050"/>
                  </a:lnTo>
                  <a:lnTo>
                    <a:pt x="36628" y="10212"/>
                  </a:lnTo>
                  <a:lnTo>
                    <a:pt x="78037" y="4123"/>
                  </a:lnTo>
                  <a:lnTo>
                    <a:pt x="122684" y="1222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706"/>
            <p:cNvSpPr/>
            <p:nvPr>
              <p:custDataLst>
                <p:tags r:id="rId165"/>
              </p:custDataLst>
            </p:nvPr>
          </p:nvSpPr>
          <p:spPr>
            <a:xfrm>
              <a:off x="2171700" y="889000"/>
              <a:ext cx="203201" cy="31751"/>
            </a:xfrm>
            <a:custGeom>
              <a:avLst/>
              <a:gdLst/>
              <a:ahLst/>
              <a:cxnLst/>
              <a:rect l="0" t="0" r="0" b="0"/>
              <a:pathLst>
                <a:path w="203201" h="31751">
                  <a:moveTo>
                    <a:pt x="0" y="31750"/>
                  </a:moveTo>
                  <a:lnTo>
                    <a:pt x="0" y="31750"/>
                  </a:lnTo>
                  <a:lnTo>
                    <a:pt x="39999" y="28379"/>
                  </a:lnTo>
                  <a:lnTo>
                    <a:pt x="73751" y="22961"/>
                  </a:lnTo>
                  <a:lnTo>
                    <a:pt x="114623" y="15849"/>
                  </a:lnTo>
                  <a:lnTo>
                    <a:pt x="158658" y="7985"/>
                  </a:lnTo>
                  <a:lnTo>
                    <a:pt x="203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SMARTInkShape-Group140"/>
          <p:cNvGrpSpPr/>
          <p:nvPr/>
        </p:nvGrpSpPr>
        <p:grpSpPr>
          <a:xfrm>
            <a:off x="3056530" y="376118"/>
            <a:ext cx="3807489" cy="664669"/>
            <a:chOff x="3056530" y="376118"/>
            <a:chExt cx="3807489" cy="664669"/>
          </a:xfrm>
        </p:grpSpPr>
        <p:sp>
          <p:nvSpPr>
            <p:cNvPr id="12" name="SMARTInkShape-707"/>
            <p:cNvSpPr/>
            <p:nvPr>
              <p:custDataLst>
                <p:tags r:id="rId141"/>
              </p:custDataLst>
            </p:nvPr>
          </p:nvSpPr>
          <p:spPr>
            <a:xfrm>
              <a:off x="3056530" y="465311"/>
              <a:ext cx="220071" cy="298226"/>
            </a:xfrm>
            <a:custGeom>
              <a:avLst/>
              <a:gdLst/>
              <a:ahLst/>
              <a:cxnLst/>
              <a:rect l="0" t="0" r="0" b="0"/>
              <a:pathLst>
                <a:path w="220071" h="298226">
                  <a:moveTo>
                    <a:pt x="220070" y="36339"/>
                  </a:moveTo>
                  <a:lnTo>
                    <a:pt x="220070" y="36339"/>
                  </a:lnTo>
                  <a:lnTo>
                    <a:pt x="192933" y="12574"/>
                  </a:lnTo>
                  <a:lnTo>
                    <a:pt x="168364" y="3584"/>
                  </a:lnTo>
                  <a:lnTo>
                    <a:pt x="124798" y="0"/>
                  </a:lnTo>
                  <a:lnTo>
                    <a:pt x="105525" y="2079"/>
                  </a:lnTo>
                  <a:lnTo>
                    <a:pt x="75437" y="17329"/>
                  </a:lnTo>
                  <a:lnTo>
                    <a:pt x="35076" y="57200"/>
                  </a:lnTo>
                  <a:lnTo>
                    <a:pt x="13563" y="89871"/>
                  </a:lnTo>
                  <a:lnTo>
                    <a:pt x="2798" y="126754"/>
                  </a:lnTo>
                  <a:lnTo>
                    <a:pt x="0" y="167943"/>
                  </a:lnTo>
                  <a:lnTo>
                    <a:pt x="2621" y="206566"/>
                  </a:lnTo>
                  <a:lnTo>
                    <a:pt x="5745" y="249698"/>
                  </a:lnTo>
                  <a:lnTo>
                    <a:pt x="9809" y="266632"/>
                  </a:lnTo>
                  <a:lnTo>
                    <a:pt x="16319" y="278862"/>
                  </a:lnTo>
                  <a:lnTo>
                    <a:pt x="27917" y="290309"/>
                  </a:lnTo>
                  <a:lnTo>
                    <a:pt x="53775" y="298170"/>
                  </a:lnTo>
                  <a:lnTo>
                    <a:pt x="88247" y="298225"/>
                  </a:lnTo>
                  <a:lnTo>
                    <a:pt x="132014" y="290402"/>
                  </a:lnTo>
                  <a:lnTo>
                    <a:pt x="178635" y="280892"/>
                  </a:lnTo>
                  <a:lnTo>
                    <a:pt x="194670" y="2776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708"/>
            <p:cNvSpPr/>
            <p:nvPr>
              <p:custDataLst>
                <p:tags r:id="rId142"/>
              </p:custDataLst>
            </p:nvPr>
          </p:nvSpPr>
          <p:spPr>
            <a:xfrm>
              <a:off x="3067050" y="628650"/>
              <a:ext cx="127001" cy="44451"/>
            </a:xfrm>
            <a:custGeom>
              <a:avLst/>
              <a:gdLst/>
              <a:ahLst/>
              <a:cxnLst/>
              <a:rect l="0" t="0" r="0" b="0"/>
              <a:pathLst>
                <a:path w="127001" h="44451">
                  <a:moveTo>
                    <a:pt x="0" y="44450"/>
                  </a:moveTo>
                  <a:lnTo>
                    <a:pt x="0" y="44450"/>
                  </a:lnTo>
                  <a:lnTo>
                    <a:pt x="0" y="41079"/>
                  </a:lnTo>
                  <a:lnTo>
                    <a:pt x="5644" y="37542"/>
                  </a:lnTo>
                  <a:lnTo>
                    <a:pt x="43370" y="26152"/>
                  </a:lnTo>
                  <a:lnTo>
                    <a:pt x="75014" y="16562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709"/>
            <p:cNvSpPr/>
            <p:nvPr>
              <p:custDataLst>
                <p:tags r:id="rId143"/>
              </p:custDataLst>
            </p:nvPr>
          </p:nvSpPr>
          <p:spPr>
            <a:xfrm>
              <a:off x="3404906" y="428851"/>
              <a:ext cx="176233" cy="357114"/>
            </a:xfrm>
            <a:custGeom>
              <a:avLst/>
              <a:gdLst/>
              <a:ahLst/>
              <a:cxnLst/>
              <a:rect l="0" t="0" r="0" b="0"/>
              <a:pathLst>
                <a:path w="176233" h="357114">
                  <a:moveTo>
                    <a:pt x="170144" y="28349"/>
                  </a:moveTo>
                  <a:lnTo>
                    <a:pt x="170144" y="28349"/>
                  </a:lnTo>
                  <a:lnTo>
                    <a:pt x="170144" y="24978"/>
                  </a:lnTo>
                  <a:lnTo>
                    <a:pt x="176232" y="4432"/>
                  </a:lnTo>
                  <a:lnTo>
                    <a:pt x="169674" y="17"/>
                  </a:lnTo>
                  <a:lnTo>
                    <a:pt x="160763" y="0"/>
                  </a:lnTo>
                  <a:lnTo>
                    <a:pt x="122211" y="12700"/>
                  </a:lnTo>
                  <a:lnTo>
                    <a:pt x="89624" y="30484"/>
                  </a:lnTo>
                  <a:lnTo>
                    <a:pt x="56817" y="61086"/>
                  </a:lnTo>
                  <a:lnTo>
                    <a:pt x="32967" y="104095"/>
                  </a:lnTo>
                  <a:lnTo>
                    <a:pt x="29919" y="137508"/>
                  </a:lnTo>
                  <a:lnTo>
                    <a:pt x="29505" y="176348"/>
                  </a:lnTo>
                  <a:lnTo>
                    <a:pt x="26011" y="222013"/>
                  </a:lnTo>
                  <a:lnTo>
                    <a:pt x="23251" y="261650"/>
                  </a:lnTo>
                  <a:lnTo>
                    <a:pt x="12273" y="305124"/>
                  </a:lnTo>
                  <a:lnTo>
                    <a:pt x="0" y="351282"/>
                  </a:lnTo>
                  <a:lnTo>
                    <a:pt x="976" y="353704"/>
                  </a:lnTo>
                  <a:lnTo>
                    <a:pt x="3037" y="355319"/>
                  </a:lnTo>
                  <a:lnTo>
                    <a:pt x="9796" y="357113"/>
                  </a:lnTo>
                  <a:lnTo>
                    <a:pt x="37027" y="356384"/>
                  </a:lnTo>
                  <a:lnTo>
                    <a:pt x="74257" y="349676"/>
                  </a:lnTo>
                  <a:lnTo>
                    <a:pt x="119155" y="338752"/>
                  </a:lnTo>
                  <a:lnTo>
                    <a:pt x="163794" y="3267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710"/>
            <p:cNvSpPr/>
            <p:nvPr>
              <p:custDataLst>
                <p:tags r:id="rId144"/>
              </p:custDataLst>
            </p:nvPr>
          </p:nvSpPr>
          <p:spPr>
            <a:xfrm>
              <a:off x="3602215" y="558800"/>
              <a:ext cx="137936" cy="165101"/>
            </a:xfrm>
            <a:custGeom>
              <a:avLst/>
              <a:gdLst/>
              <a:ahLst/>
              <a:cxnLst/>
              <a:rect l="0" t="0" r="0" b="0"/>
              <a:pathLst>
                <a:path w="137936" h="165101">
                  <a:moveTo>
                    <a:pt x="10935" y="0"/>
                  </a:moveTo>
                  <a:lnTo>
                    <a:pt x="10935" y="0"/>
                  </a:lnTo>
                  <a:lnTo>
                    <a:pt x="0" y="0"/>
                  </a:lnTo>
                  <a:lnTo>
                    <a:pt x="39730" y="35469"/>
                  </a:lnTo>
                  <a:lnTo>
                    <a:pt x="79339" y="74818"/>
                  </a:lnTo>
                  <a:lnTo>
                    <a:pt x="114653" y="120926"/>
                  </a:lnTo>
                  <a:lnTo>
                    <a:pt x="137935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711"/>
            <p:cNvSpPr/>
            <p:nvPr>
              <p:custDataLst>
                <p:tags r:id="rId145"/>
              </p:custDataLst>
            </p:nvPr>
          </p:nvSpPr>
          <p:spPr>
            <a:xfrm>
              <a:off x="3599796" y="531624"/>
              <a:ext cx="178455" cy="243077"/>
            </a:xfrm>
            <a:custGeom>
              <a:avLst/>
              <a:gdLst/>
              <a:ahLst/>
              <a:cxnLst/>
              <a:rect l="0" t="0" r="0" b="0"/>
              <a:pathLst>
                <a:path w="178455" h="243077">
                  <a:moveTo>
                    <a:pt x="178454" y="14476"/>
                  </a:moveTo>
                  <a:lnTo>
                    <a:pt x="178454" y="14476"/>
                  </a:lnTo>
                  <a:lnTo>
                    <a:pt x="164149" y="170"/>
                  </a:lnTo>
                  <a:lnTo>
                    <a:pt x="160450" y="0"/>
                  </a:lnTo>
                  <a:lnTo>
                    <a:pt x="150697" y="3574"/>
                  </a:lnTo>
                  <a:lnTo>
                    <a:pt x="110323" y="38919"/>
                  </a:lnTo>
                  <a:lnTo>
                    <a:pt x="75482" y="75106"/>
                  </a:lnTo>
                  <a:lnTo>
                    <a:pt x="42110" y="115226"/>
                  </a:lnTo>
                  <a:lnTo>
                    <a:pt x="18111" y="153924"/>
                  </a:lnTo>
                  <a:lnTo>
                    <a:pt x="3945" y="192201"/>
                  </a:lnTo>
                  <a:lnTo>
                    <a:pt x="0" y="214821"/>
                  </a:lnTo>
                  <a:lnTo>
                    <a:pt x="2950" y="229577"/>
                  </a:lnTo>
                  <a:lnTo>
                    <a:pt x="5713" y="234077"/>
                  </a:lnTo>
                  <a:lnTo>
                    <a:pt x="8965" y="237077"/>
                  </a:lnTo>
                  <a:lnTo>
                    <a:pt x="19704" y="2430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712"/>
            <p:cNvSpPr/>
            <p:nvPr>
              <p:custDataLst>
                <p:tags r:id="rId146"/>
              </p:custDataLst>
            </p:nvPr>
          </p:nvSpPr>
          <p:spPr>
            <a:xfrm>
              <a:off x="3895242" y="539750"/>
              <a:ext cx="29059" cy="88901"/>
            </a:xfrm>
            <a:custGeom>
              <a:avLst/>
              <a:gdLst/>
              <a:ahLst/>
              <a:cxnLst/>
              <a:rect l="0" t="0" r="0" b="0"/>
              <a:pathLst>
                <a:path w="29059" h="88901">
                  <a:moveTo>
                    <a:pt x="3658" y="0"/>
                  </a:moveTo>
                  <a:lnTo>
                    <a:pt x="3658" y="0"/>
                  </a:lnTo>
                  <a:lnTo>
                    <a:pt x="287" y="0"/>
                  </a:lnTo>
                  <a:lnTo>
                    <a:pt x="0" y="1411"/>
                  </a:lnTo>
                  <a:lnTo>
                    <a:pt x="15683" y="45434"/>
                  </a:lnTo>
                  <a:lnTo>
                    <a:pt x="29058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713"/>
            <p:cNvSpPr/>
            <p:nvPr>
              <p:custDataLst>
                <p:tags r:id="rId147"/>
              </p:custDataLst>
            </p:nvPr>
          </p:nvSpPr>
          <p:spPr>
            <a:xfrm>
              <a:off x="3949700" y="527933"/>
              <a:ext cx="92272" cy="202318"/>
            </a:xfrm>
            <a:custGeom>
              <a:avLst/>
              <a:gdLst/>
              <a:ahLst/>
              <a:cxnLst/>
              <a:rect l="0" t="0" r="0" b="0"/>
              <a:pathLst>
                <a:path w="92272" h="202318">
                  <a:moveTo>
                    <a:pt x="88900" y="5467"/>
                  </a:moveTo>
                  <a:lnTo>
                    <a:pt x="88900" y="5467"/>
                  </a:lnTo>
                  <a:lnTo>
                    <a:pt x="88900" y="2096"/>
                  </a:lnTo>
                  <a:lnTo>
                    <a:pt x="89605" y="1103"/>
                  </a:lnTo>
                  <a:lnTo>
                    <a:pt x="90781" y="441"/>
                  </a:lnTo>
                  <a:lnTo>
                    <a:pt x="92271" y="0"/>
                  </a:lnTo>
                  <a:lnTo>
                    <a:pt x="75089" y="5066"/>
                  </a:lnTo>
                  <a:lnTo>
                    <a:pt x="57526" y="15775"/>
                  </a:lnTo>
                  <a:lnTo>
                    <a:pt x="30824" y="50830"/>
                  </a:lnTo>
                  <a:lnTo>
                    <a:pt x="13693" y="96090"/>
                  </a:lnTo>
                  <a:lnTo>
                    <a:pt x="2953" y="142441"/>
                  </a:lnTo>
                  <a:lnTo>
                    <a:pt x="259" y="187316"/>
                  </a:lnTo>
                  <a:lnTo>
                    <a:pt x="0" y="202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714"/>
            <p:cNvSpPr/>
            <p:nvPr>
              <p:custDataLst>
                <p:tags r:id="rId148"/>
              </p:custDataLst>
            </p:nvPr>
          </p:nvSpPr>
          <p:spPr>
            <a:xfrm>
              <a:off x="4127500" y="376118"/>
              <a:ext cx="152932" cy="436683"/>
            </a:xfrm>
            <a:custGeom>
              <a:avLst/>
              <a:gdLst/>
              <a:ahLst/>
              <a:cxnLst/>
              <a:rect l="0" t="0" r="0" b="0"/>
              <a:pathLst>
                <a:path w="152932" h="436683">
                  <a:moveTo>
                    <a:pt x="44450" y="11232"/>
                  </a:moveTo>
                  <a:lnTo>
                    <a:pt x="44450" y="11232"/>
                  </a:lnTo>
                  <a:lnTo>
                    <a:pt x="41079" y="7861"/>
                  </a:lnTo>
                  <a:lnTo>
                    <a:pt x="41497" y="6162"/>
                  </a:lnTo>
                  <a:lnTo>
                    <a:pt x="45724" y="2394"/>
                  </a:lnTo>
                  <a:lnTo>
                    <a:pt x="52307" y="248"/>
                  </a:lnTo>
                  <a:lnTo>
                    <a:pt x="62053" y="0"/>
                  </a:lnTo>
                  <a:lnTo>
                    <a:pt x="107036" y="4100"/>
                  </a:lnTo>
                  <a:lnTo>
                    <a:pt x="134569" y="8021"/>
                  </a:lnTo>
                  <a:lnTo>
                    <a:pt x="141218" y="11208"/>
                  </a:lnTo>
                  <a:lnTo>
                    <a:pt x="150488" y="20394"/>
                  </a:lnTo>
                  <a:lnTo>
                    <a:pt x="152536" y="25806"/>
                  </a:lnTo>
                  <a:lnTo>
                    <a:pt x="152931" y="37465"/>
                  </a:lnTo>
                  <a:lnTo>
                    <a:pt x="138655" y="84188"/>
                  </a:lnTo>
                  <a:lnTo>
                    <a:pt x="126690" y="121984"/>
                  </a:lnTo>
                  <a:lnTo>
                    <a:pt x="114208" y="166344"/>
                  </a:lnTo>
                  <a:lnTo>
                    <a:pt x="106498" y="198704"/>
                  </a:lnTo>
                  <a:lnTo>
                    <a:pt x="100719" y="231901"/>
                  </a:lnTo>
                  <a:lnTo>
                    <a:pt x="96870" y="272211"/>
                  </a:lnTo>
                  <a:lnTo>
                    <a:pt x="100640" y="317437"/>
                  </a:lnTo>
                  <a:lnTo>
                    <a:pt x="110219" y="364230"/>
                  </a:lnTo>
                  <a:lnTo>
                    <a:pt x="109720" y="385111"/>
                  </a:lnTo>
                  <a:lnTo>
                    <a:pt x="101210" y="398239"/>
                  </a:lnTo>
                  <a:lnTo>
                    <a:pt x="87316" y="410424"/>
                  </a:lnTo>
                  <a:lnTo>
                    <a:pt x="57543" y="424512"/>
                  </a:lnTo>
                  <a:lnTo>
                    <a:pt x="0" y="4366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715"/>
            <p:cNvSpPr/>
            <p:nvPr>
              <p:custDataLst>
                <p:tags r:id="rId149"/>
              </p:custDataLst>
            </p:nvPr>
          </p:nvSpPr>
          <p:spPr>
            <a:xfrm>
              <a:off x="4458583" y="647700"/>
              <a:ext cx="221368" cy="12439"/>
            </a:xfrm>
            <a:custGeom>
              <a:avLst/>
              <a:gdLst/>
              <a:ahLst/>
              <a:cxnLst/>
              <a:rect l="0" t="0" r="0" b="0"/>
              <a:pathLst>
                <a:path w="221368" h="12439">
                  <a:moveTo>
                    <a:pt x="5467" y="6350"/>
                  </a:moveTo>
                  <a:lnTo>
                    <a:pt x="5467" y="6350"/>
                  </a:lnTo>
                  <a:lnTo>
                    <a:pt x="0" y="11817"/>
                  </a:lnTo>
                  <a:lnTo>
                    <a:pt x="411" y="12112"/>
                  </a:lnTo>
                  <a:lnTo>
                    <a:pt x="2749" y="12438"/>
                  </a:lnTo>
                  <a:lnTo>
                    <a:pt x="41856" y="7210"/>
                  </a:lnTo>
                  <a:lnTo>
                    <a:pt x="83434" y="3234"/>
                  </a:lnTo>
                  <a:lnTo>
                    <a:pt x="115143" y="1437"/>
                  </a:lnTo>
                  <a:lnTo>
                    <a:pt x="148756" y="639"/>
                  </a:lnTo>
                  <a:lnTo>
                    <a:pt x="184862" y="284"/>
                  </a:lnTo>
                  <a:lnTo>
                    <a:pt x="2213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716"/>
            <p:cNvSpPr/>
            <p:nvPr>
              <p:custDataLst>
                <p:tags r:id="rId150"/>
              </p:custDataLst>
            </p:nvPr>
          </p:nvSpPr>
          <p:spPr>
            <a:xfrm>
              <a:off x="4860120" y="432199"/>
              <a:ext cx="183453" cy="293246"/>
            </a:xfrm>
            <a:custGeom>
              <a:avLst/>
              <a:gdLst/>
              <a:ahLst/>
              <a:cxnLst/>
              <a:rect l="0" t="0" r="0" b="0"/>
              <a:pathLst>
                <a:path w="183453" h="293246">
                  <a:moveTo>
                    <a:pt x="175430" y="37701"/>
                  </a:moveTo>
                  <a:lnTo>
                    <a:pt x="175430" y="37701"/>
                  </a:lnTo>
                  <a:lnTo>
                    <a:pt x="182172" y="30959"/>
                  </a:lnTo>
                  <a:lnTo>
                    <a:pt x="183452" y="27562"/>
                  </a:lnTo>
                  <a:lnTo>
                    <a:pt x="182993" y="20024"/>
                  </a:lnTo>
                  <a:lnTo>
                    <a:pt x="181178" y="16744"/>
                  </a:lnTo>
                  <a:lnTo>
                    <a:pt x="175397" y="11218"/>
                  </a:lnTo>
                  <a:lnTo>
                    <a:pt x="154097" y="4141"/>
                  </a:lnTo>
                  <a:lnTo>
                    <a:pt x="106819" y="0"/>
                  </a:lnTo>
                  <a:lnTo>
                    <a:pt x="91549" y="5423"/>
                  </a:lnTo>
                  <a:lnTo>
                    <a:pt x="58751" y="29522"/>
                  </a:lnTo>
                  <a:lnTo>
                    <a:pt x="47607" y="47001"/>
                  </a:lnTo>
                  <a:lnTo>
                    <a:pt x="34705" y="90338"/>
                  </a:lnTo>
                  <a:lnTo>
                    <a:pt x="30957" y="127145"/>
                  </a:lnTo>
                  <a:lnTo>
                    <a:pt x="28985" y="173145"/>
                  </a:lnTo>
                  <a:lnTo>
                    <a:pt x="20652" y="218502"/>
                  </a:lnTo>
                  <a:lnTo>
                    <a:pt x="2961" y="262332"/>
                  </a:lnTo>
                  <a:lnTo>
                    <a:pt x="0" y="274180"/>
                  </a:lnTo>
                  <a:lnTo>
                    <a:pt x="565" y="282267"/>
                  </a:lnTo>
                  <a:lnTo>
                    <a:pt x="1703" y="285412"/>
                  </a:lnTo>
                  <a:lnTo>
                    <a:pt x="8613" y="290787"/>
                  </a:lnTo>
                  <a:lnTo>
                    <a:pt x="13419" y="293208"/>
                  </a:lnTo>
                  <a:lnTo>
                    <a:pt x="37037" y="293245"/>
                  </a:lnTo>
                  <a:lnTo>
                    <a:pt x="73120" y="285417"/>
                  </a:lnTo>
                  <a:lnTo>
                    <a:pt x="117303" y="274493"/>
                  </a:lnTo>
                  <a:lnTo>
                    <a:pt x="143680" y="2599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717"/>
            <p:cNvSpPr/>
            <p:nvPr>
              <p:custDataLst>
                <p:tags r:id="rId151"/>
              </p:custDataLst>
            </p:nvPr>
          </p:nvSpPr>
          <p:spPr>
            <a:xfrm>
              <a:off x="4872215" y="615950"/>
              <a:ext cx="163336" cy="19051"/>
            </a:xfrm>
            <a:custGeom>
              <a:avLst/>
              <a:gdLst/>
              <a:ahLst/>
              <a:cxnLst/>
              <a:rect l="0" t="0" r="0" b="0"/>
              <a:pathLst>
                <a:path w="163336" h="19051">
                  <a:moveTo>
                    <a:pt x="10935" y="19050"/>
                  </a:moveTo>
                  <a:lnTo>
                    <a:pt x="10935" y="19050"/>
                  </a:lnTo>
                  <a:lnTo>
                    <a:pt x="0" y="13583"/>
                  </a:lnTo>
                  <a:lnTo>
                    <a:pt x="117" y="13288"/>
                  </a:lnTo>
                  <a:lnTo>
                    <a:pt x="41704" y="7682"/>
                  </a:lnTo>
                  <a:lnTo>
                    <a:pt x="76350" y="3885"/>
                  </a:lnTo>
                  <a:lnTo>
                    <a:pt x="111505" y="1727"/>
                  </a:lnTo>
                  <a:lnTo>
                    <a:pt x="1633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718"/>
            <p:cNvSpPr/>
            <p:nvPr>
              <p:custDataLst>
                <p:tags r:id="rId152"/>
              </p:custDataLst>
            </p:nvPr>
          </p:nvSpPr>
          <p:spPr>
            <a:xfrm>
              <a:off x="5188402" y="407699"/>
              <a:ext cx="196399" cy="309736"/>
            </a:xfrm>
            <a:custGeom>
              <a:avLst/>
              <a:gdLst/>
              <a:ahLst/>
              <a:cxnLst/>
              <a:rect l="0" t="0" r="0" b="0"/>
              <a:pathLst>
                <a:path w="196399" h="309736">
                  <a:moveTo>
                    <a:pt x="196398" y="24101"/>
                  </a:moveTo>
                  <a:lnTo>
                    <a:pt x="196398" y="24101"/>
                  </a:lnTo>
                  <a:lnTo>
                    <a:pt x="196398" y="17359"/>
                  </a:lnTo>
                  <a:lnTo>
                    <a:pt x="194516" y="12168"/>
                  </a:lnTo>
                  <a:lnTo>
                    <a:pt x="193027" y="9795"/>
                  </a:lnTo>
                  <a:lnTo>
                    <a:pt x="180818" y="3086"/>
                  </a:lnTo>
                  <a:lnTo>
                    <a:pt x="163795" y="0"/>
                  </a:lnTo>
                  <a:lnTo>
                    <a:pt x="128940" y="4733"/>
                  </a:lnTo>
                  <a:lnTo>
                    <a:pt x="88084" y="20406"/>
                  </a:lnTo>
                  <a:lnTo>
                    <a:pt x="68531" y="32336"/>
                  </a:lnTo>
                  <a:lnTo>
                    <a:pt x="47033" y="54215"/>
                  </a:lnTo>
                  <a:lnTo>
                    <a:pt x="38762" y="67824"/>
                  </a:lnTo>
                  <a:lnTo>
                    <a:pt x="33509" y="94127"/>
                  </a:lnTo>
                  <a:lnTo>
                    <a:pt x="36099" y="130962"/>
                  </a:lnTo>
                  <a:lnTo>
                    <a:pt x="35778" y="165360"/>
                  </a:lnTo>
                  <a:lnTo>
                    <a:pt x="28078" y="201657"/>
                  </a:lnTo>
                  <a:lnTo>
                    <a:pt x="16917" y="245885"/>
                  </a:lnTo>
                  <a:lnTo>
                    <a:pt x="566" y="293437"/>
                  </a:lnTo>
                  <a:lnTo>
                    <a:pt x="0" y="298558"/>
                  </a:lnTo>
                  <a:lnTo>
                    <a:pt x="1630" y="303185"/>
                  </a:lnTo>
                  <a:lnTo>
                    <a:pt x="3053" y="305407"/>
                  </a:lnTo>
                  <a:lnTo>
                    <a:pt x="12160" y="307876"/>
                  </a:lnTo>
                  <a:lnTo>
                    <a:pt x="54485" y="309461"/>
                  </a:lnTo>
                  <a:lnTo>
                    <a:pt x="100884" y="309735"/>
                  </a:lnTo>
                  <a:lnTo>
                    <a:pt x="147009" y="306446"/>
                  </a:lnTo>
                  <a:lnTo>
                    <a:pt x="177348" y="3035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719"/>
            <p:cNvSpPr/>
            <p:nvPr>
              <p:custDataLst>
                <p:tags r:id="rId153"/>
              </p:custDataLst>
            </p:nvPr>
          </p:nvSpPr>
          <p:spPr>
            <a:xfrm>
              <a:off x="5403850" y="508000"/>
              <a:ext cx="114301" cy="171451"/>
            </a:xfrm>
            <a:custGeom>
              <a:avLst/>
              <a:gdLst/>
              <a:ahLst/>
              <a:cxnLst/>
              <a:rect l="0" t="0" r="0" b="0"/>
              <a:pathLst>
                <a:path w="114301" h="171451">
                  <a:moveTo>
                    <a:pt x="0" y="0"/>
                  </a:moveTo>
                  <a:lnTo>
                    <a:pt x="0" y="0"/>
                  </a:lnTo>
                  <a:lnTo>
                    <a:pt x="10113" y="6742"/>
                  </a:lnTo>
                  <a:lnTo>
                    <a:pt x="40477" y="48334"/>
                  </a:lnTo>
                  <a:lnTo>
                    <a:pt x="72436" y="92646"/>
                  </a:lnTo>
                  <a:lnTo>
                    <a:pt x="99445" y="134665"/>
                  </a:lnTo>
                  <a:lnTo>
                    <a:pt x="11430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720"/>
            <p:cNvSpPr/>
            <p:nvPr>
              <p:custDataLst>
                <p:tags r:id="rId154"/>
              </p:custDataLst>
            </p:nvPr>
          </p:nvSpPr>
          <p:spPr>
            <a:xfrm>
              <a:off x="5409991" y="508000"/>
              <a:ext cx="152610" cy="203201"/>
            </a:xfrm>
            <a:custGeom>
              <a:avLst/>
              <a:gdLst/>
              <a:ahLst/>
              <a:cxnLst/>
              <a:rect l="0" t="0" r="0" b="0"/>
              <a:pathLst>
                <a:path w="152610" h="203201">
                  <a:moveTo>
                    <a:pt x="152609" y="0"/>
                  </a:moveTo>
                  <a:lnTo>
                    <a:pt x="152609" y="0"/>
                  </a:lnTo>
                  <a:lnTo>
                    <a:pt x="142496" y="0"/>
                  </a:lnTo>
                  <a:lnTo>
                    <a:pt x="126094" y="6742"/>
                  </a:lnTo>
                  <a:lnTo>
                    <a:pt x="90039" y="33918"/>
                  </a:lnTo>
                  <a:lnTo>
                    <a:pt x="44346" y="80888"/>
                  </a:lnTo>
                  <a:lnTo>
                    <a:pt x="21047" y="117570"/>
                  </a:lnTo>
                  <a:lnTo>
                    <a:pt x="4502" y="155956"/>
                  </a:lnTo>
                  <a:lnTo>
                    <a:pt x="0" y="176558"/>
                  </a:lnTo>
                  <a:lnTo>
                    <a:pt x="6559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721"/>
            <p:cNvSpPr/>
            <p:nvPr>
              <p:custDataLst>
                <p:tags r:id="rId155"/>
              </p:custDataLst>
            </p:nvPr>
          </p:nvSpPr>
          <p:spPr>
            <a:xfrm>
              <a:off x="5603679" y="431080"/>
              <a:ext cx="109353" cy="309256"/>
            </a:xfrm>
            <a:custGeom>
              <a:avLst/>
              <a:gdLst/>
              <a:ahLst/>
              <a:cxnLst/>
              <a:rect l="0" t="0" r="0" b="0"/>
              <a:pathLst>
                <a:path w="109353" h="309256">
                  <a:moveTo>
                    <a:pt x="3371" y="32470"/>
                  </a:moveTo>
                  <a:lnTo>
                    <a:pt x="3371" y="32470"/>
                  </a:lnTo>
                  <a:lnTo>
                    <a:pt x="0" y="22357"/>
                  </a:lnTo>
                  <a:lnTo>
                    <a:pt x="418" y="18672"/>
                  </a:lnTo>
                  <a:lnTo>
                    <a:pt x="2108" y="15511"/>
                  </a:lnTo>
                  <a:lnTo>
                    <a:pt x="4645" y="12697"/>
                  </a:lnTo>
                  <a:lnTo>
                    <a:pt x="38556" y="1995"/>
                  </a:lnTo>
                  <a:lnTo>
                    <a:pt x="71966" y="0"/>
                  </a:lnTo>
                  <a:lnTo>
                    <a:pt x="96368" y="3878"/>
                  </a:lnTo>
                  <a:lnTo>
                    <a:pt x="104675" y="7533"/>
                  </a:lnTo>
                  <a:lnTo>
                    <a:pt x="106890" y="9495"/>
                  </a:lnTo>
                  <a:lnTo>
                    <a:pt x="109352" y="19202"/>
                  </a:lnTo>
                  <a:lnTo>
                    <a:pt x="108856" y="42414"/>
                  </a:lnTo>
                  <a:lnTo>
                    <a:pt x="102367" y="85234"/>
                  </a:lnTo>
                  <a:lnTo>
                    <a:pt x="92990" y="121952"/>
                  </a:lnTo>
                  <a:lnTo>
                    <a:pt x="84644" y="159642"/>
                  </a:lnTo>
                  <a:lnTo>
                    <a:pt x="79867" y="200165"/>
                  </a:lnTo>
                  <a:lnTo>
                    <a:pt x="76210" y="225307"/>
                  </a:lnTo>
                  <a:lnTo>
                    <a:pt x="76816" y="249041"/>
                  </a:lnTo>
                  <a:lnTo>
                    <a:pt x="73407" y="261368"/>
                  </a:lnTo>
                  <a:lnTo>
                    <a:pt x="59722" y="284647"/>
                  </a:lnTo>
                  <a:lnTo>
                    <a:pt x="50288" y="294127"/>
                  </a:lnTo>
                  <a:lnTo>
                    <a:pt x="29816" y="305986"/>
                  </a:lnTo>
                  <a:lnTo>
                    <a:pt x="16535" y="309255"/>
                  </a:lnTo>
                  <a:lnTo>
                    <a:pt x="7340" y="308826"/>
                  </a:lnTo>
                  <a:lnTo>
                    <a:pt x="3900" y="307724"/>
                  </a:lnTo>
                  <a:lnTo>
                    <a:pt x="2313" y="306284"/>
                  </a:lnTo>
                  <a:lnTo>
                    <a:pt x="1959" y="304618"/>
                  </a:lnTo>
                  <a:lnTo>
                    <a:pt x="3371" y="2991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722"/>
            <p:cNvSpPr/>
            <p:nvPr>
              <p:custDataLst>
                <p:tags r:id="rId156"/>
              </p:custDataLst>
            </p:nvPr>
          </p:nvSpPr>
          <p:spPr>
            <a:xfrm>
              <a:off x="5759450" y="698500"/>
              <a:ext cx="31751" cy="6351"/>
            </a:xfrm>
            <a:custGeom>
              <a:avLst/>
              <a:gdLst/>
              <a:ahLst/>
              <a:cxnLst/>
              <a:rect l="0" t="0" r="0" b="0"/>
              <a:pathLst>
                <a:path w="31751" h="6351">
                  <a:moveTo>
                    <a:pt x="31750" y="6350"/>
                  </a:moveTo>
                  <a:lnTo>
                    <a:pt x="31750" y="6350"/>
                  </a:lnTo>
                  <a:lnTo>
                    <a:pt x="8606" y="6350"/>
                  </a:lnTo>
                  <a:lnTo>
                    <a:pt x="5737" y="5644"/>
                  </a:lnTo>
                  <a:lnTo>
                    <a:pt x="3824" y="446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723"/>
            <p:cNvSpPr/>
            <p:nvPr>
              <p:custDataLst>
                <p:tags r:id="rId157"/>
              </p:custDataLst>
            </p:nvPr>
          </p:nvSpPr>
          <p:spPr>
            <a:xfrm>
              <a:off x="5967861" y="432469"/>
              <a:ext cx="191640" cy="320309"/>
            </a:xfrm>
            <a:custGeom>
              <a:avLst/>
              <a:gdLst/>
              <a:ahLst/>
              <a:cxnLst/>
              <a:rect l="0" t="0" r="0" b="0"/>
              <a:pathLst>
                <a:path w="191640" h="320309">
                  <a:moveTo>
                    <a:pt x="172589" y="37431"/>
                  </a:moveTo>
                  <a:lnTo>
                    <a:pt x="172589" y="37431"/>
                  </a:lnTo>
                  <a:lnTo>
                    <a:pt x="186894" y="17658"/>
                  </a:lnTo>
                  <a:lnTo>
                    <a:pt x="187064" y="14371"/>
                  </a:lnTo>
                  <a:lnTo>
                    <a:pt x="183491" y="6956"/>
                  </a:lnTo>
                  <a:lnTo>
                    <a:pt x="180562" y="4415"/>
                  </a:lnTo>
                  <a:lnTo>
                    <a:pt x="173546" y="1590"/>
                  </a:lnTo>
                  <a:lnTo>
                    <a:pt x="154920" y="0"/>
                  </a:lnTo>
                  <a:lnTo>
                    <a:pt x="139571" y="5273"/>
                  </a:lnTo>
                  <a:lnTo>
                    <a:pt x="106722" y="29276"/>
                  </a:lnTo>
                  <a:lnTo>
                    <a:pt x="84869" y="56338"/>
                  </a:lnTo>
                  <a:lnTo>
                    <a:pt x="62886" y="101452"/>
                  </a:lnTo>
                  <a:lnTo>
                    <a:pt x="42656" y="148829"/>
                  </a:lnTo>
                  <a:lnTo>
                    <a:pt x="30138" y="188971"/>
                  </a:lnTo>
                  <a:lnTo>
                    <a:pt x="14905" y="227676"/>
                  </a:lnTo>
                  <a:lnTo>
                    <a:pt x="3336" y="264074"/>
                  </a:lnTo>
                  <a:lnTo>
                    <a:pt x="0" y="284211"/>
                  </a:lnTo>
                  <a:lnTo>
                    <a:pt x="3220" y="297865"/>
                  </a:lnTo>
                  <a:lnTo>
                    <a:pt x="13118" y="308637"/>
                  </a:lnTo>
                  <a:lnTo>
                    <a:pt x="19707" y="313485"/>
                  </a:lnTo>
                  <a:lnTo>
                    <a:pt x="52580" y="320308"/>
                  </a:lnTo>
                  <a:lnTo>
                    <a:pt x="85151" y="320023"/>
                  </a:lnTo>
                  <a:lnTo>
                    <a:pt x="120322" y="316838"/>
                  </a:lnTo>
                  <a:lnTo>
                    <a:pt x="161101" y="306407"/>
                  </a:lnTo>
                  <a:lnTo>
                    <a:pt x="191639" y="2850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724"/>
            <p:cNvSpPr/>
            <p:nvPr>
              <p:custDataLst>
                <p:tags r:id="rId158"/>
              </p:custDataLst>
            </p:nvPr>
          </p:nvSpPr>
          <p:spPr>
            <a:xfrm>
              <a:off x="3105150" y="1019403"/>
              <a:ext cx="3181351" cy="21384"/>
            </a:xfrm>
            <a:custGeom>
              <a:avLst/>
              <a:gdLst/>
              <a:ahLst/>
              <a:cxnLst/>
              <a:rect l="0" t="0" r="0" b="0"/>
              <a:pathLst>
                <a:path w="3181351" h="21384">
                  <a:moveTo>
                    <a:pt x="0" y="9297"/>
                  </a:moveTo>
                  <a:lnTo>
                    <a:pt x="0" y="9297"/>
                  </a:lnTo>
                  <a:lnTo>
                    <a:pt x="35748" y="11178"/>
                  </a:lnTo>
                  <a:lnTo>
                    <a:pt x="64048" y="12668"/>
                  </a:lnTo>
                  <a:lnTo>
                    <a:pt x="104083" y="12955"/>
                  </a:lnTo>
                  <a:lnTo>
                    <a:pt x="151938" y="12441"/>
                  </a:lnTo>
                  <a:lnTo>
                    <a:pt x="205008" y="11393"/>
                  </a:lnTo>
                  <a:lnTo>
                    <a:pt x="267906" y="9989"/>
                  </a:lnTo>
                  <a:lnTo>
                    <a:pt x="337354" y="8347"/>
                  </a:lnTo>
                  <a:lnTo>
                    <a:pt x="411169" y="6547"/>
                  </a:lnTo>
                  <a:lnTo>
                    <a:pt x="495657" y="4641"/>
                  </a:lnTo>
                  <a:lnTo>
                    <a:pt x="587261" y="2666"/>
                  </a:lnTo>
                  <a:lnTo>
                    <a:pt x="683607" y="643"/>
                  </a:lnTo>
                  <a:lnTo>
                    <a:pt x="788760" y="0"/>
                  </a:lnTo>
                  <a:lnTo>
                    <a:pt x="899785" y="277"/>
                  </a:lnTo>
                  <a:lnTo>
                    <a:pt x="1014723" y="1167"/>
                  </a:lnTo>
                  <a:lnTo>
                    <a:pt x="1136504" y="2466"/>
                  </a:lnTo>
                  <a:lnTo>
                    <a:pt x="1262847" y="4037"/>
                  </a:lnTo>
                  <a:lnTo>
                    <a:pt x="1392231" y="5791"/>
                  </a:lnTo>
                  <a:lnTo>
                    <a:pt x="1526466" y="8371"/>
                  </a:lnTo>
                  <a:lnTo>
                    <a:pt x="1663932" y="11502"/>
                  </a:lnTo>
                  <a:lnTo>
                    <a:pt x="1803555" y="15000"/>
                  </a:lnTo>
                  <a:lnTo>
                    <a:pt x="1939676" y="17332"/>
                  </a:lnTo>
                  <a:lnTo>
                    <a:pt x="2073461" y="18887"/>
                  </a:lnTo>
                  <a:lnTo>
                    <a:pt x="2205691" y="19924"/>
                  </a:lnTo>
                  <a:lnTo>
                    <a:pt x="2331238" y="20615"/>
                  </a:lnTo>
                  <a:lnTo>
                    <a:pt x="2452331" y="21076"/>
                  </a:lnTo>
                  <a:lnTo>
                    <a:pt x="2570454" y="21383"/>
                  </a:lnTo>
                  <a:lnTo>
                    <a:pt x="2676014" y="20176"/>
                  </a:lnTo>
                  <a:lnTo>
                    <a:pt x="2773199" y="17961"/>
                  </a:lnTo>
                  <a:lnTo>
                    <a:pt x="2864799" y="15073"/>
                  </a:lnTo>
                  <a:lnTo>
                    <a:pt x="2940683" y="12442"/>
                  </a:lnTo>
                  <a:lnTo>
                    <a:pt x="3006088" y="9983"/>
                  </a:lnTo>
                  <a:lnTo>
                    <a:pt x="3064509" y="7638"/>
                  </a:lnTo>
                  <a:lnTo>
                    <a:pt x="3103456" y="6074"/>
                  </a:lnTo>
                  <a:lnTo>
                    <a:pt x="3181350" y="29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725"/>
            <p:cNvSpPr/>
            <p:nvPr>
              <p:custDataLst>
                <p:tags r:id="rId159"/>
              </p:custDataLst>
            </p:nvPr>
          </p:nvSpPr>
          <p:spPr>
            <a:xfrm>
              <a:off x="6610350" y="432737"/>
              <a:ext cx="253669" cy="354664"/>
            </a:xfrm>
            <a:custGeom>
              <a:avLst/>
              <a:gdLst/>
              <a:ahLst/>
              <a:cxnLst/>
              <a:rect l="0" t="0" r="0" b="0"/>
              <a:pathLst>
                <a:path w="253669" h="354664">
                  <a:moveTo>
                    <a:pt x="133350" y="18113"/>
                  </a:moveTo>
                  <a:lnTo>
                    <a:pt x="133350" y="18113"/>
                  </a:lnTo>
                  <a:lnTo>
                    <a:pt x="156494" y="3807"/>
                  </a:lnTo>
                  <a:lnTo>
                    <a:pt x="184384" y="0"/>
                  </a:lnTo>
                  <a:lnTo>
                    <a:pt x="230050" y="2557"/>
                  </a:lnTo>
                  <a:lnTo>
                    <a:pt x="243591" y="9788"/>
                  </a:lnTo>
                  <a:lnTo>
                    <a:pt x="249176" y="14680"/>
                  </a:lnTo>
                  <a:lnTo>
                    <a:pt x="252195" y="20763"/>
                  </a:lnTo>
                  <a:lnTo>
                    <a:pt x="253668" y="35048"/>
                  </a:lnTo>
                  <a:lnTo>
                    <a:pt x="242384" y="82423"/>
                  </a:lnTo>
                  <a:lnTo>
                    <a:pt x="222179" y="125519"/>
                  </a:lnTo>
                  <a:lnTo>
                    <a:pt x="199730" y="173017"/>
                  </a:lnTo>
                  <a:lnTo>
                    <a:pt x="184219" y="217273"/>
                  </a:lnTo>
                  <a:lnTo>
                    <a:pt x="174182" y="260784"/>
                  </a:lnTo>
                  <a:lnTo>
                    <a:pt x="168239" y="306551"/>
                  </a:lnTo>
                  <a:lnTo>
                    <a:pt x="152546" y="327080"/>
                  </a:lnTo>
                  <a:lnTo>
                    <a:pt x="123281" y="344295"/>
                  </a:lnTo>
                  <a:lnTo>
                    <a:pt x="81056" y="351591"/>
                  </a:lnTo>
                  <a:lnTo>
                    <a:pt x="49195" y="353298"/>
                  </a:lnTo>
                  <a:lnTo>
                    <a:pt x="0" y="3546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726"/>
            <p:cNvSpPr/>
            <p:nvPr>
              <p:custDataLst>
                <p:tags r:id="rId160"/>
              </p:custDataLst>
            </p:nvPr>
          </p:nvSpPr>
          <p:spPr>
            <a:xfrm>
              <a:off x="6568090" y="509765"/>
              <a:ext cx="124811" cy="239536"/>
            </a:xfrm>
            <a:custGeom>
              <a:avLst/>
              <a:gdLst/>
              <a:ahLst/>
              <a:cxnLst/>
              <a:rect l="0" t="0" r="0" b="0"/>
              <a:pathLst>
                <a:path w="124811" h="239536">
                  <a:moveTo>
                    <a:pt x="124810" y="10935"/>
                  </a:moveTo>
                  <a:lnTo>
                    <a:pt x="124810" y="10935"/>
                  </a:lnTo>
                  <a:lnTo>
                    <a:pt x="121439" y="4193"/>
                  </a:lnTo>
                  <a:lnTo>
                    <a:pt x="119741" y="2207"/>
                  </a:lnTo>
                  <a:lnTo>
                    <a:pt x="115971" y="0"/>
                  </a:lnTo>
                  <a:lnTo>
                    <a:pt x="103141" y="2129"/>
                  </a:lnTo>
                  <a:lnTo>
                    <a:pt x="82563" y="13970"/>
                  </a:lnTo>
                  <a:lnTo>
                    <a:pt x="61963" y="34255"/>
                  </a:lnTo>
                  <a:lnTo>
                    <a:pt x="45825" y="61511"/>
                  </a:lnTo>
                  <a:lnTo>
                    <a:pt x="32093" y="108101"/>
                  </a:lnTo>
                  <a:lnTo>
                    <a:pt x="21295" y="149007"/>
                  </a:lnTo>
                  <a:lnTo>
                    <a:pt x="12608" y="186842"/>
                  </a:lnTo>
                  <a:lnTo>
                    <a:pt x="37" y="227753"/>
                  </a:lnTo>
                  <a:lnTo>
                    <a:pt x="0" y="231680"/>
                  </a:lnTo>
                  <a:lnTo>
                    <a:pt x="681" y="234298"/>
                  </a:lnTo>
                  <a:lnTo>
                    <a:pt x="1841" y="236044"/>
                  </a:lnTo>
                  <a:lnTo>
                    <a:pt x="4025" y="237208"/>
                  </a:lnTo>
                  <a:lnTo>
                    <a:pt x="16860" y="2395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727"/>
            <p:cNvSpPr/>
            <p:nvPr>
              <p:custDataLst>
                <p:tags r:id="rId161"/>
              </p:custDataLst>
            </p:nvPr>
          </p:nvSpPr>
          <p:spPr>
            <a:xfrm>
              <a:off x="6483350" y="482600"/>
              <a:ext cx="107951" cy="146051"/>
            </a:xfrm>
            <a:custGeom>
              <a:avLst/>
              <a:gdLst/>
              <a:ahLst/>
              <a:cxnLst/>
              <a:rect l="0" t="0" r="0" b="0"/>
              <a:pathLst>
                <a:path w="107951" h="146051">
                  <a:moveTo>
                    <a:pt x="0" y="0"/>
                  </a:moveTo>
                  <a:lnTo>
                    <a:pt x="0" y="0"/>
                  </a:lnTo>
                  <a:lnTo>
                    <a:pt x="31096" y="38974"/>
                  </a:lnTo>
                  <a:lnTo>
                    <a:pt x="58902" y="82095"/>
                  </a:lnTo>
                  <a:lnTo>
                    <a:pt x="91363" y="124794"/>
                  </a:lnTo>
                  <a:lnTo>
                    <a:pt x="10795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728"/>
            <p:cNvSpPr/>
            <p:nvPr>
              <p:custDataLst>
                <p:tags r:id="rId162"/>
              </p:custDataLst>
            </p:nvPr>
          </p:nvSpPr>
          <p:spPr>
            <a:xfrm>
              <a:off x="6245492" y="439294"/>
              <a:ext cx="187059" cy="366521"/>
            </a:xfrm>
            <a:custGeom>
              <a:avLst/>
              <a:gdLst/>
              <a:ahLst/>
              <a:cxnLst/>
              <a:rect l="0" t="0" r="0" b="0"/>
              <a:pathLst>
                <a:path w="187059" h="366521">
                  <a:moveTo>
                    <a:pt x="187058" y="11556"/>
                  </a:moveTo>
                  <a:lnTo>
                    <a:pt x="187058" y="11556"/>
                  </a:lnTo>
                  <a:lnTo>
                    <a:pt x="187057" y="8185"/>
                  </a:lnTo>
                  <a:lnTo>
                    <a:pt x="183295" y="4649"/>
                  </a:lnTo>
                  <a:lnTo>
                    <a:pt x="180316" y="2718"/>
                  </a:lnTo>
                  <a:lnTo>
                    <a:pt x="152527" y="0"/>
                  </a:lnTo>
                  <a:lnTo>
                    <a:pt x="134316" y="3127"/>
                  </a:lnTo>
                  <a:lnTo>
                    <a:pt x="118462" y="10632"/>
                  </a:lnTo>
                  <a:lnTo>
                    <a:pt x="73507" y="49787"/>
                  </a:lnTo>
                  <a:lnTo>
                    <a:pt x="35592" y="95726"/>
                  </a:lnTo>
                  <a:lnTo>
                    <a:pt x="19648" y="126336"/>
                  </a:lnTo>
                  <a:lnTo>
                    <a:pt x="11310" y="164913"/>
                  </a:lnTo>
                  <a:lnTo>
                    <a:pt x="14027" y="204780"/>
                  </a:lnTo>
                  <a:lnTo>
                    <a:pt x="13414" y="248507"/>
                  </a:lnTo>
                  <a:lnTo>
                    <a:pt x="6708" y="294330"/>
                  </a:lnTo>
                  <a:lnTo>
                    <a:pt x="0" y="331578"/>
                  </a:lnTo>
                  <a:lnTo>
                    <a:pt x="1145" y="346405"/>
                  </a:lnTo>
                  <a:lnTo>
                    <a:pt x="3850" y="351911"/>
                  </a:lnTo>
                  <a:lnTo>
                    <a:pt x="12499" y="359910"/>
                  </a:lnTo>
                  <a:lnTo>
                    <a:pt x="23399" y="363936"/>
                  </a:lnTo>
                  <a:lnTo>
                    <a:pt x="51014" y="366520"/>
                  </a:lnTo>
                  <a:lnTo>
                    <a:pt x="93079" y="356891"/>
                  </a:lnTo>
                  <a:lnTo>
                    <a:pt x="136258" y="3417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729"/>
            <p:cNvSpPr/>
            <p:nvPr>
              <p:custDataLst>
                <p:tags r:id="rId163"/>
              </p:custDataLst>
            </p:nvPr>
          </p:nvSpPr>
          <p:spPr>
            <a:xfrm>
              <a:off x="5971692" y="609600"/>
              <a:ext cx="156059" cy="25401"/>
            </a:xfrm>
            <a:custGeom>
              <a:avLst/>
              <a:gdLst/>
              <a:ahLst/>
              <a:cxnLst/>
              <a:rect l="0" t="0" r="0" b="0"/>
              <a:pathLst>
                <a:path w="156059" h="25401">
                  <a:moveTo>
                    <a:pt x="3658" y="25400"/>
                  </a:moveTo>
                  <a:lnTo>
                    <a:pt x="3658" y="25400"/>
                  </a:lnTo>
                  <a:lnTo>
                    <a:pt x="287" y="25400"/>
                  </a:lnTo>
                  <a:lnTo>
                    <a:pt x="0" y="24694"/>
                  </a:lnTo>
                  <a:lnTo>
                    <a:pt x="1562" y="22029"/>
                  </a:lnTo>
                  <a:lnTo>
                    <a:pt x="16521" y="16562"/>
                  </a:lnTo>
                  <a:lnTo>
                    <a:pt x="52311" y="10473"/>
                  </a:lnTo>
                  <a:lnTo>
                    <a:pt x="90193" y="6301"/>
                  </a:lnTo>
                  <a:lnTo>
                    <a:pt x="1560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SMARTInkShape-Group141"/>
          <p:cNvGrpSpPr/>
          <p:nvPr/>
        </p:nvGrpSpPr>
        <p:grpSpPr>
          <a:xfrm>
            <a:off x="3858470" y="1324219"/>
            <a:ext cx="586531" cy="263282"/>
            <a:chOff x="3858470" y="1324219"/>
            <a:chExt cx="586531" cy="263282"/>
          </a:xfrm>
        </p:grpSpPr>
        <p:sp>
          <p:nvSpPr>
            <p:cNvPr id="36" name="SMARTInkShape-730"/>
            <p:cNvSpPr/>
            <p:nvPr>
              <p:custDataLst>
                <p:tags r:id="rId137"/>
              </p:custDataLst>
            </p:nvPr>
          </p:nvSpPr>
          <p:spPr>
            <a:xfrm>
              <a:off x="4413250" y="1428750"/>
              <a:ext cx="31751" cy="6351"/>
            </a:xfrm>
            <a:custGeom>
              <a:avLst/>
              <a:gdLst/>
              <a:ahLst/>
              <a:cxnLst/>
              <a:rect l="0" t="0" r="0" b="0"/>
              <a:pathLst>
                <a:path w="31751" h="6351">
                  <a:moveTo>
                    <a:pt x="0" y="6350"/>
                  </a:moveTo>
                  <a:lnTo>
                    <a:pt x="0" y="6350"/>
                  </a:lnTo>
                  <a:lnTo>
                    <a:pt x="12552" y="4468"/>
                  </a:lnTo>
                  <a:lnTo>
                    <a:pt x="31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731"/>
            <p:cNvSpPr/>
            <p:nvPr>
              <p:custDataLst>
                <p:tags r:id="rId138"/>
              </p:custDataLst>
            </p:nvPr>
          </p:nvSpPr>
          <p:spPr>
            <a:xfrm>
              <a:off x="4070350" y="1444098"/>
              <a:ext cx="158751" cy="143403"/>
            </a:xfrm>
            <a:custGeom>
              <a:avLst/>
              <a:gdLst/>
              <a:ahLst/>
              <a:cxnLst/>
              <a:rect l="0" t="0" r="0" b="0"/>
              <a:pathLst>
                <a:path w="158751" h="143403">
                  <a:moveTo>
                    <a:pt x="158750" y="16402"/>
                  </a:moveTo>
                  <a:lnTo>
                    <a:pt x="158750" y="16402"/>
                  </a:lnTo>
                  <a:lnTo>
                    <a:pt x="153681" y="3310"/>
                  </a:lnTo>
                  <a:lnTo>
                    <a:pt x="149912" y="0"/>
                  </a:lnTo>
                  <a:lnTo>
                    <a:pt x="142122" y="410"/>
                  </a:lnTo>
                  <a:lnTo>
                    <a:pt x="137081" y="1507"/>
                  </a:lnTo>
                  <a:lnTo>
                    <a:pt x="116503" y="16536"/>
                  </a:lnTo>
                  <a:lnTo>
                    <a:pt x="75933" y="63866"/>
                  </a:lnTo>
                  <a:lnTo>
                    <a:pt x="42280" y="108876"/>
                  </a:lnTo>
                  <a:lnTo>
                    <a:pt x="0" y="1434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732"/>
            <p:cNvSpPr/>
            <p:nvPr>
              <p:custDataLst>
                <p:tags r:id="rId139"/>
              </p:custDataLst>
            </p:nvPr>
          </p:nvSpPr>
          <p:spPr>
            <a:xfrm>
              <a:off x="4114800" y="1441450"/>
              <a:ext cx="95251" cy="120651"/>
            </a:xfrm>
            <a:custGeom>
              <a:avLst/>
              <a:gdLst/>
              <a:ahLst/>
              <a:cxnLst/>
              <a:rect l="0" t="0" r="0" b="0"/>
              <a:pathLst>
                <a:path w="95251" h="1206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881" y="6908"/>
                  </a:lnTo>
                  <a:lnTo>
                    <a:pt x="7186" y="12242"/>
                  </a:lnTo>
                  <a:lnTo>
                    <a:pt x="49500" y="50742"/>
                  </a:lnTo>
                  <a:lnTo>
                    <a:pt x="72208" y="78848"/>
                  </a:lnTo>
                  <a:lnTo>
                    <a:pt x="9525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733"/>
            <p:cNvSpPr/>
            <p:nvPr>
              <p:custDataLst>
                <p:tags r:id="rId140"/>
              </p:custDataLst>
            </p:nvPr>
          </p:nvSpPr>
          <p:spPr>
            <a:xfrm>
              <a:off x="3858470" y="1324219"/>
              <a:ext cx="364281" cy="109133"/>
            </a:xfrm>
            <a:custGeom>
              <a:avLst/>
              <a:gdLst/>
              <a:ahLst/>
              <a:cxnLst/>
              <a:rect l="0" t="0" r="0" b="0"/>
              <a:pathLst>
                <a:path w="364281" h="109133">
                  <a:moveTo>
                    <a:pt x="116630" y="15631"/>
                  </a:moveTo>
                  <a:lnTo>
                    <a:pt x="116630" y="15631"/>
                  </a:lnTo>
                  <a:lnTo>
                    <a:pt x="100024" y="53194"/>
                  </a:lnTo>
                  <a:lnTo>
                    <a:pt x="71665" y="90785"/>
                  </a:lnTo>
                  <a:lnTo>
                    <a:pt x="52977" y="107200"/>
                  </a:lnTo>
                  <a:lnTo>
                    <a:pt x="45973" y="109132"/>
                  </a:lnTo>
                  <a:lnTo>
                    <a:pt x="30664" y="107517"/>
                  </a:lnTo>
                  <a:lnTo>
                    <a:pt x="16334" y="100214"/>
                  </a:lnTo>
                  <a:lnTo>
                    <a:pt x="9549" y="95303"/>
                  </a:lnTo>
                  <a:lnTo>
                    <a:pt x="5026" y="88501"/>
                  </a:lnTo>
                  <a:lnTo>
                    <a:pt x="0" y="71536"/>
                  </a:lnTo>
                  <a:lnTo>
                    <a:pt x="1482" y="63484"/>
                  </a:lnTo>
                  <a:lnTo>
                    <a:pt x="10655" y="48894"/>
                  </a:lnTo>
                  <a:lnTo>
                    <a:pt x="41799" y="28779"/>
                  </a:lnTo>
                  <a:lnTo>
                    <a:pt x="73964" y="19593"/>
                  </a:lnTo>
                  <a:lnTo>
                    <a:pt x="111778" y="13158"/>
                  </a:lnTo>
                  <a:lnTo>
                    <a:pt x="152103" y="7947"/>
                  </a:lnTo>
                  <a:lnTo>
                    <a:pt x="197307" y="5160"/>
                  </a:lnTo>
                  <a:lnTo>
                    <a:pt x="243503" y="3216"/>
                  </a:lnTo>
                  <a:lnTo>
                    <a:pt x="285201" y="0"/>
                  </a:lnTo>
                  <a:lnTo>
                    <a:pt x="330893" y="965"/>
                  </a:lnTo>
                  <a:lnTo>
                    <a:pt x="364280" y="92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SMARTInkShape-Group142"/>
          <p:cNvGrpSpPr/>
          <p:nvPr/>
        </p:nvGrpSpPr>
        <p:grpSpPr>
          <a:xfrm>
            <a:off x="4728556" y="1368283"/>
            <a:ext cx="414945" cy="333518"/>
            <a:chOff x="4728556" y="1368283"/>
            <a:chExt cx="414945" cy="333518"/>
          </a:xfrm>
        </p:grpSpPr>
        <p:sp>
          <p:nvSpPr>
            <p:cNvPr id="41" name="SMARTInkShape-734"/>
            <p:cNvSpPr/>
            <p:nvPr>
              <p:custDataLst>
                <p:tags r:id="rId134"/>
              </p:custDataLst>
            </p:nvPr>
          </p:nvSpPr>
          <p:spPr>
            <a:xfrm>
              <a:off x="5032924" y="1496928"/>
              <a:ext cx="110577" cy="204873"/>
            </a:xfrm>
            <a:custGeom>
              <a:avLst/>
              <a:gdLst/>
              <a:ahLst/>
              <a:cxnLst/>
              <a:rect l="0" t="0" r="0" b="0"/>
              <a:pathLst>
                <a:path w="110577" h="204873">
                  <a:moveTo>
                    <a:pt x="110576" y="8022"/>
                  </a:moveTo>
                  <a:lnTo>
                    <a:pt x="110576" y="8022"/>
                  </a:lnTo>
                  <a:lnTo>
                    <a:pt x="103834" y="1280"/>
                  </a:lnTo>
                  <a:lnTo>
                    <a:pt x="99731" y="0"/>
                  </a:lnTo>
                  <a:lnTo>
                    <a:pt x="89528" y="458"/>
                  </a:lnTo>
                  <a:lnTo>
                    <a:pt x="79819" y="4896"/>
                  </a:lnTo>
                  <a:lnTo>
                    <a:pt x="62089" y="19242"/>
                  </a:lnTo>
                  <a:lnTo>
                    <a:pt x="32976" y="59107"/>
                  </a:lnTo>
                  <a:lnTo>
                    <a:pt x="13327" y="106381"/>
                  </a:lnTo>
                  <a:lnTo>
                    <a:pt x="0" y="153843"/>
                  </a:lnTo>
                  <a:lnTo>
                    <a:pt x="3780" y="184313"/>
                  </a:lnTo>
                  <a:lnTo>
                    <a:pt x="8976" y="2048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735"/>
            <p:cNvSpPr/>
            <p:nvPr>
              <p:custDataLst>
                <p:tags r:id="rId135"/>
              </p:custDataLst>
            </p:nvPr>
          </p:nvSpPr>
          <p:spPr>
            <a:xfrm>
              <a:off x="4972050" y="1482242"/>
              <a:ext cx="101601" cy="124309"/>
            </a:xfrm>
            <a:custGeom>
              <a:avLst/>
              <a:gdLst/>
              <a:ahLst/>
              <a:cxnLst/>
              <a:rect l="0" t="0" r="0" b="0"/>
              <a:pathLst>
                <a:path w="101601" h="124309">
                  <a:moveTo>
                    <a:pt x="0" y="3658"/>
                  </a:moveTo>
                  <a:lnTo>
                    <a:pt x="0" y="3658"/>
                  </a:lnTo>
                  <a:lnTo>
                    <a:pt x="3371" y="287"/>
                  </a:lnTo>
                  <a:lnTo>
                    <a:pt x="4364" y="0"/>
                  </a:lnTo>
                  <a:lnTo>
                    <a:pt x="5026" y="514"/>
                  </a:lnTo>
                  <a:lnTo>
                    <a:pt x="5467" y="1562"/>
                  </a:lnTo>
                  <a:lnTo>
                    <a:pt x="42716" y="45003"/>
                  </a:lnTo>
                  <a:lnTo>
                    <a:pt x="58496" y="64367"/>
                  </a:lnTo>
                  <a:lnTo>
                    <a:pt x="80471" y="109289"/>
                  </a:lnTo>
                  <a:lnTo>
                    <a:pt x="88917" y="117633"/>
                  </a:lnTo>
                  <a:lnTo>
                    <a:pt x="101600" y="124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736"/>
            <p:cNvSpPr/>
            <p:nvPr>
              <p:custDataLst>
                <p:tags r:id="rId136"/>
              </p:custDataLst>
            </p:nvPr>
          </p:nvSpPr>
          <p:spPr>
            <a:xfrm>
              <a:off x="4728556" y="1368283"/>
              <a:ext cx="319695" cy="136029"/>
            </a:xfrm>
            <a:custGeom>
              <a:avLst/>
              <a:gdLst/>
              <a:ahLst/>
              <a:cxnLst/>
              <a:rect l="0" t="0" r="0" b="0"/>
              <a:pathLst>
                <a:path w="319695" h="136029">
                  <a:moveTo>
                    <a:pt x="84744" y="66817"/>
                  </a:moveTo>
                  <a:lnTo>
                    <a:pt x="84744" y="66817"/>
                  </a:lnTo>
                  <a:lnTo>
                    <a:pt x="84744" y="63446"/>
                  </a:lnTo>
                  <a:lnTo>
                    <a:pt x="86626" y="59909"/>
                  </a:lnTo>
                  <a:lnTo>
                    <a:pt x="88115" y="57979"/>
                  </a:lnTo>
                  <a:lnTo>
                    <a:pt x="89813" y="57397"/>
                  </a:lnTo>
                  <a:lnTo>
                    <a:pt x="91651" y="57715"/>
                  </a:lnTo>
                  <a:lnTo>
                    <a:pt x="93582" y="58632"/>
                  </a:lnTo>
                  <a:lnTo>
                    <a:pt x="95727" y="67177"/>
                  </a:lnTo>
                  <a:lnTo>
                    <a:pt x="95054" y="89737"/>
                  </a:lnTo>
                  <a:lnTo>
                    <a:pt x="90737" y="107342"/>
                  </a:lnTo>
                  <a:lnTo>
                    <a:pt x="81763" y="122223"/>
                  </a:lnTo>
                  <a:lnTo>
                    <a:pt x="66956" y="132129"/>
                  </a:lnTo>
                  <a:lnTo>
                    <a:pt x="58069" y="135758"/>
                  </a:lnTo>
                  <a:lnTo>
                    <a:pt x="40668" y="136028"/>
                  </a:lnTo>
                  <a:lnTo>
                    <a:pt x="24232" y="130738"/>
                  </a:lnTo>
                  <a:lnTo>
                    <a:pt x="9872" y="121332"/>
                  </a:lnTo>
                  <a:lnTo>
                    <a:pt x="5196" y="115155"/>
                  </a:lnTo>
                  <a:lnTo>
                    <a:pt x="0" y="100765"/>
                  </a:lnTo>
                  <a:lnTo>
                    <a:pt x="731" y="93683"/>
                  </a:lnTo>
                  <a:lnTo>
                    <a:pt x="7188" y="80169"/>
                  </a:lnTo>
                  <a:lnTo>
                    <a:pt x="29466" y="57289"/>
                  </a:lnTo>
                  <a:lnTo>
                    <a:pt x="71893" y="36007"/>
                  </a:lnTo>
                  <a:lnTo>
                    <a:pt x="110312" y="22785"/>
                  </a:lnTo>
                  <a:lnTo>
                    <a:pt x="153963" y="11264"/>
                  </a:lnTo>
                  <a:lnTo>
                    <a:pt x="201585" y="3791"/>
                  </a:lnTo>
                  <a:lnTo>
                    <a:pt x="239685" y="0"/>
                  </a:lnTo>
                  <a:lnTo>
                    <a:pt x="281171" y="1629"/>
                  </a:lnTo>
                  <a:lnTo>
                    <a:pt x="319694" y="9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SMARTInkShape-Group143"/>
          <p:cNvGrpSpPr/>
          <p:nvPr/>
        </p:nvGrpSpPr>
        <p:grpSpPr>
          <a:xfrm>
            <a:off x="1371600" y="2241550"/>
            <a:ext cx="1155701" cy="685801"/>
            <a:chOff x="1371600" y="2241550"/>
            <a:chExt cx="1155701" cy="685801"/>
          </a:xfrm>
        </p:grpSpPr>
        <p:sp>
          <p:nvSpPr>
            <p:cNvPr id="45" name="SMARTInkShape-737"/>
            <p:cNvSpPr/>
            <p:nvPr>
              <p:custDataLst>
                <p:tags r:id="rId127"/>
              </p:custDataLst>
            </p:nvPr>
          </p:nvSpPr>
          <p:spPr>
            <a:xfrm>
              <a:off x="2426231" y="2622550"/>
              <a:ext cx="101070" cy="234951"/>
            </a:xfrm>
            <a:custGeom>
              <a:avLst/>
              <a:gdLst/>
              <a:ahLst/>
              <a:cxnLst/>
              <a:rect l="0" t="0" r="0" b="0"/>
              <a:pathLst>
                <a:path w="101070" h="234951">
                  <a:moveTo>
                    <a:pt x="101069" y="0"/>
                  </a:moveTo>
                  <a:lnTo>
                    <a:pt x="101069" y="0"/>
                  </a:lnTo>
                  <a:lnTo>
                    <a:pt x="70562" y="3371"/>
                  </a:lnTo>
                  <a:lnTo>
                    <a:pt x="33425" y="23765"/>
                  </a:lnTo>
                  <a:lnTo>
                    <a:pt x="21381" y="35727"/>
                  </a:lnTo>
                  <a:lnTo>
                    <a:pt x="8548" y="58328"/>
                  </a:lnTo>
                  <a:lnTo>
                    <a:pt x="2159" y="84781"/>
                  </a:lnTo>
                  <a:lnTo>
                    <a:pt x="0" y="125324"/>
                  </a:lnTo>
                  <a:lnTo>
                    <a:pt x="3938" y="167304"/>
                  </a:lnTo>
                  <a:lnTo>
                    <a:pt x="7329" y="207686"/>
                  </a:lnTo>
                  <a:lnTo>
                    <a:pt x="12169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738"/>
            <p:cNvSpPr/>
            <p:nvPr>
              <p:custDataLst>
                <p:tags r:id="rId128"/>
              </p:custDataLst>
            </p:nvPr>
          </p:nvSpPr>
          <p:spPr>
            <a:xfrm>
              <a:off x="2324100" y="2616200"/>
              <a:ext cx="127001" cy="95251"/>
            </a:xfrm>
            <a:custGeom>
              <a:avLst/>
              <a:gdLst/>
              <a:ahLst/>
              <a:cxnLst/>
              <a:rect l="0" t="0" r="0" b="0"/>
              <a:pathLst>
                <a:path w="127001" h="952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35473" y="16620"/>
                  </a:lnTo>
                  <a:lnTo>
                    <a:pt x="76517" y="50529"/>
                  </a:lnTo>
                  <a:lnTo>
                    <a:pt x="12700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739"/>
            <p:cNvSpPr/>
            <p:nvPr>
              <p:custDataLst>
                <p:tags r:id="rId129"/>
              </p:custDataLst>
            </p:nvPr>
          </p:nvSpPr>
          <p:spPr>
            <a:xfrm>
              <a:off x="2101850" y="2851150"/>
              <a:ext cx="63501" cy="76201"/>
            </a:xfrm>
            <a:custGeom>
              <a:avLst/>
              <a:gdLst/>
              <a:ahLst/>
              <a:cxnLst/>
              <a:rect l="0" t="0" r="0" b="0"/>
              <a:pathLst>
                <a:path w="63501" h="76201">
                  <a:moveTo>
                    <a:pt x="63500" y="0"/>
                  </a:moveTo>
                  <a:lnTo>
                    <a:pt x="63500" y="0"/>
                  </a:lnTo>
                  <a:lnTo>
                    <a:pt x="31518" y="42917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740"/>
            <p:cNvSpPr/>
            <p:nvPr>
              <p:custDataLst>
                <p:tags r:id="rId130"/>
              </p:custDataLst>
            </p:nvPr>
          </p:nvSpPr>
          <p:spPr>
            <a:xfrm>
              <a:off x="1930400" y="2667000"/>
              <a:ext cx="127001" cy="222251"/>
            </a:xfrm>
            <a:custGeom>
              <a:avLst/>
              <a:gdLst/>
              <a:ahLst/>
              <a:cxnLst/>
              <a:rect l="0" t="0" r="0" b="0"/>
              <a:pathLst>
                <a:path w="127001" h="222251">
                  <a:moveTo>
                    <a:pt x="127000" y="0"/>
                  </a:moveTo>
                  <a:lnTo>
                    <a:pt x="127000" y="0"/>
                  </a:lnTo>
                  <a:lnTo>
                    <a:pt x="116861" y="705"/>
                  </a:lnTo>
                  <a:lnTo>
                    <a:pt x="109323" y="3371"/>
                  </a:lnTo>
                  <a:lnTo>
                    <a:pt x="79189" y="31109"/>
                  </a:lnTo>
                  <a:lnTo>
                    <a:pt x="49509" y="74322"/>
                  </a:lnTo>
                  <a:lnTo>
                    <a:pt x="28780" y="113744"/>
                  </a:lnTo>
                  <a:lnTo>
                    <a:pt x="13702" y="154117"/>
                  </a:lnTo>
                  <a:lnTo>
                    <a:pt x="4060" y="191714"/>
                  </a:lnTo>
                  <a:lnTo>
                    <a:pt x="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741"/>
            <p:cNvSpPr/>
            <p:nvPr>
              <p:custDataLst>
                <p:tags r:id="rId131"/>
              </p:custDataLst>
            </p:nvPr>
          </p:nvSpPr>
          <p:spPr>
            <a:xfrm>
              <a:off x="1886833" y="2698750"/>
              <a:ext cx="189618" cy="190501"/>
            </a:xfrm>
            <a:custGeom>
              <a:avLst/>
              <a:gdLst/>
              <a:ahLst/>
              <a:cxnLst/>
              <a:rect l="0" t="0" r="0" b="0"/>
              <a:pathLst>
                <a:path w="189618" h="190501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1103" y="706"/>
                  </a:lnTo>
                  <a:lnTo>
                    <a:pt x="441" y="1882"/>
                  </a:lnTo>
                  <a:lnTo>
                    <a:pt x="0" y="3371"/>
                  </a:lnTo>
                  <a:lnTo>
                    <a:pt x="1116" y="5069"/>
                  </a:lnTo>
                  <a:lnTo>
                    <a:pt x="20242" y="18298"/>
                  </a:lnTo>
                  <a:lnTo>
                    <a:pt x="63549" y="36253"/>
                  </a:lnTo>
                  <a:lnTo>
                    <a:pt x="100288" y="62561"/>
                  </a:lnTo>
                  <a:lnTo>
                    <a:pt x="142783" y="107137"/>
                  </a:lnTo>
                  <a:lnTo>
                    <a:pt x="171821" y="150123"/>
                  </a:lnTo>
                  <a:lnTo>
                    <a:pt x="189617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742"/>
            <p:cNvSpPr/>
            <p:nvPr>
              <p:custDataLst>
                <p:tags r:id="rId132"/>
              </p:custDataLst>
            </p:nvPr>
          </p:nvSpPr>
          <p:spPr>
            <a:xfrm>
              <a:off x="1638300" y="2275840"/>
              <a:ext cx="157553" cy="439883"/>
            </a:xfrm>
            <a:custGeom>
              <a:avLst/>
              <a:gdLst/>
              <a:ahLst/>
              <a:cxnLst/>
              <a:rect l="0" t="0" r="0" b="0"/>
              <a:pathLst>
                <a:path w="157553" h="439883">
                  <a:moveTo>
                    <a:pt x="0" y="130810"/>
                  </a:moveTo>
                  <a:lnTo>
                    <a:pt x="0" y="130810"/>
                  </a:lnTo>
                  <a:lnTo>
                    <a:pt x="46758" y="125166"/>
                  </a:lnTo>
                  <a:lnTo>
                    <a:pt x="81459" y="114896"/>
                  </a:lnTo>
                  <a:lnTo>
                    <a:pt x="122679" y="93247"/>
                  </a:lnTo>
                  <a:lnTo>
                    <a:pt x="141307" y="77191"/>
                  </a:lnTo>
                  <a:lnTo>
                    <a:pt x="152879" y="58767"/>
                  </a:lnTo>
                  <a:lnTo>
                    <a:pt x="156953" y="48914"/>
                  </a:lnTo>
                  <a:lnTo>
                    <a:pt x="157552" y="39524"/>
                  </a:lnTo>
                  <a:lnTo>
                    <a:pt x="152573" y="21565"/>
                  </a:lnTo>
                  <a:lnTo>
                    <a:pt x="141423" y="7938"/>
                  </a:lnTo>
                  <a:lnTo>
                    <a:pt x="134499" y="2329"/>
                  </a:lnTo>
                  <a:lnTo>
                    <a:pt x="126355" y="0"/>
                  </a:lnTo>
                  <a:lnTo>
                    <a:pt x="107898" y="1176"/>
                  </a:lnTo>
                  <a:lnTo>
                    <a:pt x="86055" y="15809"/>
                  </a:lnTo>
                  <a:lnTo>
                    <a:pt x="51838" y="51815"/>
                  </a:lnTo>
                  <a:lnTo>
                    <a:pt x="23121" y="93763"/>
                  </a:lnTo>
                  <a:lnTo>
                    <a:pt x="10276" y="123517"/>
                  </a:lnTo>
                  <a:lnTo>
                    <a:pt x="4567" y="155556"/>
                  </a:lnTo>
                  <a:lnTo>
                    <a:pt x="9556" y="186728"/>
                  </a:lnTo>
                  <a:lnTo>
                    <a:pt x="30113" y="230163"/>
                  </a:lnTo>
                  <a:lnTo>
                    <a:pt x="58546" y="267963"/>
                  </a:lnTo>
                  <a:lnTo>
                    <a:pt x="89314" y="303387"/>
                  </a:lnTo>
                  <a:lnTo>
                    <a:pt x="121202" y="346541"/>
                  </a:lnTo>
                  <a:lnTo>
                    <a:pt x="129750" y="376920"/>
                  </a:lnTo>
                  <a:lnTo>
                    <a:pt x="127987" y="394003"/>
                  </a:lnTo>
                  <a:lnTo>
                    <a:pt x="125541" y="401522"/>
                  </a:lnTo>
                  <a:lnTo>
                    <a:pt x="113416" y="415521"/>
                  </a:lnTo>
                  <a:lnTo>
                    <a:pt x="95563" y="427387"/>
                  </a:lnTo>
                  <a:lnTo>
                    <a:pt x="55252" y="438872"/>
                  </a:lnTo>
                  <a:lnTo>
                    <a:pt x="41490" y="439882"/>
                  </a:lnTo>
                  <a:lnTo>
                    <a:pt x="33021" y="437979"/>
                  </a:lnTo>
                  <a:lnTo>
                    <a:pt x="31892" y="436484"/>
                  </a:lnTo>
                  <a:lnTo>
                    <a:pt x="32550" y="434781"/>
                  </a:lnTo>
                  <a:lnTo>
                    <a:pt x="38100" y="4292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743"/>
            <p:cNvSpPr/>
            <p:nvPr>
              <p:custDataLst>
                <p:tags r:id="rId133"/>
              </p:custDataLst>
            </p:nvPr>
          </p:nvSpPr>
          <p:spPr>
            <a:xfrm>
              <a:off x="1371600" y="2241550"/>
              <a:ext cx="31751" cy="615951"/>
            </a:xfrm>
            <a:custGeom>
              <a:avLst/>
              <a:gdLst/>
              <a:ahLst/>
              <a:cxnLst/>
              <a:rect l="0" t="0" r="0" b="0"/>
              <a:pathLst>
                <a:path w="31751" h="615951">
                  <a:moveTo>
                    <a:pt x="0" y="0"/>
                  </a:moveTo>
                  <a:lnTo>
                    <a:pt x="0" y="0"/>
                  </a:lnTo>
                  <a:lnTo>
                    <a:pt x="8838" y="46741"/>
                  </a:lnTo>
                  <a:lnTo>
                    <a:pt x="10831" y="68555"/>
                  </a:lnTo>
                  <a:lnTo>
                    <a:pt x="12865" y="95092"/>
                  </a:lnTo>
                  <a:lnTo>
                    <a:pt x="14927" y="124778"/>
                  </a:lnTo>
                  <a:lnTo>
                    <a:pt x="16301" y="155858"/>
                  </a:lnTo>
                  <a:lnTo>
                    <a:pt x="17218" y="187866"/>
                  </a:lnTo>
                  <a:lnTo>
                    <a:pt x="17828" y="220494"/>
                  </a:lnTo>
                  <a:lnTo>
                    <a:pt x="18941" y="254241"/>
                  </a:lnTo>
                  <a:lnTo>
                    <a:pt x="20389" y="288733"/>
                  </a:lnTo>
                  <a:lnTo>
                    <a:pt x="22059" y="323722"/>
                  </a:lnTo>
                  <a:lnTo>
                    <a:pt x="23173" y="358337"/>
                  </a:lnTo>
                  <a:lnTo>
                    <a:pt x="23915" y="392702"/>
                  </a:lnTo>
                  <a:lnTo>
                    <a:pt x="24410" y="426902"/>
                  </a:lnTo>
                  <a:lnTo>
                    <a:pt x="25446" y="458168"/>
                  </a:lnTo>
                  <a:lnTo>
                    <a:pt x="26841" y="487478"/>
                  </a:lnTo>
                  <a:lnTo>
                    <a:pt x="28478" y="515486"/>
                  </a:lnTo>
                  <a:lnTo>
                    <a:pt x="30296" y="559775"/>
                  </a:lnTo>
                  <a:lnTo>
                    <a:pt x="31750" y="615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SMARTInkShape-744"/>
          <p:cNvSpPr/>
          <p:nvPr>
            <p:custDataLst>
              <p:tags r:id="rId1"/>
            </p:custDataLst>
          </p:nvPr>
        </p:nvSpPr>
        <p:spPr>
          <a:xfrm>
            <a:off x="2768600" y="2330450"/>
            <a:ext cx="31751" cy="552451"/>
          </a:xfrm>
          <a:custGeom>
            <a:avLst/>
            <a:gdLst/>
            <a:ahLst/>
            <a:cxnLst/>
            <a:rect l="0" t="0" r="0" b="0"/>
            <a:pathLst>
              <a:path w="31751" h="552451">
                <a:moveTo>
                  <a:pt x="0" y="0"/>
                </a:moveTo>
                <a:lnTo>
                  <a:pt x="0" y="0"/>
                </a:lnTo>
                <a:lnTo>
                  <a:pt x="3371" y="47362"/>
                </a:lnTo>
                <a:lnTo>
                  <a:pt x="6907" y="84079"/>
                </a:lnTo>
                <a:lnTo>
                  <a:pt x="10125" y="129797"/>
                </a:lnTo>
                <a:lnTo>
                  <a:pt x="10983" y="157792"/>
                </a:lnTo>
                <a:lnTo>
                  <a:pt x="11555" y="187745"/>
                </a:lnTo>
                <a:lnTo>
                  <a:pt x="12642" y="217591"/>
                </a:lnTo>
                <a:lnTo>
                  <a:pt x="14073" y="247366"/>
                </a:lnTo>
                <a:lnTo>
                  <a:pt x="15732" y="277094"/>
                </a:lnTo>
                <a:lnTo>
                  <a:pt x="16132" y="306790"/>
                </a:lnTo>
                <a:lnTo>
                  <a:pt x="15694" y="336466"/>
                </a:lnTo>
                <a:lnTo>
                  <a:pt x="14696" y="366127"/>
                </a:lnTo>
                <a:lnTo>
                  <a:pt x="14030" y="391546"/>
                </a:lnTo>
                <a:lnTo>
                  <a:pt x="13291" y="434841"/>
                </a:lnTo>
                <a:lnTo>
                  <a:pt x="14844" y="471016"/>
                </a:lnTo>
                <a:lnTo>
                  <a:pt x="21567" y="515386"/>
                </a:lnTo>
                <a:lnTo>
                  <a:pt x="31750" y="5524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SMARTInkShape-Group145"/>
          <p:cNvGrpSpPr/>
          <p:nvPr/>
        </p:nvGrpSpPr>
        <p:grpSpPr>
          <a:xfrm>
            <a:off x="3406547" y="2457450"/>
            <a:ext cx="308204" cy="323851"/>
            <a:chOff x="3406547" y="2457450"/>
            <a:chExt cx="308204" cy="323851"/>
          </a:xfrm>
        </p:grpSpPr>
        <p:sp>
          <p:nvSpPr>
            <p:cNvPr id="54" name="SMARTInkShape-745"/>
            <p:cNvSpPr/>
            <p:nvPr>
              <p:custDataLst>
                <p:tags r:id="rId125"/>
              </p:custDataLst>
            </p:nvPr>
          </p:nvSpPr>
          <p:spPr>
            <a:xfrm>
              <a:off x="3429000" y="2755900"/>
              <a:ext cx="285751" cy="25401"/>
            </a:xfrm>
            <a:custGeom>
              <a:avLst/>
              <a:gdLst/>
              <a:ahLst/>
              <a:cxnLst/>
              <a:rect l="0" t="0" r="0" b="0"/>
              <a:pathLst>
                <a:path w="285751" h="25401">
                  <a:moveTo>
                    <a:pt x="0" y="25400"/>
                  </a:moveTo>
                  <a:lnTo>
                    <a:pt x="0" y="25400"/>
                  </a:lnTo>
                  <a:lnTo>
                    <a:pt x="0" y="22029"/>
                  </a:lnTo>
                  <a:lnTo>
                    <a:pt x="2117" y="21742"/>
                  </a:lnTo>
                  <a:lnTo>
                    <a:pt x="39999" y="24779"/>
                  </a:lnTo>
                  <a:lnTo>
                    <a:pt x="73751" y="23243"/>
                  </a:lnTo>
                  <a:lnTo>
                    <a:pt x="116034" y="19502"/>
                  </a:lnTo>
                  <a:lnTo>
                    <a:pt x="140150" y="16529"/>
                  </a:lnTo>
                  <a:lnTo>
                    <a:pt x="165400" y="13136"/>
                  </a:lnTo>
                  <a:lnTo>
                    <a:pt x="189995" y="10169"/>
                  </a:lnTo>
                  <a:lnTo>
                    <a:pt x="214152" y="7484"/>
                  </a:lnTo>
                  <a:lnTo>
                    <a:pt x="253929" y="3327"/>
                  </a:lnTo>
                  <a:lnTo>
                    <a:pt x="285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746"/>
            <p:cNvSpPr/>
            <p:nvPr>
              <p:custDataLst>
                <p:tags r:id="rId126"/>
              </p:custDataLst>
            </p:nvPr>
          </p:nvSpPr>
          <p:spPr>
            <a:xfrm>
              <a:off x="3406547" y="2457450"/>
              <a:ext cx="270104" cy="241301"/>
            </a:xfrm>
            <a:custGeom>
              <a:avLst/>
              <a:gdLst/>
              <a:ahLst/>
              <a:cxnLst/>
              <a:rect l="0" t="0" r="0" b="0"/>
              <a:pathLst>
                <a:path w="270104" h="241301">
                  <a:moveTo>
                    <a:pt x="238353" y="0"/>
                  </a:moveTo>
                  <a:lnTo>
                    <a:pt x="238353" y="0"/>
                  </a:lnTo>
                  <a:lnTo>
                    <a:pt x="234982" y="0"/>
                  </a:lnTo>
                  <a:lnTo>
                    <a:pt x="219401" y="6742"/>
                  </a:lnTo>
                  <a:lnTo>
                    <a:pt x="181667" y="37576"/>
                  </a:lnTo>
                  <a:lnTo>
                    <a:pt x="137282" y="72282"/>
                  </a:lnTo>
                  <a:lnTo>
                    <a:pt x="102416" y="99388"/>
                  </a:lnTo>
                  <a:lnTo>
                    <a:pt x="65753" y="131661"/>
                  </a:lnTo>
                  <a:lnTo>
                    <a:pt x="20701" y="176124"/>
                  </a:lnTo>
                  <a:lnTo>
                    <a:pt x="4741" y="196810"/>
                  </a:lnTo>
                  <a:lnTo>
                    <a:pt x="0" y="213060"/>
                  </a:lnTo>
                  <a:lnTo>
                    <a:pt x="2545" y="218240"/>
                  </a:lnTo>
                  <a:lnTo>
                    <a:pt x="7770" y="221693"/>
                  </a:lnTo>
                  <a:lnTo>
                    <a:pt x="51616" y="230606"/>
                  </a:lnTo>
                  <a:lnTo>
                    <a:pt x="85979" y="233019"/>
                  </a:lnTo>
                  <a:lnTo>
                    <a:pt x="126181" y="234092"/>
                  </a:lnTo>
                  <a:lnTo>
                    <a:pt x="172271" y="234568"/>
                  </a:lnTo>
                  <a:lnTo>
                    <a:pt x="213452" y="236662"/>
                  </a:lnTo>
                  <a:lnTo>
                    <a:pt x="270103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SMARTInkShape-747"/>
          <p:cNvSpPr/>
          <p:nvPr>
            <p:custDataLst>
              <p:tags r:id="rId2"/>
            </p:custDataLst>
          </p:nvPr>
        </p:nvSpPr>
        <p:spPr>
          <a:xfrm>
            <a:off x="4057650" y="2387600"/>
            <a:ext cx="18168" cy="342901"/>
          </a:xfrm>
          <a:custGeom>
            <a:avLst/>
            <a:gdLst/>
            <a:ahLst/>
            <a:cxnLst/>
            <a:rect l="0" t="0" r="0" b="0"/>
            <a:pathLst>
              <a:path w="18168" h="342901">
                <a:moveTo>
                  <a:pt x="12700" y="0"/>
                </a:moveTo>
                <a:lnTo>
                  <a:pt x="12700" y="0"/>
                </a:lnTo>
                <a:lnTo>
                  <a:pt x="17064" y="46174"/>
                </a:lnTo>
                <a:lnTo>
                  <a:pt x="18167" y="85433"/>
                </a:lnTo>
                <a:lnTo>
                  <a:pt x="14894" y="131103"/>
                </a:lnTo>
                <a:lnTo>
                  <a:pt x="12046" y="155135"/>
                </a:lnTo>
                <a:lnTo>
                  <a:pt x="9442" y="180329"/>
                </a:lnTo>
                <a:lnTo>
                  <a:pt x="7000" y="206297"/>
                </a:lnTo>
                <a:lnTo>
                  <a:pt x="4667" y="232782"/>
                </a:lnTo>
                <a:lnTo>
                  <a:pt x="2074" y="279142"/>
                </a:lnTo>
                <a:lnTo>
                  <a:pt x="0" y="3429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MARTInkShape-748"/>
          <p:cNvSpPr/>
          <p:nvPr>
            <p:custDataLst>
              <p:tags r:id="rId3"/>
            </p:custDataLst>
          </p:nvPr>
        </p:nvSpPr>
        <p:spPr>
          <a:xfrm>
            <a:off x="1003823" y="2915373"/>
            <a:ext cx="8756128" cy="367578"/>
          </a:xfrm>
          <a:custGeom>
            <a:avLst/>
            <a:gdLst/>
            <a:ahLst/>
            <a:cxnLst/>
            <a:rect l="0" t="0" r="0" b="0"/>
            <a:pathLst>
              <a:path w="8756128" h="367578">
                <a:moveTo>
                  <a:pt x="12177" y="367577"/>
                </a:moveTo>
                <a:lnTo>
                  <a:pt x="12177" y="367577"/>
                </a:lnTo>
                <a:lnTo>
                  <a:pt x="5435" y="367577"/>
                </a:lnTo>
                <a:lnTo>
                  <a:pt x="3449" y="366871"/>
                </a:lnTo>
                <a:lnTo>
                  <a:pt x="2125" y="365695"/>
                </a:lnTo>
                <a:lnTo>
                  <a:pt x="0" y="362110"/>
                </a:lnTo>
                <a:lnTo>
                  <a:pt x="27750" y="357037"/>
                </a:lnTo>
                <a:lnTo>
                  <a:pt x="57198" y="355837"/>
                </a:lnTo>
                <a:lnTo>
                  <a:pt x="97098" y="355304"/>
                </a:lnTo>
                <a:lnTo>
                  <a:pt x="119591" y="355161"/>
                </a:lnTo>
                <a:lnTo>
                  <a:pt x="147992" y="354361"/>
                </a:lnTo>
                <a:lnTo>
                  <a:pt x="180331" y="353122"/>
                </a:lnTo>
                <a:lnTo>
                  <a:pt x="215296" y="351590"/>
                </a:lnTo>
                <a:lnTo>
                  <a:pt x="256245" y="349864"/>
                </a:lnTo>
                <a:lnTo>
                  <a:pt x="301184" y="348007"/>
                </a:lnTo>
                <a:lnTo>
                  <a:pt x="348781" y="346064"/>
                </a:lnTo>
                <a:lnTo>
                  <a:pt x="403091" y="344063"/>
                </a:lnTo>
                <a:lnTo>
                  <a:pt x="461875" y="342023"/>
                </a:lnTo>
                <a:lnTo>
                  <a:pt x="523642" y="339957"/>
                </a:lnTo>
                <a:lnTo>
                  <a:pt x="590220" y="335758"/>
                </a:lnTo>
                <a:lnTo>
                  <a:pt x="660006" y="330137"/>
                </a:lnTo>
                <a:lnTo>
                  <a:pt x="731930" y="323567"/>
                </a:lnTo>
                <a:lnTo>
                  <a:pt x="810923" y="315659"/>
                </a:lnTo>
                <a:lnTo>
                  <a:pt x="894630" y="306859"/>
                </a:lnTo>
                <a:lnTo>
                  <a:pt x="981479" y="297465"/>
                </a:lnTo>
                <a:lnTo>
                  <a:pt x="1076773" y="286263"/>
                </a:lnTo>
                <a:lnTo>
                  <a:pt x="1177697" y="273857"/>
                </a:lnTo>
                <a:lnTo>
                  <a:pt x="1282373" y="260647"/>
                </a:lnTo>
                <a:lnTo>
                  <a:pt x="1393080" y="246196"/>
                </a:lnTo>
                <a:lnTo>
                  <a:pt x="1507807" y="230918"/>
                </a:lnTo>
                <a:lnTo>
                  <a:pt x="1625214" y="215087"/>
                </a:lnTo>
                <a:lnTo>
                  <a:pt x="1750051" y="198889"/>
                </a:lnTo>
                <a:lnTo>
                  <a:pt x="1879843" y="182446"/>
                </a:lnTo>
                <a:lnTo>
                  <a:pt x="2012938" y="165840"/>
                </a:lnTo>
                <a:lnTo>
                  <a:pt x="2148939" y="150535"/>
                </a:lnTo>
                <a:lnTo>
                  <a:pt x="2286880" y="136099"/>
                </a:lnTo>
                <a:lnTo>
                  <a:pt x="2426112" y="122242"/>
                </a:lnTo>
                <a:lnTo>
                  <a:pt x="2571145" y="108770"/>
                </a:lnTo>
                <a:lnTo>
                  <a:pt x="2720044" y="95556"/>
                </a:lnTo>
                <a:lnTo>
                  <a:pt x="2871522" y="82513"/>
                </a:lnTo>
                <a:lnTo>
                  <a:pt x="3026835" y="70995"/>
                </a:lnTo>
                <a:lnTo>
                  <a:pt x="3184704" y="60495"/>
                </a:lnTo>
                <a:lnTo>
                  <a:pt x="3344279" y="50672"/>
                </a:lnTo>
                <a:lnTo>
                  <a:pt x="3507811" y="41302"/>
                </a:lnTo>
                <a:lnTo>
                  <a:pt x="3673983" y="32232"/>
                </a:lnTo>
                <a:lnTo>
                  <a:pt x="3841915" y="23363"/>
                </a:lnTo>
                <a:lnTo>
                  <a:pt x="4013135" y="16746"/>
                </a:lnTo>
                <a:lnTo>
                  <a:pt x="4186549" y="11629"/>
                </a:lnTo>
                <a:lnTo>
                  <a:pt x="4361425" y="7511"/>
                </a:lnTo>
                <a:lnTo>
                  <a:pt x="4537276" y="4767"/>
                </a:lnTo>
                <a:lnTo>
                  <a:pt x="4713776" y="2937"/>
                </a:lnTo>
                <a:lnTo>
                  <a:pt x="4890709" y="1716"/>
                </a:lnTo>
                <a:lnTo>
                  <a:pt x="5072165" y="904"/>
                </a:lnTo>
                <a:lnTo>
                  <a:pt x="5256636" y="361"/>
                </a:lnTo>
                <a:lnTo>
                  <a:pt x="5443116" y="0"/>
                </a:lnTo>
                <a:lnTo>
                  <a:pt x="5627409" y="1170"/>
                </a:lnTo>
                <a:lnTo>
                  <a:pt x="5810242" y="3361"/>
                </a:lnTo>
                <a:lnTo>
                  <a:pt x="5992103" y="6233"/>
                </a:lnTo>
                <a:lnTo>
                  <a:pt x="6169083" y="10265"/>
                </a:lnTo>
                <a:lnTo>
                  <a:pt x="6342810" y="15069"/>
                </a:lnTo>
                <a:lnTo>
                  <a:pt x="6514365" y="20388"/>
                </a:lnTo>
                <a:lnTo>
                  <a:pt x="6678830" y="27462"/>
                </a:lnTo>
                <a:lnTo>
                  <a:pt x="6838568" y="35706"/>
                </a:lnTo>
                <a:lnTo>
                  <a:pt x="6995154" y="44729"/>
                </a:lnTo>
                <a:lnTo>
                  <a:pt x="7153167" y="55685"/>
                </a:lnTo>
                <a:lnTo>
                  <a:pt x="7312131" y="67926"/>
                </a:lnTo>
                <a:lnTo>
                  <a:pt x="7471729" y="81027"/>
                </a:lnTo>
                <a:lnTo>
                  <a:pt x="7619756" y="93288"/>
                </a:lnTo>
                <a:lnTo>
                  <a:pt x="7760068" y="104990"/>
                </a:lnTo>
                <a:lnTo>
                  <a:pt x="7895238" y="116319"/>
                </a:lnTo>
                <a:lnTo>
                  <a:pt x="8022040" y="127399"/>
                </a:lnTo>
                <a:lnTo>
                  <a:pt x="8143264" y="138314"/>
                </a:lnTo>
                <a:lnTo>
                  <a:pt x="8260768" y="149118"/>
                </a:lnTo>
                <a:lnTo>
                  <a:pt x="8368033" y="158438"/>
                </a:lnTo>
                <a:lnTo>
                  <a:pt x="8468470" y="166768"/>
                </a:lnTo>
                <a:lnTo>
                  <a:pt x="8564356" y="174437"/>
                </a:lnTo>
                <a:lnTo>
                  <a:pt x="8628280" y="179550"/>
                </a:lnTo>
                <a:lnTo>
                  <a:pt x="8756127" y="18977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SMARTInkShape-Group148"/>
          <p:cNvGrpSpPr/>
          <p:nvPr/>
        </p:nvGrpSpPr>
        <p:grpSpPr>
          <a:xfrm>
            <a:off x="1281909" y="3550795"/>
            <a:ext cx="1054892" cy="443356"/>
            <a:chOff x="1281909" y="3550795"/>
            <a:chExt cx="1054892" cy="443356"/>
          </a:xfrm>
        </p:grpSpPr>
        <p:sp>
          <p:nvSpPr>
            <p:cNvPr id="59" name="SMARTInkShape-749"/>
            <p:cNvSpPr/>
            <p:nvPr>
              <p:custDataLst>
                <p:tags r:id="rId117"/>
              </p:custDataLst>
            </p:nvPr>
          </p:nvSpPr>
          <p:spPr>
            <a:xfrm>
              <a:off x="2322279" y="3759200"/>
              <a:ext cx="8172" cy="6351"/>
            </a:xfrm>
            <a:custGeom>
              <a:avLst/>
              <a:gdLst/>
              <a:ahLst/>
              <a:cxnLst/>
              <a:rect l="0" t="0" r="0" b="0"/>
              <a:pathLst>
                <a:path w="8172" h="6351">
                  <a:moveTo>
                    <a:pt x="8171" y="6350"/>
                  </a:moveTo>
                  <a:lnTo>
                    <a:pt x="8171" y="6350"/>
                  </a:lnTo>
                  <a:lnTo>
                    <a:pt x="1429" y="6350"/>
                  </a:lnTo>
                  <a:lnTo>
                    <a:pt x="148" y="5644"/>
                  </a:lnTo>
                  <a:lnTo>
                    <a:pt x="0" y="4468"/>
                  </a:lnTo>
                  <a:lnTo>
                    <a:pt x="18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750"/>
            <p:cNvSpPr/>
            <p:nvPr>
              <p:custDataLst>
                <p:tags r:id="rId118"/>
              </p:custDataLst>
            </p:nvPr>
          </p:nvSpPr>
          <p:spPr>
            <a:xfrm>
              <a:off x="2333142" y="3645783"/>
              <a:ext cx="3659" cy="5468"/>
            </a:xfrm>
            <a:custGeom>
              <a:avLst/>
              <a:gdLst/>
              <a:ahLst/>
              <a:cxnLst/>
              <a:rect l="0" t="0" r="0" b="0"/>
              <a:pathLst>
                <a:path w="3659" h="5468">
                  <a:moveTo>
                    <a:pt x="3658" y="5467"/>
                  </a:moveTo>
                  <a:lnTo>
                    <a:pt x="3658" y="5467"/>
                  </a:lnTo>
                  <a:lnTo>
                    <a:pt x="287" y="2096"/>
                  </a:lnTo>
                  <a:lnTo>
                    <a:pt x="0" y="1103"/>
                  </a:lnTo>
                  <a:lnTo>
                    <a:pt x="513" y="441"/>
                  </a:lnTo>
                  <a:lnTo>
                    <a:pt x="1562" y="0"/>
                  </a:lnTo>
                  <a:lnTo>
                    <a:pt x="2260" y="411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751"/>
            <p:cNvSpPr/>
            <p:nvPr>
              <p:custDataLst>
                <p:tags r:id="rId119"/>
              </p:custDataLst>
            </p:nvPr>
          </p:nvSpPr>
          <p:spPr>
            <a:xfrm>
              <a:off x="1383908" y="3924733"/>
              <a:ext cx="832243" cy="69418"/>
            </a:xfrm>
            <a:custGeom>
              <a:avLst/>
              <a:gdLst/>
              <a:ahLst/>
              <a:cxnLst/>
              <a:rect l="0" t="0" r="0" b="0"/>
              <a:pathLst>
                <a:path w="832243" h="69418">
                  <a:moveTo>
                    <a:pt x="6742" y="69417"/>
                  </a:moveTo>
                  <a:lnTo>
                    <a:pt x="6742" y="69417"/>
                  </a:lnTo>
                  <a:lnTo>
                    <a:pt x="0" y="66046"/>
                  </a:lnTo>
                  <a:lnTo>
                    <a:pt x="1542" y="63642"/>
                  </a:lnTo>
                  <a:lnTo>
                    <a:pt x="12662" y="57208"/>
                  </a:lnTo>
                  <a:lnTo>
                    <a:pt x="44416" y="47763"/>
                  </a:lnTo>
                  <a:lnTo>
                    <a:pt x="65724" y="42281"/>
                  </a:lnTo>
                  <a:lnTo>
                    <a:pt x="94041" y="36509"/>
                  </a:lnTo>
                  <a:lnTo>
                    <a:pt x="127031" y="30545"/>
                  </a:lnTo>
                  <a:lnTo>
                    <a:pt x="163134" y="24452"/>
                  </a:lnTo>
                  <a:lnTo>
                    <a:pt x="204842" y="19685"/>
                  </a:lnTo>
                  <a:lnTo>
                    <a:pt x="250287" y="15801"/>
                  </a:lnTo>
                  <a:lnTo>
                    <a:pt x="298222" y="12506"/>
                  </a:lnTo>
                  <a:lnTo>
                    <a:pt x="346406" y="9605"/>
                  </a:lnTo>
                  <a:lnTo>
                    <a:pt x="394757" y="6964"/>
                  </a:lnTo>
                  <a:lnTo>
                    <a:pt x="443219" y="4498"/>
                  </a:lnTo>
                  <a:lnTo>
                    <a:pt x="490343" y="2854"/>
                  </a:lnTo>
                  <a:lnTo>
                    <a:pt x="536576" y="1759"/>
                  </a:lnTo>
                  <a:lnTo>
                    <a:pt x="582215" y="1028"/>
                  </a:lnTo>
                  <a:lnTo>
                    <a:pt x="621813" y="541"/>
                  </a:lnTo>
                  <a:lnTo>
                    <a:pt x="657384" y="216"/>
                  </a:lnTo>
                  <a:lnTo>
                    <a:pt x="690270" y="0"/>
                  </a:lnTo>
                  <a:lnTo>
                    <a:pt x="717838" y="561"/>
                  </a:lnTo>
                  <a:lnTo>
                    <a:pt x="763522" y="3066"/>
                  </a:lnTo>
                  <a:lnTo>
                    <a:pt x="807490" y="5072"/>
                  </a:lnTo>
                  <a:lnTo>
                    <a:pt x="832242" y="5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752"/>
            <p:cNvSpPr/>
            <p:nvPr>
              <p:custDataLst>
                <p:tags r:id="rId120"/>
              </p:custDataLst>
            </p:nvPr>
          </p:nvSpPr>
          <p:spPr>
            <a:xfrm>
              <a:off x="1301750" y="3873500"/>
              <a:ext cx="958851" cy="24984"/>
            </a:xfrm>
            <a:custGeom>
              <a:avLst/>
              <a:gdLst/>
              <a:ahLst/>
              <a:cxnLst/>
              <a:rect l="0" t="0" r="0" b="0"/>
              <a:pathLst>
                <a:path w="958851" h="24984">
                  <a:moveTo>
                    <a:pt x="0" y="6350"/>
                  </a:moveTo>
                  <a:lnTo>
                    <a:pt x="0" y="6350"/>
                  </a:lnTo>
                  <a:lnTo>
                    <a:pt x="3371" y="13092"/>
                  </a:lnTo>
                  <a:lnTo>
                    <a:pt x="12552" y="18283"/>
                  </a:lnTo>
                  <a:lnTo>
                    <a:pt x="28862" y="22237"/>
                  </a:lnTo>
                  <a:lnTo>
                    <a:pt x="75423" y="24463"/>
                  </a:lnTo>
                  <a:lnTo>
                    <a:pt x="100376" y="24775"/>
                  </a:lnTo>
                  <a:lnTo>
                    <a:pt x="128301" y="24983"/>
                  </a:lnTo>
                  <a:lnTo>
                    <a:pt x="161734" y="23711"/>
                  </a:lnTo>
                  <a:lnTo>
                    <a:pt x="198839" y="21452"/>
                  </a:lnTo>
                  <a:lnTo>
                    <a:pt x="238393" y="18535"/>
                  </a:lnTo>
                  <a:lnTo>
                    <a:pt x="285223" y="15884"/>
                  </a:lnTo>
                  <a:lnTo>
                    <a:pt x="336904" y="13412"/>
                  </a:lnTo>
                  <a:lnTo>
                    <a:pt x="391820" y="11057"/>
                  </a:lnTo>
                  <a:lnTo>
                    <a:pt x="448891" y="9488"/>
                  </a:lnTo>
                  <a:lnTo>
                    <a:pt x="507399" y="8442"/>
                  </a:lnTo>
                  <a:lnTo>
                    <a:pt x="566866" y="7744"/>
                  </a:lnTo>
                  <a:lnTo>
                    <a:pt x="624150" y="6574"/>
                  </a:lnTo>
                  <a:lnTo>
                    <a:pt x="679977" y="5088"/>
                  </a:lnTo>
                  <a:lnTo>
                    <a:pt x="734835" y="3392"/>
                  </a:lnTo>
                  <a:lnTo>
                    <a:pt x="782695" y="2261"/>
                  </a:lnTo>
                  <a:lnTo>
                    <a:pt x="825892" y="1508"/>
                  </a:lnTo>
                  <a:lnTo>
                    <a:pt x="865978" y="1005"/>
                  </a:lnTo>
                  <a:lnTo>
                    <a:pt x="896230" y="670"/>
                  </a:lnTo>
                  <a:lnTo>
                    <a:pt x="939250" y="297"/>
                  </a:lnTo>
                  <a:lnTo>
                    <a:pt x="958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753"/>
            <p:cNvSpPr/>
            <p:nvPr>
              <p:custDataLst>
                <p:tags r:id="rId121"/>
              </p:custDataLst>
            </p:nvPr>
          </p:nvSpPr>
          <p:spPr>
            <a:xfrm>
              <a:off x="1784129" y="3628498"/>
              <a:ext cx="114522" cy="109608"/>
            </a:xfrm>
            <a:custGeom>
              <a:avLst/>
              <a:gdLst/>
              <a:ahLst/>
              <a:cxnLst/>
              <a:rect l="0" t="0" r="0" b="0"/>
              <a:pathLst>
                <a:path w="114522" h="109608">
                  <a:moveTo>
                    <a:pt x="12921" y="29102"/>
                  </a:moveTo>
                  <a:lnTo>
                    <a:pt x="12921" y="29102"/>
                  </a:lnTo>
                  <a:lnTo>
                    <a:pt x="12921" y="34569"/>
                  </a:lnTo>
                  <a:lnTo>
                    <a:pt x="16292" y="38562"/>
                  </a:lnTo>
                  <a:lnTo>
                    <a:pt x="21710" y="40362"/>
                  </a:lnTo>
                  <a:lnTo>
                    <a:pt x="25130" y="40842"/>
                  </a:lnTo>
                  <a:lnTo>
                    <a:pt x="36686" y="38146"/>
                  </a:lnTo>
                  <a:lnTo>
                    <a:pt x="49047" y="32879"/>
                  </a:lnTo>
                  <a:lnTo>
                    <a:pt x="55553" y="25136"/>
                  </a:lnTo>
                  <a:lnTo>
                    <a:pt x="58276" y="20108"/>
                  </a:lnTo>
                  <a:lnTo>
                    <a:pt x="59419" y="10758"/>
                  </a:lnTo>
                  <a:lnTo>
                    <a:pt x="58736" y="6289"/>
                  </a:lnTo>
                  <a:lnTo>
                    <a:pt x="56870" y="3311"/>
                  </a:lnTo>
                  <a:lnTo>
                    <a:pt x="54215" y="1324"/>
                  </a:lnTo>
                  <a:lnTo>
                    <a:pt x="51034" y="0"/>
                  </a:lnTo>
                  <a:lnTo>
                    <a:pt x="41854" y="2292"/>
                  </a:lnTo>
                  <a:lnTo>
                    <a:pt x="36443" y="4879"/>
                  </a:lnTo>
                  <a:lnTo>
                    <a:pt x="18714" y="22003"/>
                  </a:lnTo>
                  <a:lnTo>
                    <a:pt x="3427" y="48322"/>
                  </a:lnTo>
                  <a:lnTo>
                    <a:pt x="0" y="64455"/>
                  </a:lnTo>
                  <a:lnTo>
                    <a:pt x="73" y="71721"/>
                  </a:lnTo>
                  <a:lnTo>
                    <a:pt x="5800" y="85438"/>
                  </a:lnTo>
                  <a:lnTo>
                    <a:pt x="15400" y="97179"/>
                  </a:lnTo>
                  <a:lnTo>
                    <a:pt x="26723" y="104749"/>
                  </a:lnTo>
                  <a:lnTo>
                    <a:pt x="51740" y="109607"/>
                  </a:lnTo>
                  <a:lnTo>
                    <a:pt x="96998" y="106884"/>
                  </a:lnTo>
                  <a:lnTo>
                    <a:pt x="114521" y="1053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754"/>
            <p:cNvSpPr/>
            <p:nvPr>
              <p:custDataLst>
                <p:tags r:id="rId122"/>
              </p:custDataLst>
            </p:nvPr>
          </p:nvSpPr>
          <p:spPr>
            <a:xfrm>
              <a:off x="1674627" y="3621382"/>
              <a:ext cx="65274" cy="124566"/>
            </a:xfrm>
            <a:custGeom>
              <a:avLst/>
              <a:gdLst/>
              <a:ahLst/>
              <a:cxnLst/>
              <a:rect l="0" t="0" r="0" b="0"/>
              <a:pathLst>
                <a:path w="65274" h="124566">
                  <a:moveTo>
                    <a:pt x="65273" y="10818"/>
                  </a:moveTo>
                  <a:lnTo>
                    <a:pt x="65273" y="10818"/>
                  </a:lnTo>
                  <a:lnTo>
                    <a:pt x="58531" y="4076"/>
                  </a:lnTo>
                  <a:lnTo>
                    <a:pt x="49576" y="766"/>
                  </a:lnTo>
                  <a:lnTo>
                    <a:pt x="38541" y="0"/>
                  </a:lnTo>
                  <a:lnTo>
                    <a:pt x="26581" y="2012"/>
                  </a:lnTo>
                  <a:lnTo>
                    <a:pt x="11319" y="10482"/>
                  </a:lnTo>
                  <a:lnTo>
                    <a:pt x="1230" y="21929"/>
                  </a:lnTo>
                  <a:lnTo>
                    <a:pt x="0" y="25986"/>
                  </a:lnTo>
                  <a:lnTo>
                    <a:pt x="515" y="34258"/>
                  </a:lnTo>
                  <a:lnTo>
                    <a:pt x="4977" y="42637"/>
                  </a:lnTo>
                  <a:lnTo>
                    <a:pt x="31594" y="72205"/>
                  </a:lnTo>
                  <a:lnTo>
                    <a:pt x="50716" y="88342"/>
                  </a:lnTo>
                  <a:lnTo>
                    <a:pt x="53452" y="92134"/>
                  </a:lnTo>
                  <a:lnTo>
                    <a:pt x="54570" y="96779"/>
                  </a:lnTo>
                  <a:lnTo>
                    <a:pt x="53931" y="107583"/>
                  </a:lnTo>
                  <a:lnTo>
                    <a:pt x="52067" y="112017"/>
                  </a:lnTo>
                  <a:lnTo>
                    <a:pt x="46233" y="118825"/>
                  </a:lnTo>
                  <a:lnTo>
                    <a:pt x="40818" y="122321"/>
                  </a:lnTo>
                  <a:lnTo>
                    <a:pt x="33803" y="124289"/>
                  </a:lnTo>
                  <a:lnTo>
                    <a:pt x="31593" y="124565"/>
                  </a:lnTo>
                  <a:lnTo>
                    <a:pt x="30825" y="123338"/>
                  </a:lnTo>
                  <a:lnTo>
                    <a:pt x="33523" y="1124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755"/>
            <p:cNvSpPr/>
            <p:nvPr>
              <p:custDataLst>
                <p:tags r:id="rId123"/>
              </p:custDataLst>
            </p:nvPr>
          </p:nvSpPr>
          <p:spPr>
            <a:xfrm>
              <a:off x="1504028" y="3630190"/>
              <a:ext cx="140623" cy="128387"/>
            </a:xfrm>
            <a:custGeom>
              <a:avLst/>
              <a:gdLst/>
              <a:ahLst/>
              <a:cxnLst/>
              <a:rect l="0" t="0" r="0" b="0"/>
              <a:pathLst>
                <a:path w="140623" h="128387">
                  <a:moveTo>
                    <a:pt x="89822" y="52810"/>
                  </a:moveTo>
                  <a:lnTo>
                    <a:pt x="89822" y="52810"/>
                  </a:lnTo>
                  <a:lnTo>
                    <a:pt x="86451" y="49439"/>
                  </a:lnTo>
                  <a:lnTo>
                    <a:pt x="84796" y="45903"/>
                  </a:lnTo>
                  <a:lnTo>
                    <a:pt x="82113" y="18673"/>
                  </a:lnTo>
                  <a:lnTo>
                    <a:pt x="69173" y="1112"/>
                  </a:lnTo>
                  <a:lnTo>
                    <a:pt x="65473" y="0"/>
                  </a:lnTo>
                  <a:lnTo>
                    <a:pt x="55717" y="647"/>
                  </a:lnTo>
                  <a:lnTo>
                    <a:pt x="34953" y="15090"/>
                  </a:lnTo>
                  <a:lnTo>
                    <a:pt x="14298" y="40615"/>
                  </a:lnTo>
                  <a:lnTo>
                    <a:pt x="1514" y="70520"/>
                  </a:lnTo>
                  <a:lnTo>
                    <a:pt x="0" y="101723"/>
                  </a:lnTo>
                  <a:lnTo>
                    <a:pt x="6157" y="117118"/>
                  </a:lnTo>
                  <a:lnTo>
                    <a:pt x="10762" y="123199"/>
                  </a:lnTo>
                  <a:lnTo>
                    <a:pt x="15949" y="126547"/>
                  </a:lnTo>
                  <a:lnTo>
                    <a:pt x="27356" y="128386"/>
                  </a:lnTo>
                  <a:lnTo>
                    <a:pt x="49049" y="122083"/>
                  </a:lnTo>
                  <a:lnTo>
                    <a:pt x="61353" y="109469"/>
                  </a:lnTo>
                  <a:lnTo>
                    <a:pt x="85184" y="63903"/>
                  </a:lnTo>
                  <a:lnTo>
                    <a:pt x="100814" y="33026"/>
                  </a:lnTo>
                  <a:lnTo>
                    <a:pt x="101383" y="32565"/>
                  </a:lnTo>
                  <a:lnTo>
                    <a:pt x="101763" y="32964"/>
                  </a:lnTo>
                  <a:lnTo>
                    <a:pt x="112474" y="71337"/>
                  </a:lnTo>
                  <a:lnTo>
                    <a:pt x="115412" y="87855"/>
                  </a:lnTo>
                  <a:lnTo>
                    <a:pt x="121421" y="102252"/>
                  </a:lnTo>
                  <a:lnTo>
                    <a:pt x="128796" y="111944"/>
                  </a:lnTo>
                  <a:lnTo>
                    <a:pt x="140622" y="1226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756"/>
            <p:cNvSpPr/>
            <p:nvPr>
              <p:custDataLst>
                <p:tags r:id="rId124"/>
              </p:custDataLst>
            </p:nvPr>
          </p:nvSpPr>
          <p:spPr>
            <a:xfrm>
              <a:off x="1281909" y="3550795"/>
              <a:ext cx="197642" cy="233806"/>
            </a:xfrm>
            <a:custGeom>
              <a:avLst/>
              <a:gdLst/>
              <a:ahLst/>
              <a:cxnLst/>
              <a:rect l="0" t="0" r="0" b="0"/>
              <a:pathLst>
                <a:path w="197642" h="233806">
                  <a:moveTo>
                    <a:pt x="146841" y="11555"/>
                  </a:moveTo>
                  <a:lnTo>
                    <a:pt x="146841" y="11555"/>
                  </a:lnTo>
                  <a:lnTo>
                    <a:pt x="146841" y="8184"/>
                  </a:lnTo>
                  <a:lnTo>
                    <a:pt x="144959" y="4647"/>
                  </a:lnTo>
                  <a:lnTo>
                    <a:pt x="143470" y="2717"/>
                  </a:lnTo>
                  <a:lnTo>
                    <a:pt x="138052" y="571"/>
                  </a:lnTo>
                  <a:lnTo>
                    <a:pt x="134632" y="0"/>
                  </a:lnTo>
                  <a:lnTo>
                    <a:pt x="119705" y="2565"/>
                  </a:lnTo>
                  <a:lnTo>
                    <a:pt x="86264" y="16234"/>
                  </a:lnTo>
                  <a:lnTo>
                    <a:pt x="39860" y="56038"/>
                  </a:lnTo>
                  <a:lnTo>
                    <a:pt x="15659" y="89646"/>
                  </a:lnTo>
                  <a:lnTo>
                    <a:pt x="1825" y="129786"/>
                  </a:lnTo>
                  <a:lnTo>
                    <a:pt x="0" y="166217"/>
                  </a:lnTo>
                  <a:lnTo>
                    <a:pt x="7299" y="192613"/>
                  </a:lnTo>
                  <a:lnTo>
                    <a:pt x="25140" y="213838"/>
                  </a:lnTo>
                  <a:lnTo>
                    <a:pt x="51672" y="226791"/>
                  </a:lnTo>
                  <a:lnTo>
                    <a:pt x="97311" y="232419"/>
                  </a:lnTo>
                  <a:lnTo>
                    <a:pt x="133812" y="233394"/>
                  </a:lnTo>
                  <a:lnTo>
                    <a:pt x="174345" y="233724"/>
                  </a:lnTo>
                  <a:lnTo>
                    <a:pt x="197641" y="2338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SMARTInkShape-757"/>
          <p:cNvSpPr/>
          <p:nvPr>
            <p:custDataLst>
              <p:tags r:id="rId4"/>
            </p:custDataLst>
          </p:nvPr>
        </p:nvSpPr>
        <p:spPr>
          <a:xfrm>
            <a:off x="2139950" y="3526941"/>
            <a:ext cx="38101" cy="232260"/>
          </a:xfrm>
          <a:custGeom>
            <a:avLst/>
            <a:gdLst/>
            <a:ahLst/>
            <a:cxnLst/>
            <a:rect l="0" t="0" r="0" b="0"/>
            <a:pathLst>
              <a:path w="38101" h="232260">
                <a:moveTo>
                  <a:pt x="0" y="3659"/>
                </a:moveTo>
                <a:lnTo>
                  <a:pt x="0" y="3659"/>
                </a:lnTo>
                <a:lnTo>
                  <a:pt x="0" y="0"/>
                </a:lnTo>
                <a:lnTo>
                  <a:pt x="1881" y="36657"/>
                </a:lnTo>
                <a:lnTo>
                  <a:pt x="5026" y="77642"/>
                </a:lnTo>
                <a:lnTo>
                  <a:pt x="6467" y="109918"/>
                </a:lnTo>
                <a:lnTo>
                  <a:pt x="9460" y="145429"/>
                </a:lnTo>
                <a:lnTo>
                  <a:pt x="15111" y="191009"/>
                </a:lnTo>
                <a:lnTo>
                  <a:pt x="21254" y="217842"/>
                </a:lnTo>
                <a:lnTo>
                  <a:pt x="25439" y="225851"/>
                </a:lnTo>
                <a:lnTo>
                  <a:pt x="29651" y="229411"/>
                </a:lnTo>
                <a:lnTo>
                  <a:pt x="38100" y="23225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SMARTInkShape-Group150"/>
          <p:cNvGrpSpPr/>
          <p:nvPr/>
        </p:nvGrpSpPr>
        <p:grpSpPr>
          <a:xfrm>
            <a:off x="2901950" y="3498850"/>
            <a:ext cx="984251" cy="398404"/>
            <a:chOff x="2901950" y="3498850"/>
            <a:chExt cx="984251" cy="398404"/>
          </a:xfrm>
        </p:grpSpPr>
        <p:sp>
          <p:nvSpPr>
            <p:cNvPr id="69" name="SMARTInkShape-758"/>
            <p:cNvSpPr/>
            <p:nvPr>
              <p:custDataLst>
                <p:tags r:id="rId111"/>
              </p:custDataLst>
            </p:nvPr>
          </p:nvSpPr>
          <p:spPr>
            <a:xfrm>
              <a:off x="3791408" y="3531745"/>
              <a:ext cx="94793" cy="278256"/>
            </a:xfrm>
            <a:custGeom>
              <a:avLst/>
              <a:gdLst/>
              <a:ahLst/>
              <a:cxnLst/>
              <a:rect l="0" t="0" r="0" b="0"/>
              <a:pathLst>
                <a:path w="94793" h="278256">
                  <a:moveTo>
                    <a:pt x="94792" y="11555"/>
                  </a:moveTo>
                  <a:lnTo>
                    <a:pt x="94792" y="11555"/>
                  </a:lnTo>
                  <a:lnTo>
                    <a:pt x="70943" y="571"/>
                  </a:lnTo>
                  <a:lnTo>
                    <a:pt x="68310" y="0"/>
                  </a:lnTo>
                  <a:lnTo>
                    <a:pt x="61620" y="1245"/>
                  </a:lnTo>
                  <a:lnTo>
                    <a:pt x="57861" y="2565"/>
                  </a:lnTo>
                  <a:lnTo>
                    <a:pt x="49920" y="11557"/>
                  </a:lnTo>
                  <a:lnTo>
                    <a:pt x="29825" y="52739"/>
                  </a:lnTo>
                  <a:lnTo>
                    <a:pt x="13468" y="99441"/>
                  </a:lnTo>
                  <a:lnTo>
                    <a:pt x="0" y="142716"/>
                  </a:lnTo>
                  <a:lnTo>
                    <a:pt x="553" y="143446"/>
                  </a:lnTo>
                  <a:lnTo>
                    <a:pt x="6510" y="146498"/>
                  </a:lnTo>
                  <a:lnTo>
                    <a:pt x="17852" y="157057"/>
                  </a:lnTo>
                  <a:lnTo>
                    <a:pt x="36529" y="193235"/>
                  </a:lnTo>
                  <a:lnTo>
                    <a:pt x="41781" y="217394"/>
                  </a:lnTo>
                  <a:lnTo>
                    <a:pt x="34827" y="258158"/>
                  </a:lnTo>
                  <a:lnTo>
                    <a:pt x="32863" y="271910"/>
                  </a:lnTo>
                  <a:lnTo>
                    <a:pt x="33750" y="275437"/>
                  </a:lnTo>
                  <a:lnTo>
                    <a:pt x="35753" y="277081"/>
                  </a:lnTo>
                  <a:lnTo>
                    <a:pt x="43992" y="2782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759"/>
            <p:cNvSpPr/>
            <p:nvPr>
              <p:custDataLst>
                <p:tags r:id="rId112"/>
              </p:custDataLst>
            </p:nvPr>
          </p:nvSpPr>
          <p:spPr>
            <a:xfrm>
              <a:off x="3663950" y="3498850"/>
              <a:ext cx="127001" cy="152401"/>
            </a:xfrm>
            <a:custGeom>
              <a:avLst/>
              <a:gdLst/>
              <a:ahLst/>
              <a:cxnLst/>
              <a:rect l="0" t="0" r="0" b="0"/>
              <a:pathLst>
                <a:path w="127001" h="152401">
                  <a:moveTo>
                    <a:pt x="0" y="0"/>
                  </a:moveTo>
                  <a:lnTo>
                    <a:pt x="0" y="0"/>
                  </a:lnTo>
                  <a:lnTo>
                    <a:pt x="15580" y="0"/>
                  </a:lnTo>
                  <a:lnTo>
                    <a:pt x="28561" y="7526"/>
                  </a:lnTo>
                  <a:lnTo>
                    <a:pt x="51736" y="31393"/>
                  </a:lnTo>
                  <a:lnTo>
                    <a:pt x="81481" y="74013"/>
                  </a:lnTo>
                  <a:lnTo>
                    <a:pt x="103375" y="115697"/>
                  </a:lnTo>
                  <a:lnTo>
                    <a:pt x="12700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760"/>
            <p:cNvSpPr/>
            <p:nvPr>
              <p:custDataLst>
                <p:tags r:id="rId113"/>
              </p:custDataLst>
            </p:nvPr>
          </p:nvSpPr>
          <p:spPr>
            <a:xfrm>
              <a:off x="3355271" y="3746500"/>
              <a:ext cx="168980" cy="28471"/>
            </a:xfrm>
            <a:custGeom>
              <a:avLst/>
              <a:gdLst/>
              <a:ahLst/>
              <a:cxnLst/>
              <a:rect l="0" t="0" r="0" b="0"/>
              <a:pathLst>
                <a:path w="168980" h="28471">
                  <a:moveTo>
                    <a:pt x="16579" y="19050"/>
                  </a:moveTo>
                  <a:lnTo>
                    <a:pt x="16579" y="19050"/>
                  </a:lnTo>
                  <a:lnTo>
                    <a:pt x="3487" y="24119"/>
                  </a:lnTo>
                  <a:lnTo>
                    <a:pt x="177" y="27888"/>
                  </a:lnTo>
                  <a:lnTo>
                    <a:pt x="0" y="28470"/>
                  </a:lnTo>
                  <a:lnTo>
                    <a:pt x="1685" y="27235"/>
                  </a:lnTo>
                  <a:lnTo>
                    <a:pt x="49152" y="18819"/>
                  </a:lnTo>
                  <a:lnTo>
                    <a:pt x="93415" y="7771"/>
                  </a:lnTo>
                  <a:lnTo>
                    <a:pt x="138906" y="2303"/>
                  </a:lnTo>
                  <a:lnTo>
                    <a:pt x="16897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761"/>
            <p:cNvSpPr/>
            <p:nvPr>
              <p:custDataLst>
                <p:tags r:id="rId114"/>
              </p:custDataLst>
            </p:nvPr>
          </p:nvSpPr>
          <p:spPr>
            <a:xfrm>
              <a:off x="3340983" y="3662475"/>
              <a:ext cx="157868" cy="4847"/>
            </a:xfrm>
            <a:custGeom>
              <a:avLst/>
              <a:gdLst/>
              <a:ahLst/>
              <a:cxnLst/>
              <a:rect l="0" t="0" r="0" b="0"/>
              <a:pathLst>
                <a:path w="157868" h="4847">
                  <a:moveTo>
                    <a:pt x="5467" y="1475"/>
                  </a:moveTo>
                  <a:lnTo>
                    <a:pt x="5467" y="1475"/>
                  </a:lnTo>
                  <a:lnTo>
                    <a:pt x="0" y="1475"/>
                  </a:lnTo>
                  <a:lnTo>
                    <a:pt x="11785" y="3356"/>
                  </a:lnTo>
                  <a:lnTo>
                    <a:pt x="18146" y="4846"/>
                  </a:lnTo>
                  <a:lnTo>
                    <a:pt x="54066" y="200"/>
                  </a:lnTo>
                  <a:lnTo>
                    <a:pt x="97086" y="0"/>
                  </a:lnTo>
                  <a:lnTo>
                    <a:pt x="142202" y="1184"/>
                  </a:lnTo>
                  <a:lnTo>
                    <a:pt x="157867" y="14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762"/>
            <p:cNvSpPr/>
            <p:nvPr>
              <p:custDataLst>
                <p:tags r:id="rId115"/>
              </p:custDataLst>
            </p:nvPr>
          </p:nvSpPr>
          <p:spPr>
            <a:xfrm>
              <a:off x="2941827" y="3539641"/>
              <a:ext cx="179682" cy="337054"/>
            </a:xfrm>
            <a:custGeom>
              <a:avLst/>
              <a:gdLst/>
              <a:ahLst/>
              <a:cxnLst/>
              <a:rect l="0" t="0" r="0" b="0"/>
              <a:pathLst>
                <a:path w="179682" h="337054">
                  <a:moveTo>
                    <a:pt x="176023" y="3659"/>
                  </a:moveTo>
                  <a:lnTo>
                    <a:pt x="176023" y="3659"/>
                  </a:lnTo>
                  <a:lnTo>
                    <a:pt x="179681" y="0"/>
                  </a:lnTo>
                  <a:lnTo>
                    <a:pt x="178119" y="1563"/>
                  </a:lnTo>
                  <a:lnTo>
                    <a:pt x="160627" y="45570"/>
                  </a:lnTo>
                  <a:lnTo>
                    <a:pt x="145662" y="76379"/>
                  </a:lnTo>
                  <a:lnTo>
                    <a:pt x="126546" y="113589"/>
                  </a:lnTo>
                  <a:lnTo>
                    <a:pt x="103938" y="153646"/>
                  </a:lnTo>
                  <a:lnTo>
                    <a:pt x="81661" y="194968"/>
                  </a:lnTo>
                  <a:lnTo>
                    <a:pt x="59296" y="234735"/>
                  </a:lnTo>
                  <a:lnTo>
                    <a:pt x="35244" y="268873"/>
                  </a:lnTo>
                  <a:lnTo>
                    <a:pt x="10657" y="314411"/>
                  </a:lnTo>
                  <a:lnTo>
                    <a:pt x="0" y="336533"/>
                  </a:lnTo>
                  <a:lnTo>
                    <a:pt x="819" y="337053"/>
                  </a:lnTo>
                  <a:lnTo>
                    <a:pt x="10923" y="3338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763"/>
            <p:cNvSpPr/>
            <p:nvPr>
              <p:custDataLst>
                <p:tags r:id="rId116"/>
              </p:custDataLst>
            </p:nvPr>
          </p:nvSpPr>
          <p:spPr>
            <a:xfrm>
              <a:off x="2901950" y="3581662"/>
              <a:ext cx="221315" cy="315592"/>
            </a:xfrm>
            <a:custGeom>
              <a:avLst/>
              <a:gdLst/>
              <a:ahLst/>
              <a:cxnLst/>
              <a:rect l="0" t="0" r="0" b="0"/>
              <a:pathLst>
                <a:path w="221315" h="315592">
                  <a:moveTo>
                    <a:pt x="0" y="6088"/>
                  </a:moveTo>
                  <a:lnTo>
                    <a:pt x="0" y="6088"/>
                  </a:lnTo>
                  <a:lnTo>
                    <a:pt x="0" y="0"/>
                  </a:lnTo>
                  <a:lnTo>
                    <a:pt x="0" y="3187"/>
                  </a:lnTo>
                  <a:lnTo>
                    <a:pt x="11550" y="17065"/>
                  </a:lnTo>
                  <a:lnTo>
                    <a:pt x="50901" y="56914"/>
                  </a:lnTo>
                  <a:lnTo>
                    <a:pt x="87833" y="93898"/>
                  </a:lnTo>
                  <a:lnTo>
                    <a:pt x="130055" y="139507"/>
                  </a:lnTo>
                  <a:lnTo>
                    <a:pt x="155404" y="172159"/>
                  </a:lnTo>
                  <a:lnTo>
                    <a:pt x="185746" y="218513"/>
                  </a:lnTo>
                  <a:lnTo>
                    <a:pt x="206260" y="257177"/>
                  </a:lnTo>
                  <a:lnTo>
                    <a:pt x="217512" y="289094"/>
                  </a:lnTo>
                  <a:lnTo>
                    <a:pt x="221314" y="311678"/>
                  </a:lnTo>
                  <a:lnTo>
                    <a:pt x="220921" y="313532"/>
                  </a:lnTo>
                  <a:lnTo>
                    <a:pt x="219953" y="314767"/>
                  </a:lnTo>
                  <a:lnTo>
                    <a:pt x="218602" y="315591"/>
                  </a:lnTo>
                  <a:lnTo>
                    <a:pt x="213338" y="310862"/>
                  </a:lnTo>
                  <a:lnTo>
                    <a:pt x="203200" y="2981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SMARTInkShape-Group151"/>
          <p:cNvGrpSpPr/>
          <p:nvPr/>
        </p:nvGrpSpPr>
        <p:grpSpPr>
          <a:xfrm>
            <a:off x="4892780" y="3562350"/>
            <a:ext cx="441964" cy="266701"/>
            <a:chOff x="4892780" y="3562350"/>
            <a:chExt cx="441964" cy="266701"/>
          </a:xfrm>
        </p:grpSpPr>
        <p:sp>
          <p:nvSpPr>
            <p:cNvPr id="76" name="SMARTInkShape-764"/>
            <p:cNvSpPr/>
            <p:nvPr>
              <p:custDataLst>
                <p:tags r:id="rId108"/>
              </p:custDataLst>
            </p:nvPr>
          </p:nvSpPr>
          <p:spPr>
            <a:xfrm>
              <a:off x="4948840" y="3746500"/>
              <a:ext cx="302611" cy="38056"/>
            </a:xfrm>
            <a:custGeom>
              <a:avLst/>
              <a:gdLst/>
              <a:ahLst/>
              <a:cxnLst/>
              <a:rect l="0" t="0" r="0" b="0"/>
              <a:pathLst>
                <a:path w="302611" h="38056">
                  <a:moveTo>
                    <a:pt x="35910" y="25400"/>
                  </a:moveTo>
                  <a:lnTo>
                    <a:pt x="35910" y="25400"/>
                  </a:lnTo>
                  <a:lnTo>
                    <a:pt x="8898" y="32307"/>
                  </a:lnTo>
                  <a:lnTo>
                    <a:pt x="0" y="36955"/>
                  </a:lnTo>
                  <a:lnTo>
                    <a:pt x="681" y="37337"/>
                  </a:lnTo>
                  <a:lnTo>
                    <a:pt x="48111" y="38055"/>
                  </a:lnTo>
                  <a:lnTo>
                    <a:pt x="94088" y="32443"/>
                  </a:lnTo>
                  <a:lnTo>
                    <a:pt x="133733" y="23591"/>
                  </a:lnTo>
                  <a:lnTo>
                    <a:pt x="179576" y="14953"/>
                  </a:lnTo>
                  <a:lnTo>
                    <a:pt x="203654" y="11380"/>
                  </a:lnTo>
                  <a:lnTo>
                    <a:pt x="228172" y="8292"/>
                  </a:lnTo>
                  <a:lnTo>
                    <a:pt x="269527" y="3685"/>
                  </a:lnTo>
                  <a:lnTo>
                    <a:pt x="30261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765"/>
            <p:cNvSpPr/>
            <p:nvPr>
              <p:custDataLst>
                <p:tags r:id="rId109"/>
              </p:custDataLst>
            </p:nvPr>
          </p:nvSpPr>
          <p:spPr>
            <a:xfrm>
              <a:off x="5219700" y="3562350"/>
              <a:ext cx="115044" cy="266701"/>
            </a:xfrm>
            <a:custGeom>
              <a:avLst/>
              <a:gdLst/>
              <a:ahLst/>
              <a:cxnLst/>
              <a:rect l="0" t="0" r="0" b="0"/>
              <a:pathLst>
                <a:path w="115044" h="266701">
                  <a:moveTo>
                    <a:pt x="25400" y="0"/>
                  </a:moveTo>
                  <a:lnTo>
                    <a:pt x="25400" y="0"/>
                  </a:lnTo>
                  <a:lnTo>
                    <a:pt x="31175" y="5069"/>
                  </a:lnTo>
                  <a:lnTo>
                    <a:pt x="75832" y="30038"/>
                  </a:lnTo>
                  <a:lnTo>
                    <a:pt x="91770" y="49195"/>
                  </a:lnTo>
                  <a:lnTo>
                    <a:pt x="109092" y="83069"/>
                  </a:lnTo>
                  <a:lnTo>
                    <a:pt x="115043" y="107710"/>
                  </a:lnTo>
                  <a:lnTo>
                    <a:pt x="110632" y="135125"/>
                  </a:lnTo>
                  <a:lnTo>
                    <a:pt x="90401" y="176444"/>
                  </a:lnTo>
                  <a:lnTo>
                    <a:pt x="60182" y="211735"/>
                  </a:lnTo>
                  <a:lnTo>
                    <a:pt x="18786" y="245573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766"/>
            <p:cNvSpPr/>
            <p:nvPr>
              <p:custDataLst>
                <p:tags r:id="rId110"/>
              </p:custDataLst>
            </p:nvPr>
          </p:nvSpPr>
          <p:spPr>
            <a:xfrm>
              <a:off x="4892780" y="3689350"/>
              <a:ext cx="415821" cy="53702"/>
            </a:xfrm>
            <a:custGeom>
              <a:avLst/>
              <a:gdLst/>
              <a:ahLst/>
              <a:cxnLst/>
              <a:rect l="0" t="0" r="0" b="0"/>
              <a:pathLst>
                <a:path w="415821" h="53702">
                  <a:moveTo>
                    <a:pt x="9420" y="44450"/>
                  </a:moveTo>
                  <a:lnTo>
                    <a:pt x="9420" y="44450"/>
                  </a:lnTo>
                  <a:lnTo>
                    <a:pt x="6049" y="47821"/>
                  </a:lnTo>
                  <a:lnTo>
                    <a:pt x="2512" y="49476"/>
                  </a:lnTo>
                  <a:lnTo>
                    <a:pt x="582" y="49917"/>
                  </a:lnTo>
                  <a:lnTo>
                    <a:pt x="0" y="50211"/>
                  </a:lnTo>
                  <a:lnTo>
                    <a:pt x="318" y="50408"/>
                  </a:lnTo>
                  <a:lnTo>
                    <a:pt x="32288" y="53701"/>
                  </a:lnTo>
                  <a:lnTo>
                    <a:pt x="67327" y="49502"/>
                  </a:lnTo>
                  <a:lnTo>
                    <a:pt x="91768" y="45701"/>
                  </a:lnTo>
                  <a:lnTo>
                    <a:pt x="120058" y="41051"/>
                  </a:lnTo>
                  <a:lnTo>
                    <a:pt x="150912" y="35834"/>
                  </a:lnTo>
                  <a:lnTo>
                    <a:pt x="184181" y="30945"/>
                  </a:lnTo>
                  <a:lnTo>
                    <a:pt x="219061" y="26274"/>
                  </a:lnTo>
                  <a:lnTo>
                    <a:pt x="255014" y="21749"/>
                  </a:lnTo>
                  <a:lnTo>
                    <a:pt x="286038" y="18027"/>
                  </a:lnTo>
                  <a:lnTo>
                    <a:pt x="313777" y="14840"/>
                  </a:lnTo>
                  <a:lnTo>
                    <a:pt x="359178" y="9418"/>
                  </a:lnTo>
                  <a:lnTo>
                    <a:pt x="4158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SMARTInkShape-Group152"/>
          <p:cNvGrpSpPr/>
          <p:nvPr/>
        </p:nvGrpSpPr>
        <p:grpSpPr>
          <a:xfrm>
            <a:off x="5786436" y="3565271"/>
            <a:ext cx="646115" cy="466980"/>
            <a:chOff x="5786436" y="3565271"/>
            <a:chExt cx="646115" cy="466980"/>
          </a:xfrm>
        </p:grpSpPr>
        <p:sp>
          <p:nvSpPr>
            <p:cNvPr id="80" name="SMARTInkShape-767"/>
            <p:cNvSpPr/>
            <p:nvPr>
              <p:custDataLst>
                <p:tags r:id="rId102"/>
              </p:custDataLst>
            </p:nvPr>
          </p:nvSpPr>
          <p:spPr>
            <a:xfrm>
              <a:off x="5786436" y="3565271"/>
              <a:ext cx="124884" cy="333630"/>
            </a:xfrm>
            <a:custGeom>
              <a:avLst/>
              <a:gdLst/>
              <a:ahLst/>
              <a:cxnLst/>
              <a:rect l="0" t="0" r="0" b="0"/>
              <a:pathLst>
                <a:path w="124884" h="333630">
                  <a:moveTo>
                    <a:pt x="42864" y="85979"/>
                  </a:moveTo>
                  <a:lnTo>
                    <a:pt x="42864" y="85979"/>
                  </a:lnTo>
                  <a:lnTo>
                    <a:pt x="67283" y="82608"/>
                  </a:lnTo>
                  <a:lnTo>
                    <a:pt x="87023" y="73770"/>
                  </a:lnTo>
                  <a:lnTo>
                    <a:pt x="108293" y="56730"/>
                  </a:lnTo>
                  <a:lnTo>
                    <a:pt x="119921" y="43111"/>
                  </a:lnTo>
                  <a:lnTo>
                    <a:pt x="123163" y="36234"/>
                  </a:lnTo>
                  <a:lnTo>
                    <a:pt x="124883" y="22947"/>
                  </a:lnTo>
                  <a:lnTo>
                    <a:pt x="121416" y="11869"/>
                  </a:lnTo>
                  <a:lnTo>
                    <a:pt x="118516" y="6939"/>
                  </a:lnTo>
                  <a:lnTo>
                    <a:pt x="114465" y="3652"/>
                  </a:lnTo>
                  <a:lnTo>
                    <a:pt x="104320" y="0"/>
                  </a:lnTo>
                  <a:lnTo>
                    <a:pt x="69853" y="11428"/>
                  </a:lnTo>
                  <a:lnTo>
                    <a:pt x="30635" y="36059"/>
                  </a:lnTo>
                  <a:lnTo>
                    <a:pt x="5687" y="65700"/>
                  </a:lnTo>
                  <a:lnTo>
                    <a:pt x="0" y="86374"/>
                  </a:lnTo>
                  <a:lnTo>
                    <a:pt x="1236" y="108026"/>
                  </a:lnTo>
                  <a:lnTo>
                    <a:pt x="15242" y="144017"/>
                  </a:lnTo>
                  <a:lnTo>
                    <a:pt x="41108" y="180786"/>
                  </a:lnTo>
                  <a:lnTo>
                    <a:pt x="81453" y="223292"/>
                  </a:lnTo>
                  <a:lnTo>
                    <a:pt x="99526" y="241551"/>
                  </a:lnTo>
                  <a:lnTo>
                    <a:pt x="109910" y="259074"/>
                  </a:lnTo>
                  <a:lnTo>
                    <a:pt x="116352" y="284806"/>
                  </a:lnTo>
                  <a:lnTo>
                    <a:pt x="114434" y="291908"/>
                  </a:lnTo>
                  <a:lnTo>
                    <a:pt x="104777" y="303562"/>
                  </a:lnTo>
                  <a:lnTo>
                    <a:pt x="83472" y="318057"/>
                  </a:lnTo>
                  <a:lnTo>
                    <a:pt x="48037" y="329821"/>
                  </a:lnTo>
                  <a:lnTo>
                    <a:pt x="26832" y="333295"/>
                  </a:lnTo>
                  <a:lnTo>
                    <a:pt x="30164" y="3336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768"/>
            <p:cNvSpPr/>
            <p:nvPr>
              <p:custDataLst>
                <p:tags r:id="rId103"/>
              </p:custDataLst>
            </p:nvPr>
          </p:nvSpPr>
          <p:spPr>
            <a:xfrm>
              <a:off x="5981962" y="3829389"/>
              <a:ext cx="114039" cy="158412"/>
            </a:xfrm>
            <a:custGeom>
              <a:avLst/>
              <a:gdLst/>
              <a:ahLst/>
              <a:cxnLst/>
              <a:rect l="0" t="0" r="0" b="0"/>
              <a:pathLst>
                <a:path w="114039" h="158412">
                  <a:moveTo>
                    <a:pt x="6088" y="12361"/>
                  </a:moveTo>
                  <a:lnTo>
                    <a:pt x="6088" y="12361"/>
                  </a:lnTo>
                  <a:lnTo>
                    <a:pt x="2717" y="8990"/>
                  </a:lnTo>
                  <a:lnTo>
                    <a:pt x="1062" y="5454"/>
                  </a:lnTo>
                  <a:lnTo>
                    <a:pt x="0" y="805"/>
                  </a:lnTo>
                  <a:lnTo>
                    <a:pt x="9928" y="0"/>
                  </a:lnTo>
                  <a:lnTo>
                    <a:pt x="14293" y="2003"/>
                  </a:lnTo>
                  <a:lnTo>
                    <a:pt x="42429" y="29577"/>
                  </a:lnTo>
                  <a:lnTo>
                    <a:pt x="72562" y="76734"/>
                  </a:lnTo>
                  <a:lnTo>
                    <a:pt x="101468" y="123823"/>
                  </a:lnTo>
                  <a:lnTo>
                    <a:pt x="114038" y="1584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769"/>
            <p:cNvSpPr/>
            <p:nvPr>
              <p:custDataLst>
                <p:tags r:id="rId104"/>
              </p:custDataLst>
            </p:nvPr>
          </p:nvSpPr>
          <p:spPr>
            <a:xfrm>
              <a:off x="6019800" y="3803650"/>
              <a:ext cx="88901" cy="209551"/>
            </a:xfrm>
            <a:custGeom>
              <a:avLst/>
              <a:gdLst/>
              <a:ahLst/>
              <a:cxnLst/>
              <a:rect l="0" t="0" r="0" b="0"/>
              <a:pathLst>
                <a:path w="88901" h="209551">
                  <a:moveTo>
                    <a:pt x="88900" y="0"/>
                  </a:moveTo>
                  <a:lnTo>
                    <a:pt x="88900" y="0"/>
                  </a:lnTo>
                  <a:lnTo>
                    <a:pt x="85529" y="0"/>
                  </a:lnTo>
                  <a:lnTo>
                    <a:pt x="76691" y="3371"/>
                  </a:lnTo>
                  <a:lnTo>
                    <a:pt x="65134" y="15580"/>
                  </a:lnTo>
                  <a:lnTo>
                    <a:pt x="42505" y="60526"/>
                  </a:lnTo>
                  <a:lnTo>
                    <a:pt x="26705" y="96250"/>
                  </a:lnTo>
                  <a:lnTo>
                    <a:pt x="13086" y="133646"/>
                  </a:lnTo>
                  <a:lnTo>
                    <a:pt x="3877" y="171538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770"/>
            <p:cNvSpPr/>
            <p:nvPr>
              <p:custDataLst>
                <p:tags r:id="rId105"/>
              </p:custDataLst>
            </p:nvPr>
          </p:nvSpPr>
          <p:spPr>
            <a:xfrm>
              <a:off x="6070600" y="3968750"/>
              <a:ext cx="88901" cy="63501"/>
            </a:xfrm>
            <a:custGeom>
              <a:avLst/>
              <a:gdLst/>
              <a:ahLst/>
              <a:cxnLst/>
              <a:rect l="0" t="0" r="0" b="0"/>
              <a:pathLst>
                <a:path w="88901" h="63501">
                  <a:moveTo>
                    <a:pt x="88900" y="0"/>
                  </a:moveTo>
                  <a:lnTo>
                    <a:pt x="88900" y="0"/>
                  </a:lnTo>
                  <a:lnTo>
                    <a:pt x="46805" y="35353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771"/>
            <p:cNvSpPr/>
            <p:nvPr>
              <p:custDataLst>
                <p:tags r:id="rId106"/>
              </p:custDataLst>
            </p:nvPr>
          </p:nvSpPr>
          <p:spPr>
            <a:xfrm>
              <a:off x="6292850" y="3798445"/>
              <a:ext cx="88901" cy="113156"/>
            </a:xfrm>
            <a:custGeom>
              <a:avLst/>
              <a:gdLst/>
              <a:ahLst/>
              <a:cxnLst/>
              <a:rect l="0" t="0" r="0" b="0"/>
              <a:pathLst>
                <a:path w="88901" h="113156">
                  <a:moveTo>
                    <a:pt x="0" y="11555"/>
                  </a:moveTo>
                  <a:lnTo>
                    <a:pt x="0" y="11555"/>
                  </a:lnTo>
                  <a:lnTo>
                    <a:pt x="0" y="2717"/>
                  </a:lnTo>
                  <a:lnTo>
                    <a:pt x="705" y="1430"/>
                  </a:lnTo>
                  <a:lnTo>
                    <a:pt x="1881" y="571"/>
                  </a:lnTo>
                  <a:lnTo>
                    <a:pt x="3371" y="0"/>
                  </a:lnTo>
                  <a:lnTo>
                    <a:pt x="8789" y="1245"/>
                  </a:lnTo>
                  <a:lnTo>
                    <a:pt x="12209" y="2565"/>
                  </a:lnTo>
                  <a:lnTo>
                    <a:pt x="27136" y="17906"/>
                  </a:lnTo>
                  <a:lnTo>
                    <a:pt x="57379" y="63470"/>
                  </a:lnTo>
                  <a:lnTo>
                    <a:pt x="88900" y="1131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772"/>
            <p:cNvSpPr/>
            <p:nvPr>
              <p:custDataLst>
                <p:tags r:id="rId107"/>
              </p:custDataLst>
            </p:nvPr>
          </p:nvSpPr>
          <p:spPr>
            <a:xfrm>
              <a:off x="6381750" y="3804328"/>
              <a:ext cx="50801" cy="221573"/>
            </a:xfrm>
            <a:custGeom>
              <a:avLst/>
              <a:gdLst/>
              <a:ahLst/>
              <a:cxnLst/>
              <a:rect l="0" t="0" r="0" b="0"/>
              <a:pathLst>
                <a:path w="50801" h="221573">
                  <a:moveTo>
                    <a:pt x="50800" y="24722"/>
                  </a:moveTo>
                  <a:lnTo>
                    <a:pt x="50800" y="24722"/>
                  </a:lnTo>
                  <a:lnTo>
                    <a:pt x="50095" y="14583"/>
                  </a:lnTo>
                  <a:lnTo>
                    <a:pt x="45333" y="1610"/>
                  </a:lnTo>
                  <a:lnTo>
                    <a:pt x="44333" y="847"/>
                  </a:lnTo>
                  <a:lnTo>
                    <a:pt x="41340" y="0"/>
                  </a:lnTo>
                  <a:lnTo>
                    <a:pt x="32319" y="2894"/>
                  </a:lnTo>
                  <a:lnTo>
                    <a:pt x="26593" y="8200"/>
                  </a:lnTo>
                  <a:lnTo>
                    <a:pt x="21696" y="16673"/>
                  </a:lnTo>
                  <a:lnTo>
                    <a:pt x="8513" y="61300"/>
                  </a:lnTo>
                  <a:lnTo>
                    <a:pt x="1261" y="106488"/>
                  </a:lnTo>
                  <a:lnTo>
                    <a:pt x="165" y="153221"/>
                  </a:lnTo>
                  <a:lnTo>
                    <a:pt x="22" y="194697"/>
                  </a:lnTo>
                  <a:lnTo>
                    <a:pt x="0" y="2215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SMARTInkShape-Group153"/>
          <p:cNvGrpSpPr/>
          <p:nvPr/>
        </p:nvGrpSpPr>
        <p:grpSpPr>
          <a:xfrm>
            <a:off x="6724399" y="3632200"/>
            <a:ext cx="412119" cy="298451"/>
            <a:chOff x="6724399" y="3632200"/>
            <a:chExt cx="412119" cy="298451"/>
          </a:xfrm>
        </p:grpSpPr>
        <p:sp>
          <p:nvSpPr>
            <p:cNvPr id="87" name="SMARTInkShape-773"/>
            <p:cNvSpPr/>
            <p:nvPr>
              <p:custDataLst>
                <p:tags r:id="rId99"/>
              </p:custDataLst>
            </p:nvPr>
          </p:nvSpPr>
          <p:spPr>
            <a:xfrm>
              <a:off x="6731000" y="3743016"/>
              <a:ext cx="177801" cy="9835"/>
            </a:xfrm>
            <a:custGeom>
              <a:avLst/>
              <a:gdLst/>
              <a:ahLst/>
              <a:cxnLst/>
              <a:rect l="0" t="0" r="0" b="0"/>
              <a:pathLst>
                <a:path w="177801" h="9835">
                  <a:moveTo>
                    <a:pt x="0" y="9834"/>
                  </a:moveTo>
                  <a:lnTo>
                    <a:pt x="0" y="9834"/>
                  </a:lnTo>
                  <a:lnTo>
                    <a:pt x="38282" y="5470"/>
                  </a:lnTo>
                  <a:lnTo>
                    <a:pt x="77351" y="3367"/>
                  </a:lnTo>
                  <a:lnTo>
                    <a:pt x="122951" y="0"/>
                  </a:lnTo>
                  <a:lnTo>
                    <a:pt x="177800" y="34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774"/>
            <p:cNvSpPr/>
            <p:nvPr>
              <p:custDataLst>
                <p:tags r:id="rId100"/>
              </p:custDataLst>
            </p:nvPr>
          </p:nvSpPr>
          <p:spPr>
            <a:xfrm>
              <a:off x="6724399" y="3860800"/>
              <a:ext cx="178052" cy="18168"/>
            </a:xfrm>
            <a:custGeom>
              <a:avLst/>
              <a:gdLst/>
              <a:ahLst/>
              <a:cxnLst/>
              <a:rect l="0" t="0" r="0" b="0"/>
              <a:pathLst>
                <a:path w="178052" h="18168">
                  <a:moveTo>
                    <a:pt x="32001" y="12700"/>
                  </a:moveTo>
                  <a:lnTo>
                    <a:pt x="32001" y="12700"/>
                  </a:lnTo>
                  <a:lnTo>
                    <a:pt x="13134" y="13405"/>
                  </a:lnTo>
                  <a:lnTo>
                    <a:pt x="932" y="17064"/>
                  </a:lnTo>
                  <a:lnTo>
                    <a:pt x="0" y="17726"/>
                  </a:lnTo>
                  <a:lnTo>
                    <a:pt x="84" y="18167"/>
                  </a:lnTo>
                  <a:lnTo>
                    <a:pt x="40411" y="12026"/>
                  </a:lnTo>
                  <a:lnTo>
                    <a:pt x="85292" y="8032"/>
                  </a:lnTo>
                  <a:lnTo>
                    <a:pt x="132457" y="4967"/>
                  </a:lnTo>
                  <a:lnTo>
                    <a:pt x="1780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775"/>
            <p:cNvSpPr/>
            <p:nvPr>
              <p:custDataLst>
                <p:tags r:id="rId101"/>
              </p:custDataLst>
            </p:nvPr>
          </p:nvSpPr>
          <p:spPr>
            <a:xfrm>
              <a:off x="7092950" y="3632200"/>
              <a:ext cx="43568" cy="298451"/>
            </a:xfrm>
            <a:custGeom>
              <a:avLst/>
              <a:gdLst/>
              <a:ahLst/>
              <a:cxnLst/>
              <a:rect l="0" t="0" r="0" b="0"/>
              <a:pathLst>
                <a:path w="43568" h="298451">
                  <a:moveTo>
                    <a:pt x="38100" y="0"/>
                  </a:moveTo>
                  <a:lnTo>
                    <a:pt x="38100" y="0"/>
                  </a:lnTo>
                  <a:lnTo>
                    <a:pt x="41470" y="6742"/>
                  </a:lnTo>
                  <a:lnTo>
                    <a:pt x="43567" y="31160"/>
                  </a:lnTo>
                  <a:lnTo>
                    <a:pt x="37447" y="78691"/>
                  </a:lnTo>
                  <a:lnTo>
                    <a:pt x="32400" y="119170"/>
                  </a:lnTo>
                  <a:lnTo>
                    <a:pt x="25689" y="163737"/>
                  </a:lnTo>
                  <a:lnTo>
                    <a:pt x="19948" y="187474"/>
                  </a:lnTo>
                  <a:lnTo>
                    <a:pt x="8866" y="232194"/>
                  </a:lnTo>
                  <a:lnTo>
                    <a:pt x="2626" y="276937"/>
                  </a:lnTo>
                  <a:lnTo>
                    <a:pt x="0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SMARTInkShape-Group154"/>
          <p:cNvGrpSpPr/>
          <p:nvPr/>
        </p:nvGrpSpPr>
        <p:grpSpPr>
          <a:xfrm>
            <a:off x="1517647" y="4626923"/>
            <a:ext cx="1092204" cy="535628"/>
            <a:chOff x="1517647" y="4626923"/>
            <a:chExt cx="1092204" cy="535628"/>
          </a:xfrm>
        </p:grpSpPr>
        <p:sp>
          <p:nvSpPr>
            <p:cNvPr id="91" name="SMARTInkShape-776"/>
            <p:cNvSpPr/>
            <p:nvPr>
              <p:custDataLst>
                <p:tags r:id="rId90"/>
              </p:custDataLst>
            </p:nvPr>
          </p:nvSpPr>
          <p:spPr>
            <a:xfrm>
              <a:off x="1517647" y="4681171"/>
              <a:ext cx="133354" cy="272267"/>
            </a:xfrm>
            <a:custGeom>
              <a:avLst/>
              <a:gdLst/>
              <a:ahLst/>
              <a:cxnLst/>
              <a:rect l="0" t="0" r="0" b="0"/>
              <a:pathLst>
                <a:path w="133354" h="272267">
                  <a:moveTo>
                    <a:pt x="120653" y="17829"/>
                  </a:moveTo>
                  <a:lnTo>
                    <a:pt x="120653" y="17829"/>
                  </a:lnTo>
                  <a:lnTo>
                    <a:pt x="105906" y="4964"/>
                  </a:lnTo>
                  <a:lnTo>
                    <a:pt x="102355" y="2902"/>
                  </a:lnTo>
                  <a:lnTo>
                    <a:pt x="87245" y="0"/>
                  </a:lnTo>
                  <a:lnTo>
                    <a:pt x="65991" y="2512"/>
                  </a:lnTo>
                  <a:lnTo>
                    <a:pt x="50027" y="13373"/>
                  </a:lnTo>
                  <a:lnTo>
                    <a:pt x="34231" y="32076"/>
                  </a:lnTo>
                  <a:lnTo>
                    <a:pt x="14143" y="75751"/>
                  </a:lnTo>
                  <a:lnTo>
                    <a:pt x="3700" y="112951"/>
                  </a:lnTo>
                  <a:lnTo>
                    <a:pt x="0" y="151122"/>
                  </a:lnTo>
                  <a:lnTo>
                    <a:pt x="1413" y="187138"/>
                  </a:lnTo>
                  <a:lnTo>
                    <a:pt x="11553" y="229801"/>
                  </a:lnTo>
                  <a:lnTo>
                    <a:pt x="24421" y="251269"/>
                  </a:lnTo>
                  <a:lnTo>
                    <a:pt x="50837" y="264572"/>
                  </a:lnTo>
                  <a:lnTo>
                    <a:pt x="95969" y="272266"/>
                  </a:lnTo>
                  <a:lnTo>
                    <a:pt x="133353" y="2718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777"/>
            <p:cNvSpPr/>
            <p:nvPr>
              <p:custDataLst>
                <p:tags r:id="rId91"/>
              </p:custDataLst>
            </p:nvPr>
          </p:nvSpPr>
          <p:spPr>
            <a:xfrm>
              <a:off x="1719658" y="4802346"/>
              <a:ext cx="109143" cy="126578"/>
            </a:xfrm>
            <a:custGeom>
              <a:avLst/>
              <a:gdLst/>
              <a:ahLst/>
              <a:cxnLst/>
              <a:rect l="0" t="0" r="0" b="0"/>
              <a:pathLst>
                <a:path w="109143" h="126578">
                  <a:moveTo>
                    <a:pt x="96442" y="30004"/>
                  </a:moveTo>
                  <a:lnTo>
                    <a:pt x="96442" y="30004"/>
                  </a:lnTo>
                  <a:lnTo>
                    <a:pt x="93071" y="30004"/>
                  </a:lnTo>
                  <a:lnTo>
                    <a:pt x="92078" y="28593"/>
                  </a:lnTo>
                  <a:lnTo>
                    <a:pt x="86982" y="12327"/>
                  </a:lnTo>
                  <a:lnTo>
                    <a:pt x="81419" y="6155"/>
                  </a:lnTo>
                  <a:lnTo>
                    <a:pt x="77960" y="3521"/>
                  </a:lnTo>
                  <a:lnTo>
                    <a:pt x="68472" y="595"/>
                  </a:lnTo>
                  <a:lnTo>
                    <a:pt x="57905" y="0"/>
                  </a:lnTo>
                  <a:lnTo>
                    <a:pt x="48505" y="2087"/>
                  </a:lnTo>
                  <a:lnTo>
                    <a:pt x="28538" y="20713"/>
                  </a:lnTo>
                  <a:lnTo>
                    <a:pt x="11489" y="51945"/>
                  </a:lnTo>
                  <a:lnTo>
                    <a:pt x="872" y="84640"/>
                  </a:lnTo>
                  <a:lnTo>
                    <a:pt x="0" y="113299"/>
                  </a:lnTo>
                  <a:lnTo>
                    <a:pt x="2514" y="119400"/>
                  </a:lnTo>
                  <a:lnTo>
                    <a:pt x="6306" y="123468"/>
                  </a:lnTo>
                  <a:lnTo>
                    <a:pt x="10951" y="126180"/>
                  </a:lnTo>
                  <a:lnTo>
                    <a:pt x="15459" y="126577"/>
                  </a:lnTo>
                  <a:lnTo>
                    <a:pt x="24231" y="123255"/>
                  </a:lnTo>
                  <a:lnTo>
                    <a:pt x="40474" y="106709"/>
                  </a:lnTo>
                  <a:lnTo>
                    <a:pt x="59264" y="64469"/>
                  </a:lnTo>
                  <a:lnTo>
                    <a:pt x="65807" y="50260"/>
                  </a:lnTo>
                  <a:lnTo>
                    <a:pt x="70353" y="27575"/>
                  </a:lnTo>
                  <a:lnTo>
                    <a:pt x="71288" y="27680"/>
                  </a:lnTo>
                  <a:lnTo>
                    <a:pt x="74209" y="31558"/>
                  </a:lnTo>
                  <a:lnTo>
                    <a:pt x="92401" y="73636"/>
                  </a:lnTo>
                  <a:lnTo>
                    <a:pt x="109142" y="1189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778"/>
            <p:cNvSpPr/>
            <p:nvPr>
              <p:custDataLst>
                <p:tags r:id="rId92"/>
              </p:custDataLst>
            </p:nvPr>
          </p:nvSpPr>
          <p:spPr>
            <a:xfrm>
              <a:off x="1898650" y="4763383"/>
              <a:ext cx="76201" cy="152587"/>
            </a:xfrm>
            <a:custGeom>
              <a:avLst/>
              <a:gdLst/>
              <a:ahLst/>
              <a:cxnLst/>
              <a:rect l="0" t="0" r="0" b="0"/>
              <a:pathLst>
                <a:path w="76201" h="152587">
                  <a:moveTo>
                    <a:pt x="76200" y="5467"/>
                  </a:moveTo>
                  <a:lnTo>
                    <a:pt x="76200" y="5467"/>
                  </a:lnTo>
                  <a:lnTo>
                    <a:pt x="69458" y="2096"/>
                  </a:lnTo>
                  <a:lnTo>
                    <a:pt x="55152" y="0"/>
                  </a:lnTo>
                  <a:lnTo>
                    <a:pt x="43562" y="3272"/>
                  </a:lnTo>
                  <a:lnTo>
                    <a:pt x="32061" y="10136"/>
                  </a:lnTo>
                  <a:lnTo>
                    <a:pt x="22246" y="20242"/>
                  </a:lnTo>
                  <a:lnTo>
                    <a:pt x="19769" y="25900"/>
                  </a:lnTo>
                  <a:lnTo>
                    <a:pt x="18899" y="37832"/>
                  </a:lnTo>
                  <a:lnTo>
                    <a:pt x="25747" y="56449"/>
                  </a:lnTo>
                  <a:lnTo>
                    <a:pt x="54705" y="95124"/>
                  </a:lnTo>
                  <a:lnTo>
                    <a:pt x="56426" y="109173"/>
                  </a:lnTo>
                  <a:lnTo>
                    <a:pt x="51184" y="120703"/>
                  </a:lnTo>
                  <a:lnTo>
                    <a:pt x="36332" y="137213"/>
                  </a:lnTo>
                  <a:lnTo>
                    <a:pt x="15722" y="152062"/>
                  </a:lnTo>
                  <a:lnTo>
                    <a:pt x="11892" y="152586"/>
                  </a:lnTo>
                  <a:lnTo>
                    <a:pt x="8634" y="151524"/>
                  </a:lnTo>
                  <a:lnTo>
                    <a:pt x="0" y="145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779"/>
            <p:cNvSpPr/>
            <p:nvPr>
              <p:custDataLst>
                <p:tags r:id="rId93"/>
              </p:custDataLst>
            </p:nvPr>
          </p:nvSpPr>
          <p:spPr>
            <a:xfrm>
              <a:off x="2001864" y="4770777"/>
              <a:ext cx="87287" cy="126882"/>
            </a:xfrm>
            <a:custGeom>
              <a:avLst/>
              <a:gdLst/>
              <a:ahLst/>
              <a:cxnLst/>
              <a:rect l="0" t="0" r="0" b="0"/>
              <a:pathLst>
                <a:path w="87287" h="126882">
                  <a:moveTo>
                    <a:pt x="23786" y="48873"/>
                  </a:moveTo>
                  <a:lnTo>
                    <a:pt x="23786" y="48873"/>
                  </a:lnTo>
                  <a:lnTo>
                    <a:pt x="23786" y="52244"/>
                  </a:lnTo>
                  <a:lnTo>
                    <a:pt x="24491" y="52531"/>
                  </a:lnTo>
                  <a:lnTo>
                    <a:pt x="35995" y="46123"/>
                  </a:lnTo>
                  <a:lnTo>
                    <a:pt x="41677" y="38479"/>
                  </a:lnTo>
                  <a:lnTo>
                    <a:pt x="51074" y="16324"/>
                  </a:lnTo>
                  <a:lnTo>
                    <a:pt x="51671" y="7830"/>
                  </a:lnTo>
                  <a:lnTo>
                    <a:pt x="50843" y="4578"/>
                  </a:lnTo>
                  <a:lnTo>
                    <a:pt x="49585" y="2410"/>
                  </a:lnTo>
                  <a:lnTo>
                    <a:pt x="48041" y="964"/>
                  </a:lnTo>
                  <a:lnTo>
                    <a:pt x="46306" y="0"/>
                  </a:lnTo>
                  <a:lnTo>
                    <a:pt x="43738" y="769"/>
                  </a:lnTo>
                  <a:lnTo>
                    <a:pt x="37122" y="5386"/>
                  </a:lnTo>
                  <a:lnTo>
                    <a:pt x="21377" y="30693"/>
                  </a:lnTo>
                  <a:lnTo>
                    <a:pt x="3835" y="75807"/>
                  </a:lnTo>
                  <a:lnTo>
                    <a:pt x="0" y="98246"/>
                  </a:lnTo>
                  <a:lnTo>
                    <a:pt x="2867" y="109858"/>
                  </a:lnTo>
                  <a:lnTo>
                    <a:pt x="5606" y="114929"/>
                  </a:lnTo>
                  <a:lnTo>
                    <a:pt x="14295" y="122446"/>
                  </a:lnTo>
                  <a:lnTo>
                    <a:pt x="19575" y="125438"/>
                  </a:lnTo>
                  <a:lnTo>
                    <a:pt x="32968" y="126881"/>
                  </a:lnTo>
                  <a:lnTo>
                    <a:pt x="87286" y="1250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780"/>
            <p:cNvSpPr/>
            <p:nvPr>
              <p:custDataLst>
                <p:tags r:id="rId94"/>
              </p:custDataLst>
            </p:nvPr>
          </p:nvSpPr>
          <p:spPr>
            <a:xfrm>
              <a:off x="2272225" y="4626923"/>
              <a:ext cx="172526" cy="243528"/>
            </a:xfrm>
            <a:custGeom>
              <a:avLst/>
              <a:gdLst/>
              <a:ahLst/>
              <a:cxnLst/>
              <a:rect l="0" t="0" r="0" b="0"/>
              <a:pathLst>
                <a:path w="172526" h="243528">
                  <a:moveTo>
                    <a:pt x="7425" y="14927"/>
                  </a:moveTo>
                  <a:lnTo>
                    <a:pt x="7425" y="14927"/>
                  </a:lnTo>
                  <a:lnTo>
                    <a:pt x="7425" y="11556"/>
                  </a:lnTo>
                  <a:lnTo>
                    <a:pt x="11188" y="8019"/>
                  </a:lnTo>
                  <a:lnTo>
                    <a:pt x="14167" y="6088"/>
                  </a:lnTo>
                  <a:lnTo>
                    <a:pt x="35215" y="0"/>
                  </a:lnTo>
                  <a:lnTo>
                    <a:pt x="63793" y="469"/>
                  </a:lnTo>
                  <a:lnTo>
                    <a:pt x="87862" y="8448"/>
                  </a:lnTo>
                  <a:lnTo>
                    <a:pt x="93505" y="14136"/>
                  </a:lnTo>
                  <a:lnTo>
                    <a:pt x="101657" y="29863"/>
                  </a:lnTo>
                  <a:lnTo>
                    <a:pt x="100106" y="50493"/>
                  </a:lnTo>
                  <a:lnTo>
                    <a:pt x="83569" y="87789"/>
                  </a:lnTo>
                  <a:lnTo>
                    <a:pt x="54445" y="130119"/>
                  </a:lnTo>
                  <a:lnTo>
                    <a:pt x="24649" y="172060"/>
                  </a:lnTo>
                  <a:lnTo>
                    <a:pt x="2361" y="210674"/>
                  </a:lnTo>
                  <a:lnTo>
                    <a:pt x="0" y="222105"/>
                  </a:lnTo>
                  <a:lnTo>
                    <a:pt x="358" y="227129"/>
                  </a:lnTo>
                  <a:lnTo>
                    <a:pt x="4125" y="230478"/>
                  </a:lnTo>
                  <a:lnTo>
                    <a:pt x="17718" y="234200"/>
                  </a:lnTo>
                  <a:lnTo>
                    <a:pt x="65328" y="235883"/>
                  </a:lnTo>
                  <a:lnTo>
                    <a:pt x="106347" y="232639"/>
                  </a:lnTo>
                  <a:lnTo>
                    <a:pt x="140060" y="232775"/>
                  </a:lnTo>
                  <a:lnTo>
                    <a:pt x="172525" y="2435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781"/>
            <p:cNvSpPr/>
            <p:nvPr>
              <p:custDataLst>
                <p:tags r:id="rId95"/>
              </p:custDataLst>
            </p:nvPr>
          </p:nvSpPr>
          <p:spPr>
            <a:xfrm>
              <a:off x="1621942" y="5012034"/>
              <a:ext cx="727559" cy="58295"/>
            </a:xfrm>
            <a:custGeom>
              <a:avLst/>
              <a:gdLst/>
              <a:ahLst/>
              <a:cxnLst/>
              <a:rect l="0" t="0" r="0" b="0"/>
              <a:pathLst>
                <a:path w="727559" h="58295">
                  <a:moveTo>
                    <a:pt x="3658" y="48916"/>
                  </a:moveTo>
                  <a:lnTo>
                    <a:pt x="3658" y="48916"/>
                  </a:lnTo>
                  <a:lnTo>
                    <a:pt x="287" y="52287"/>
                  </a:lnTo>
                  <a:lnTo>
                    <a:pt x="0" y="53280"/>
                  </a:lnTo>
                  <a:lnTo>
                    <a:pt x="514" y="53942"/>
                  </a:lnTo>
                  <a:lnTo>
                    <a:pt x="14015" y="56755"/>
                  </a:lnTo>
                  <a:lnTo>
                    <a:pt x="56115" y="58294"/>
                  </a:lnTo>
                  <a:lnTo>
                    <a:pt x="76730" y="57285"/>
                  </a:lnTo>
                  <a:lnTo>
                    <a:pt x="103878" y="55201"/>
                  </a:lnTo>
                  <a:lnTo>
                    <a:pt x="135383" y="52400"/>
                  </a:lnTo>
                  <a:lnTo>
                    <a:pt x="169791" y="49122"/>
                  </a:lnTo>
                  <a:lnTo>
                    <a:pt x="209663" y="44115"/>
                  </a:lnTo>
                  <a:lnTo>
                    <a:pt x="253178" y="37954"/>
                  </a:lnTo>
                  <a:lnTo>
                    <a:pt x="299121" y="31025"/>
                  </a:lnTo>
                  <a:lnTo>
                    <a:pt x="347389" y="24994"/>
                  </a:lnTo>
                  <a:lnTo>
                    <a:pt x="397206" y="19563"/>
                  </a:lnTo>
                  <a:lnTo>
                    <a:pt x="448057" y="14531"/>
                  </a:lnTo>
                  <a:lnTo>
                    <a:pt x="494657" y="10470"/>
                  </a:lnTo>
                  <a:lnTo>
                    <a:pt x="538424" y="7057"/>
                  </a:lnTo>
                  <a:lnTo>
                    <a:pt x="580302" y="4077"/>
                  </a:lnTo>
                  <a:lnTo>
                    <a:pt x="613865" y="2090"/>
                  </a:lnTo>
                  <a:lnTo>
                    <a:pt x="641885" y="765"/>
                  </a:lnTo>
                  <a:lnTo>
                    <a:pt x="683836" y="0"/>
                  </a:lnTo>
                  <a:lnTo>
                    <a:pt x="727558" y="44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782"/>
            <p:cNvSpPr/>
            <p:nvPr>
              <p:custDataLst>
                <p:tags r:id="rId96"/>
              </p:custDataLst>
            </p:nvPr>
          </p:nvSpPr>
          <p:spPr>
            <a:xfrm>
              <a:off x="1695450" y="5060950"/>
              <a:ext cx="698501" cy="101601"/>
            </a:xfrm>
            <a:custGeom>
              <a:avLst/>
              <a:gdLst/>
              <a:ahLst/>
              <a:cxnLst/>
              <a:rect l="0" t="0" r="0" b="0"/>
              <a:pathLst>
                <a:path w="698501" h="101601">
                  <a:moveTo>
                    <a:pt x="0" y="101600"/>
                  </a:moveTo>
                  <a:lnTo>
                    <a:pt x="0" y="101600"/>
                  </a:lnTo>
                  <a:lnTo>
                    <a:pt x="27334" y="91461"/>
                  </a:lnTo>
                  <a:lnTo>
                    <a:pt x="69063" y="83924"/>
                  </a:lnTo>
                  <a:lnTo>
                    <a:pt x="98253" y="78527"/>
                  </a:lnTo>
                  <a:lnTo>
                    <a:pt x="131824" y="72106"/>
                  </a:lnTo>
                  <a:lnTo>
                    <a:pt x="168316" y="65005"/>
                  </a:lnTo>
                  <a:lnTo>
                    <a:pt x="208166" y="58153"/>
                  </a:lnTo>
                  <a:lnTo>
                    <a:pt x="250255" y="51469"/>
                  </a:lnTo>
                  <a:lnTo>
                    <a:pt x="293837" y="44896"/>
                  </a:lnTo>
                  <a:lnTo>
                    <a:pt x="338413" y="39103"/>
                  </a:lnTo>
                  <a:lnTo>
                    <a:pt x="383653" y="33830"/>
                  </a:lnTo>
                  <a:lnTo>
                    <a:pt x="429336" y="28902"/>
                  </a:lnTo>
                  <a:lnTo>
                    <a:pt x="472490" y="24913"/>
                  </a:lnTo>
                  <a:lnTo>
                    <a:pt x="513960" y="21547"/>
                  </a:lnTo>
                  <a:lnTo>
                    <a:pt x="554307" y="18598"/>
                  </a:lnTo>
                  <a:lnTo>
                    <a:pt x="588260" y="15221"/>
                  </a:lnTo>
                  <a:lnTo>
                    <a:pt x="617951" y="11558"/>
                  </a:lnTo>
                  <a:lnTo>
                    <a:pt x="662700" y="5137"/>
                  </a:lnTo>
                  <a:lnTo>
                    <a:pt x="698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783"/>
            <p:cNvSpPr/>
            <p:nvPr>
              <p:custDataLst>
                <p:tags r:id="rId97"/>
              </p:custDataLst>
            </p:nvPr>
          </p:nvSpPr>
          <p:spPr>
            <a:xfrm>
              <a:off x="2584450" y="474345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0"/>
                  </a:moveTo>
                  <a:lnTo>
                    <a:pt x="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784"/>
            <p:cNvSpPr/>
            <p:nvPr>
              <p:custDataLst>
                <p:tags r:id="rId98"/>
              </p:custDataLst>
            </p:nvPr>
          </p:nvSpPr>
          <p:spPr>
            <a:xfrm>
              <a:off x="2599842" y="4876800"/>
              <a:ext cx="10009" cy="6351"/>
            </a:xfrm>
            <a:custGeom>
              <a:avLst/>
              <a:gdLst/>
              <a:ahLst/>
              <a:cxnLst/>
              <a:rect l="0" t="0" r="0" b="0"/>
              <a:pathLst>
                <a:path w="10009" h="6351">
                  <a:moveTo>
                    <a:pt x="3658" y="0"/>
                  </a:moveTo>
                  <a:lnTo>
                    <a:pt x="3658" y="0"/>
                  </a:lnTo>
                  <a:lnTo>
                    <a:pt x="0" y="0"/>
                  </a:lnTo>
                  <a:lnTo>
                    <a:pt x="1562" y="0"/>
                  </a:lnTo>
                  <a:lnTo>
                    <a:pt x="4608" y="1881"/>
                  </a:lnTo>
                  <a:lnTo>
                    <a:pt x="10008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SMARTInkShape-Group155"/>
          <p:cNvGrpSpPr/>
          <p:nvPr/>
        </p:nvGrpSpPr>
        <p:grpSpPr>
          <a:xfrm>
            <a:off x="3175000" y="4490594"/>
            <a:ext cx="1206501" cy="374919"/>
            <a:chOff x="3175000" y="4490594"/>
            <a:chExt cx="1206501" cy="374919"/>
          </a:xfrm>
        </p:grpSpPr>
        <p:sp>
          <p:nvSpPr>
            <p:cNvPr id="101" name="SMARTInkShape-785"/>
            <p:cNvSpPr/>
            <p:nvPr>
              <p:custDataLst>
                <p:tags r:id="rId83"/>
              </p:custDataLst>
            </p:nvPr>
          </p:nvSpPr>
          <p:spPr>
            <a:xfrm>
              <a:off x="3175000" y="4655433"/>
              <a:ext cx="196851" cy="183268"/>
            </a:xfrm>
            <a:custGeom>
              <a:avLst/>
              <a:gdLst/>
              <a:ahLst/>
              <a:cxnLst/>
              <a:rect l="0" t="0" r="0" b="0"/>
              <a:pathLst>
                <a:path w="196851" h="183268">
                  <a:moveTo>
                    <a:pt x="0" y="5467"/>
                  </a:moveTo>
                  <a:lnTo>
                    <a:pt x="0" y="5467"/>
                  </a:lnTo>
                  <a:lnTo>
                    <a:pt x="5467" y="0"/>
                  </a:lnTo>
                  <a:lnTo>
                    <a:pt x="6467" y="411"/>
                  </a:lnTo>
                  <a:lnTo>
                    <a:pt x="50779" y="44282"/>
                  </a:lnTo>
                  <a:lnTo>
                    <a:pt x="91613" y="89412"/>
                  </a:lnTo>
                  <a:lnTo>
                    <a:pt x="136865" y="128980"/>
                  </a:lnTo>
                  <a:lnTo>
                    <a:pt x="179735" y="161876"/>
                  </a:lnTo>
                  <a:lnTo>
                    <a:pt x="191779" y="174342"/>
                  </a:lnTo>
                  <a:lnTo>
                    <a:pt x="196850" y="183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786"/>
            <p:cNvSpPr/>
            <p:nvPr>
              <p:custDataLst>
                <p:tags r:id="rId84"/>
              </p:custDataLst>
            </p:nvPr>
          </p:nvSpPr>
          <p:spPr>
            <a:xfrm>
              <a:off x="3215606" y="4584700"/>
              <a:ext cx="130845" cy="280813"/>
            </a:xfrm>
            <a:custGeom>
              <a:avLst/>
              <a:gdLst/>
              <a:ahLst/>
              <a:cxnLst/>
              <a:rect l="0" t="0" r="0" b="0"/>
              <a:pathLst>
                <a:path w="130845" h="280813">
                  <a:moveTo>
                    <a:pt x="130844" y="0"/>
                  </a:moveTo>
                  <a:lnTo>
                    <a:pt x="130844" y="0"/>
                  </a:lnTo>
                  <a:lnTo>
                    <a:pt x="125377" y="0"/>
                  </a:lnTo>
                  <a:lnTo>
                    <a:pt x="125082" y="705"/>
                  </a:lnTo>
                  <a:lnTo>
                    <a:pt x="124755" y="3371"/>
                  </a:lnTo>
                  <a:lnTo>
                    <a:pt x="122729" y="6907"/>
                  </a:lnTo>
                  <a:lnTo>
                    <a:pt x="121200" y="8838"/>
                  </a:lnTo>
                  <a:lnTo>
                    <a:pt x="102832" y="54456"/>
                  </a:lnTo>
                  <a:lnTo>
                    <a:pt x="82249" y="100096"/>
                  </a:lnTo>
                  <a:lnTo>
                    <a:pt x="68324" y="135504"/>
                  </a:lnTo>
                  <a:lnTo>
                    <a:pt x="54373" y="170996"/>
                  </a:lnTo>
                  <a:lnTo>
                    <a:pt x="32065" y="217333"/>
                  </a:lnTo>
                  <a:lnTo>
                    <a:pt x="11169" y="259666"/>
                  </a:lnTo>
                  <a:lnTo>
                    <a:pt x="1546" y="275434"/>
                  </a:lnTo>
                  <a:lnTo>
                    <a:pt x="195" y="278873"/>
                  </a:lnTo>
                  <a:lnTo>
                    <a:pt x="0" y="280460"/>
                  </a:lnTo>
                  <a:lnTo>
                    <a:pt x="576" y="280812"/>
                  </a:lnTo>
                  <a:lnTo>
                    <a:pt x="1665" y="280341"/>
                  </a:lnTo>
                  <a:lnTo>
                    <a:pt x="16544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787"/>
            <p:cNvSpPr/>
            <p:nvPr>
              <p:custDataLst>
                <p:tags r:id="rId85"/>
              </p:custDataLst>
            </p:nvPr>
          </p:nvSpPr>
          <p:spPr>
            <a:xfrm>
              <a:off x="3544183" y="4699000"/>
              <a:ext cx="119768" cy="24518"/>
            </a:xfrm>
            <a:custGeom>
              <a:avLst/>
              <a:gdLst/>
              <a:ahLst/>
              <a:cxnLst/>
              <a:rect l="0" t="0" r="0" b="0"/>
              <a:pathLst>
                <a:path w="119768" h="24518">
                  <a:moveTo>
                    <a:pt x="5467" y="19050"/>
                  </a:moveTo>
                  <a:lnTo>
                    <a:pt x="5467" y="19050"/>
                  </a:lnTo>
                  <a:lnTo>
                    <a:pt x="0" y="24517"/>
                  </a:lnTo>
                  <a:lnTo>
                    <a:pt x="42460" y="12500"/>
                  </a:lnTo>
                  <a:lnTo>
                    <a:pt x="82310" y="4194"/>
                  </a:lnTo>
                  <a:lnTo>
                    <a:pt x="1197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788"/>
            <p:cNvSpPr/>
            <p:nvPr>
              <p:custDataLst>
                <p:tags r:id="rId86"/>
              </p:custDataLst>
            </p:nvPr>
          </p:nvSpPr>
          <p:spPr>
            <a:xfrm>
              <a:off x="3530600" y="4749800"/>
              <a:ext cx="165101" cy="38101"/>
            </a:xfrm>
            <a:custGeom>
              <a:avLst/>
              <a:gdLst/>
              <a:ahLst/>
              <a:cxnLst/>
              <a:rect l="0" t="0" r="0" b="0"/>
              <a:pathLst>
                <a:path w="165101" h="38101">
                  <a:moveTo>
                    <a:pt x="0" y="38100"/>
                  </a:moveTo>
                  <a:lnTo>
                    <a:pt x="0" y="38100"/>
                  </a:lnTo>
                  <a:lnTo>
                    <a:pt x="38987" y="32325"/>
                  </a:lnTo>
                  <a:lnTo>
                    <a:pt x="80304" y="22199"/>
                  </a:lnTo>
                  <a:lnTo>
                    <a:pt x="119279" y="10967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789"/>
            <p:cNvSpPr/>
            <p:nvPr>
              <p:custDataLst>
                <p:tags r:id="rId87"/>
              </p:custDataLst>
            </p:nvPr>
          </p:nvSpPr>
          <p:spPr>
            <a:xfrm>
              <a:off x="3901592" y="4673600"/>
              <a:ext cx="149709" cy="12701"/>
            </a:xfrm>
            <a:custGeom>
              <a:avLst/>
              <a:gdLst/>
              <a:ahLst/>
              <a:cxnLst/>
              <a:rect l="0" t="0" r="0" b="0"/>
              <a:pathLst>
                <a:path w="149709" h="12701">
                  <a:moveTo>
                    <a:pt x="3658" y="12700"/>
                  </a:moveTo>
                  <a:lnTo>
                    <a:pt x="3658" y="12700"/>
                  </a:lnTo>
                  <a:lnTo>
                    <a:pt x="0" y="12700"/>
                  </a:lnTo>
                  <a:lnTo>
                    <a:pt x="44071" y="12700"/>
                  </a:lnTo>
                  <a:lnTo>
                    <a:pt x="84548" y="9329"/>
                  </a:lnTo>
                  <a:lnTo>
                    <a:pt x="131423" y="4861"/>
                  </a:lnTo>
                  <a:lnTo>
                    <a:pt x="1497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790"/>
            <p:cNvSpPr/>
            <p:nvPr>
              <p:custDataLst>
                <p:tags r:id="rId88"/>
              </p:custDataLst>
            </p:nvPr>
          </p:nvSpPr>
          <p:spPr>
            <a:xfrm>
              <a:off x="4140539" y="4490594"/>
              <a:ext cx="158412" cy="158916"/>
            </a:xfrm>
            <a:custGeom>
              <a:avLst/>
              <a:gdLst/>
              <a:ahLst/>
              <a:cxnLst/>
              <a:rect l="0" t="0" r="0" b="0"/>
              <a:pathLst>
                <a:path w="158412" h="158916">
                  <a:moveTo>
                    <a:pt x="12361" y="11556"/>
                  </a:moveTo>
                  <a:lnTo>
                    <a:pt x="12361" y="11556"/>
                  </a:lnTo>
                  <a:lnTo>
                    <a:pt x="806" y="0"/>
                  </a:lnTo>
                  <a:lnTo>
                    <a:pt x="424" y="324"/>
                  </a:lnTo>
                  <a:lnTo>
                    <a:pt x="0" y="2566"/>
                  </a:lnTo>
                  <a:lnTo>
                    <a:pt x="6503" y="11166"/>
                  </a:lnTo>
                  <a:lnTo>
                    <a:pt x="50571" y="47200"/>
                  </a:lnTo>
                  <a:lnTo>
                    <a:pt x="91118" y="79640"/>
                  </a:lnTo>
                  <a:lnTo>
                    <a:pt x="136910" y="121669"/>
                  </a:lnTo>
                  <a:lnTo>
                    <a:pt x="150942" y="143665"/>
                  </a:lnTo>
                  <a:lnTo>
                    <a:pt x="153210" y="153292"/>
                  </a:lnTo>
                  <a:lnTo>
                    <a:pt x="152827" y="156847"/>
                  </a:lnTo>
                  <a:lnTo>
                    <a:pt x="153277" y="158511"/>
                  </a:lnTo>
                  <a:lnTo>
                    <a:pt x="154283" y="158915"/>
                  </a:lnTo>
                  <a:lnTo>
                    <a:pt x="158411" y="1576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791"/>
            <p:cNvSpPr/>
            <p:nvPr>
              <p:custDataLst>
                <p:tags r:id="rId89"/>
              </p:custDataLst>
            </p:nvPr>
          </p:nvSpPr>
          <p:spPr>
            <a:xfrm>
              <a:off x="4289771" y="4515373"/>
              <a:ext cx="91730" cy="297928"/>
            </a:xfrm>
            <a:custGeom>
              <a:avLst/>
              <a:gdLst/>
              <a:ahLst/>
              <a:cxnLst/>
              <a:rect l="0" t="0" r="0" b="0"/>
              <a:pathLst>
                <a:path w="91730" h="297928">
                  <a:moveTo>
                    <a:pt x="91729" y="12177"/>
                  </a:moveTo>
                  <a:lnTo>
                    <a:pt x="91729" y="12177"/>
                  </a:lnTo>
                  <a:lnTo>
                    <a:pt x="91729" y="1242"/>
                  </a:lnTo>
                  <a:lnTo>
                    <a:pt x="91023" y="654"/>
                  </a:lnTo>
                  <a:lnTo>
                    <a:pt x="88358" y="0"/>
                  </a:lnTo>
                  <a:lnTo>
                    <a:pt x="79520" y="3003"/>
                  </a:lnTo>
                  <a:lnTo>
                    <a:pt x="67963" y="11732"/>
                  </a:lnTo>
                  <a:lnTo>
                    <a:pt x="39489" y="46259"/>
                  </a:lnTo>
                  <a:lnTo>
                    <a:pt x="31879" y="62962"/>
                  </a:lnTo>
                  <a:lnTo>
                    <a:pt x="27068" y="79724"/>
                  </a:lnTo>
                  <a:lnTo>
                    <a:pt x="25338" y="82608"/>
                  </a:lnTo>
                  <a:lnTo>
                    <a:pt x="24891" y="84531"/>
                  </a:lnTo>
                  <a:lnTo>
                    <a:pt x="25298" y="85813"/>
                  </a:lnTo>
                  <a:lnTo>
                    <a:pt x="26275" y="86668"/>
                  </a:lnTo>
                  <a:lnTo>
                    <a:pt x="27360" y="91380"/>
                  </a:lnTo>
                  <a:lnTo>
                    <a:pt x="27409" y="111350"/>
                  </a:lnTo>
                  <a:lnTo>
                    <a:pt x="19376" y="155181"/>
                  </a:lnTo>
                  <a:lnTo>
                    <a:pt x="11219" y="198260"/>
                  </a:lnTo>
                  <a:lnTo>
                    <a:pt x="2814" y="238859"/>
                  </a:lnTo>
                  <a:lnTo>
                    <a:pt x="0" y="256858"/>
                  </a:lnTo>
                  <a:lnTo>
                    <a:pt x="2317" y="289818"/>
                  </a:lnTo>
                  <a:lnTo>
                    <a:pt x="3193" y="292521"/>
                  </a:lnTo>
                  <a:lnTo>
                    <a:pt x="4483" y="294323"/>
                  </a:lnTo>
                  <a:lnTo>
                    <a:pt x="9179" y="2979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SMARTInkShape-Group156"/>
          <p:cNvGrpSpPr/>
          <p:nvPr/>
        </p:nvGrpSpPr>
        <p:grpSpPr>
          <a:xfrm>
            <a:off x="4889500" y="4668133"/>
            <a:ext cx="478306" cy="272168"/>
            <a:chOff x="4889500" y="4668133"/>
            <a:chExt cx="478306" cy="272168"/>
          </a:xfrm>
        </p:grpSpPr>
        <p:sp>
          <p:nvSpPr>
            <p:cNvPr id="109" name="SMARTInkShape-792"/>
            <p:cNvSpPr/>
            <p:nvPr>
              <p:custDataLst>
                <p:tags r:id="rId80"/>
              </p:custDataLst>
            </p:nvPr>
          </p:nvSpPr>
          <p:spPr>
            <a:xfrm>
              <a:off x="4889500" y="4775200"/>
              <a:ext cx="419101" cy="19051"/>
            </a:xfrm>
            <a:custGeom>
              <a:avLst/>
              <a:gdLst/>
              <a:ahLst/>
              <a:cxnLst/>
              <a:rect l="0" t="0" r="0" b="0"/>
              <a:pathLst>
                <a:path w="419101" h="19051">
                  <a:moveTo>
                    <a:pt x="0" y="19050"/>
                  </a:moveTo>
                  <a:lnTo>
                    <a:pt x="0" y="19050"/>
                  </a:lnTo>
                  <a:lnTo>
                    <a:pt x="34531" y="15679"/>
                  </a:lnTo>
                  <a:lnTo>
                    <a:pt x="69675" y="12142"/>
                  </a:lnTo>
                  <a:lnTo>
                    <a:pt x="117044" y="8218"/>
                  </a:lnTo>
                  <a:lnTo>
                    <a:pt x="146469" y="6185"/>
                  </a:lnTo>
                  <a:lnTo>
                    <a:pt x="178079" y="4123"/>
                  </a:lnTo>
                  <a:lnTo>
                    <a:pt x="211147" y="2749"/>
                  </a:lnTo>
                  <a:lnTo>
                    <a:pt x="245187" y="1832"/>
                  </a:lnTo>
                  <a:lnTo>
                    <a:pt x="279874" y="1221"/>
                  </a:lnTo>
                  <a:lnTo>
                    <a:pt x="310761" y="814"/>
                  </a:lnTo>
                  <a:lnTo>
                    <a:pt x="339113" y="543"/>
                  </a:lnTo>
                  <a:lnTo>
                    <a:pt x="383550" y="241"/>
                  </a:lnTo>
                  <a:lnTo>
                    <a:pt x="419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793"/>
            <p:cNvSpPr/>
            <p:nvPr>
              <p:custDataLst>
                <p:tags r:id="rId81"/>
              </p:custDataLst>
            </p:nvPr>
          </p:nvSpPr>
          <p:spPr>
            <a:xfrm>
              <a:off x="4977801" y="4832350"/>
              <a:ext cx="362550" cy="37762"/>
            </a:xfrm>
            <a:custGeom>
              <a:avLst/>
              <a:gdLst/>
              <a:ahLst/>
              <a:cxnLst/>
              <a:rect l="0" t="0" r="0" b="0"/>
              <a:pathLst>
                <a:path w="362550" h="37762">
                  <a:moveTo>
                    <a:pt x="25999" y="25400"/>
                  </a:moveTo>
                  <a:lnTo>
                    <a:pt x="25999" y="25400"/>
                  </a:lnTo>
                  <a:lnTo>
                    <a:pt x="4014" y="32308"/>
                  </a:lnTo>
                  <a:lnTo>
                    <a:pt x="758" y="34238"/>
                  </a:lnTo>
                  <a:lnTo>
                    <a:pt x="0" y="35526"/>
                  </a:lnTo>
                  <a:lnTo>
                    <a:pt x="906" y="36384"/>
                  </a:lnTo>
                  <a:lnTo>
                    <a:pt x="2920" y="36956"/>
                  </a:lnTo>
                  <a:lnTo>
                    <a:pt x="36094" y="37761"/>
                  </a:lnTo>
                  <a:lnTo>
                    <a:pt x="74230" y="32305"/>
                  </a:lnTo>
                  <a:lnTo>
                    <a:pt x="120813" y="24235"/>
                  </a:lnTo>
                  <a:lnTo>
                    <a:pt x="147063" y="21096"/>
                  </a:lnTo>
                  <a:lnTo>
                    <a:pt x="174442" y="18297"/>
                  </a:lnTo>
                  <a:lnTo>
                    <a:pt x="201161" y="15726"/>
                  </a:lnTo>
                  <a:lnTo>
                    <a:pt x="227440" y="13306"/>
                  </a:lnTo>
                  <a:lnTo>
                    <a:pt x="253426" y="10987"/>
                  </a:lnTo>
                  <a:lnTo>
                    <a:pt x="299233" y="6529"/>
                  </a:lnTo>
                  <a:lnTo>
                    <a:pt x="36254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794"/>
            <p:cNvSpPr/>
            <p:nvPr>
              <p:custDataLst>
                <p:tags r:id="rId82"/>
              </p:custDataLst>
            </p:nvPr>
          </p:nvSpPr>
          <p:spPr>
            <a:xfrm>
              <a:off x="5181600" y="4668133"/>
              <a:ext cx="186206" cy="272168"/>
            </a:xfrm>
            <a:custGeom>
              <a:avLst/>
              <a:gdLst/>
              <a:ahLst/>
              <a:cxnLst/>
              <a:rect l="0" t="0" r="0" b="0"/>
              <a:pathLst>
                <a:path w="186206" h="272168">
                  <a:moveTo>
                    <a:pt x="38100" y="5467"/>
                  </a:moveTo>
                  <a:lnTo>
                    <a:pt x="38100" y="5467"/>
                  </a:lnTo>
                  <a:lnTo>
                    <a:pt x="34729" y="2096"/>
                  </a:lnTo>
                  <a:lnTo>
                    <a:pt x="31192" y="441"/>
                  </a:lnTo>
                  <a:lnTo>
                    <a:pt x="29261" y="0"/>
                  </a:lnTo>
                  <a:lnTo>
                    <a:pt x="29385" y="411"/>
                  </a:lnTo>
                  <a:lnTo>
                    <a:pt x="73885" y="29594"/>
                  </a:lnTo>
                  <a:lnTo>
                    <a:pt x="111027" y="57771"/>
                  </a:lnTo>
                  <a:lnTo>
                    <a:pt x="149548" y="86581"/>
                  </a:lnTo>
                  <a:lnTo>
                    <a:pt x="177660" y="112991"/>
                  </a:lnTo>
                  <a:lnTo>
                    <a:pt x="184057" y="121600"/>
                  </a:lnTo>
                  <a:lnTo>
                    <a:pt x="186205" y="129456"/>
                  </a:lnTo>
                  <a:lnTo>
                    <a:pt x="185519" y="136809"/>
                  </a:lnTo>
                  <a:lnTo>
                    <a:pt x="182946" y="143828"/>
                  </a:lnTo>
                  <a:lnTo>
                    <a:pt x="155728" y="167192"/>
                  </a:lnTo>
                  <a:lnTo>
                    <a:pt x="124481" y="185530"/>
                  </a:lnTo>
                  <a:lnTo>
                    <a:pt x="88486" y="204734"/>
                  </a:lnTo>
                  <a:lnTo>
                    <a:pt x="53673" y="222677"/>
                  </a:lnTo>
                  <a:lnTo>
                    <a:pt x="9139" y="255074"/>
                  </a:lnTo>
                  <a:lnTo>
                    <a:pt x="5387" y="260066"/>
                  </a:lnTo>
                  <a:lnTo>
                    <a:pt x="0" y="272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" name="SMARTInkShape-Group157"/>
          <p:cNvGrpSpPr/>
          <p:nvPr/>
        </p:nvGrpSpPr>
        <p:grpSpPr>
          <a:xfrm>
            <a:off x="5899149" y="4569738"/>
            <a:ext cx="958852" cy="427713"/>
            <a:chOff x="5899149" y="4569738"/>
            <a:chExt cx="958852" cy="427713"/>
          </a:xfrm>
        </p:grpSpPr>
        <p:sp>
          <p:nvSpPr>
            <p:cNvPr id="113" name="SMARTInkShape-795"/>
            <p:cNvSpPr/>
            <p:nvPr>
              <p:custDataLst>
                <p:tags r:id="rId72"/>
              </p:custDataLst>
            </p:nvPr>
          </p:nvSpPr>
          <p:spPr>
            <a:xfrm>
              <a:off x="6698066" y="4826000"/>
              <a:ext cx="159935" cy="19051"/>
            </a:xfrm>
            <a:custGeom>
              <a:avLst/>
              <a:gdLst/>
              <a:ahLst/>
              <a:cxnLst/>
              <a:rect l="0" t="0" r="0" b="0"/>
              <a:pathLst>
                <a:path w="159935" h="19051">
                  <a:moveTo>
                    <a:pt x="32934" y="0"/>
                  </a:moveTo>
                  <a:lnTo>
                    <a:pt x="32934" y="0"/>
                  </a:lnTo>
                  <a:lnTo>
                    <a:pt x="2227" y="10935"/>
                  </a:lnTo>
                  <a:lnTo>
                    <a:pt x="468" y="12229"/>
                  </a:lnTo>
                  <a:lnTo>
                    <a:pt x="0" y="13797"/>
                  </a:lnTo>
                  <a:lnTo>
                    <a:pt x="395" y="15548"/>
                  </a:lnTo>
                  <a:lnTo>
                    <a:pt x="21177" y="18012"/>
                  </a:lnTo>
                  <a:lnTo>
                    <a:pt x="60887" y="18743"/>
                  </a:lnTo>
                  <a:lnTo>
                    <a:pt x="105030" y="18959"/>
                  </a:lnTo>
                  <a:lnTo>
                    <a:pt x="159934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796"/>
            <p:cNvSpPr/>
            <p:nvPr>
              <p:custDataLst>
                <p:tags r:id="rId73"/>
              </p:custDataLst>
            </p:nvPr>
          </p:nvSpPr>
          <p:spPr>
            <a:xfrm>
              <a:off x="6740041" y="4738568"/>
              <a:ext cx="117960" cy="11233"/>
            </a:xfrm>
            <a:custGeom>
              <a:avLst/>
              <a:gdLst/>
              <a:ahLst/>
              <a:cxnLst/>
              <a:rect l="0" t="0" r="0" b="0"/>
              <a:pathLst>
                <a:path w="117960" h="11233">
                  <a:moveTo>
                    <a:pt x="3659" y="11232"/>
                  </a:moveTo>
                  <a:lnTo>
                    <a:pt x="3659" y="11232"/>
                  </a:lnTo>
                  <a:lnTo>
                    <a:pt x="0" y="11232"/>
                  </a:lnTo>
                  <a:lnTo>
                    <a:pt x="1563" y="11232"/>
                  </a:lnTo>
                  <a:lnTo>
                    <a:pt x="43474" y="2393"/>
                  </a:lnTo>
                  <a:lnTo>
                    <a:pt x="86417" y="0"/>
                  </a:lnTo>
                  <a:lnTo>
                    <a:pt x="117959" y="48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797"/>
            <p:cNvSpPr/>
            <p:nvPr>
              <p:custDataLst>
                <p:tags r:id="rId74"/>
              </p:custDataLst>
            </p:nvPr>
          </p:nvSpPr>
          <p:spPr>
            <a:xfrm>
              <a:off x="6447728" y="4794250"/>
              <a:ext cx="73723" cy="190501"/>
            </a:xfrm>
            <a:custGeom>
              <a:avLst/>
              <a:gdLst/>
              <a:ahLst/>
              <a:cxnLst/>
              <a:rect l="0" t="0" r="0" b="0"/>
              <a:pathLst>
                <a:path w="73723" h="190501">
                  <a:moveTo>
                    <a:pt x="73722" y="0"/>
                  </a:moveTo>
                  <a:lnTo>
                    <a:pt x="73722" y="0"/>
                  </a:lnTo>
                  <a:lnTo>
                    <a:pt x="58142" y="0"/>
                  </a:lnTo>
                  <a:lnTo>
                    <a:pt x="41119" y="6742"/>
                  </a:lnTo>
                  <a:lnTo>
                    <a:pt x="26040" y="21048"/>
                  </a:lnTo>
                  <a:lnTo>
                    <a:pt x="9009" y="50620"/>
                  </a:lnTo>
                  <a:lnTo>
                    <a:pt x="0" y="89701"/>
                  </a:lnTo>
                  <a:lnTo>
                    <a:pt x="1382" y="128020"/>
                  </a:lnTo>
                  <a:lnTo>
                    <a:pt x="400" y="172569"/>
                  </a:lnTo>
                  <a:lnTo>
                    <a:pt x="3872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798"/>
            <p:cNvSpPr/>
            <p:nvPr>
              <p:custDataLst>
                <p:tags r:id="rId75"/>
              </p:custDataLst>
            </p:nvPr>
          </p:nvSpPr>
          <p:spPr>
            <a:xfrm>
              <a:off x="6369050" y="4781550"/>
              <a:ext cx="82551" cy="107951"/>
            </a:xfrm>
            <a:custGeom>
              <a:avLst/>
              <a:gdLst/>
              <a:ahLst/>
              <a:cxnLst/>
              <a:rect l="0" t="0" r="0" b="0"/>
              <a:pathLst>
                <a:path w="82551" h="1079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7" y="1881"/>
                  </a:lnTo>
                  <a:lnTo>
                    <a:pt x="42247" y="35974"/>
                  </a:lnTo>
                  <a:lnTo>
                    <a:pt x="69002" y="76478"/>
                  </a:lnTo>
                  <a:lnTo>
                    <a:pt x="8255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799"/>
            <p:cNvSpPr/>
            <p:nvPr>
              <p:custDataLst>
                <p:tags r:id="rId76"/>
              </p:custDataLst>
            </p:nvPr>
          </p:nvSpPr>
          <p:spPr>
            <a:xfrm>
              <a:off x="6210300" y="4940300"/>
              <a:ext cx="50801" cy="57151"/>
            </a:xfrm>
            <a:custGeom>
              <a:avLst/>
              <a:gdLst/>
              <a:ahLst/>
              <a:cxnLst/>
              <a:rect l="0" t="0" r="0" b="0"/>
              <a:pathLst>
                <a:path w="50801" h="57151">
                  <a:moveTo>
                    <a:pt x="50800" y="0"/>
                  </a:moveTo>
                  <a:lnTo>
                    <a:pt x="50800" y="0"/>
                  </a:lnTo>
                  <a:lnTo>
                    <a:pt x="44058" y="3371"/>
                  </a:lnTo>
                  <a:lnTo>
                    <a:pt x="9458" y="42947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800"/>
            <p:cNvSpPr/>
            <p:nvPr>
              <p:custDataLst>
                <p:tags r:id="rId77"/>
              </p:custDataLst>
            </p:nvPr>
          </p:nvSpPr>
          <p:spPr>
            <a:xfrm>
              <a:off x="6070600" y="4819650"/>
              <a:ext cx="120651" cy="177801"/>
            </a:xfrm>
            <a:custGeom>
              <a:avLst/>
              <a:gdLst/>
              <a:ahLst/>
              <a:cxnLst/>
              <a:rect l="0" t="0" r="0" b="0"/>
              <a:pathLst>
                <a:path w="120651" h="177801">
                  <a:moveTo>
                    <a:pt x="120650" y="0"/>
                  </a:moveTo>
                  <a:lnTo>
                    <a:pt x="120650" y="0"/>
                  </a:lnTo>
                  <a:lnTo>
                    <a:pt x="113908" y="0"/>
                  </a:lnTo>
                  <a:lnTo>
                    <a:pt x="108717" y="1881"/>
                  </a:lnTo>
                  <a:lnTo>
                    <a:pt x="84340" y="18298"/>
                  </a:lnTo>
                  <a:lnTo>
                    <a:pt x="55867" y="63501"/>
                  </a:lnTo>
                  <a:lnTo>
                    <a:pt x="31497" y="108499"/>
                  </a:lnTo>
                  <a:lnTo>
                    <a:pt x="10063" y="150208"/>
                  </a:lnTo>
                  <a:lnTo>
                    <a:pt x="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801"/>
            <p:cNvSpPr/>
            <p:nvPr>
              <p:custDataLst>
                <p:tags r:id="rId78"/>
              </p:custDataLst>
            </p:nvPr>
          </p:nvSpPr>
          <p:spPr>
            <a:xfrm>
              <a:off x="6083300" y="4806950"/>
              <a:ext cx="88901" cy="171451"/>
            </a:xfrm>
            <a:custGeom>
              <a:avLst/>
              <a:gdLst/>
              <a:ahLst/>
              <a:cxnLst/>
              <a:rect l="0" t="0" r="0" b="0"/>
              <a:pathLst>
                <a:path w="88901" h="171451">
                  <a:moveTo>
                    <a:pt x="0" y="0"/>
                  </a:moveTo>
                  <a:lnTo>
                    <a:pt x="0" y="0"/>
                  </a:lnTo>
                  <a:lnTo>
                    <a:pt x="6742" y="0"/>
                  </a:lnTo>
                  <a:lnTo>
                    <a:pt x="8022" y="2117"/>
                  </a:lnTo>
                  <a:lnTo>
                    <a:pt x="10652" y="24486"/>
                  </a:lnTo>
                  <a:lnTo>
                    <a:pt x="28789" y="71977"/>
                  </a:lnTo>
                  <a:lnTo>
                    <a:pt x="57596" y="119510"/>
                  </a:lnTo>
                  <a:lnTo>
                    <a:pt x="83314" y="155882"/>
                  </a:lnTo>
                  <a:lnTo>
                    <a:pt x="8890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802"/>
            <p:cNvSpPr/>
            <p:nvPr>
              <p:custDataLst>
                <p:tags r:id="rId79"/>
              </p:custDataLst>
            </p:nvPr>
          </p:nvSpPr>
          <p:spPr>
            <a:xfrm>
              <a:off x="5899149" y="4569738"/>
              <a:ext cx="134621" cy="330249"/>
            </a:xfrm>
            <a:custGeom>
              <a:avLst/>
              <a:gdLst/>
              <a:ahLst/>
              <a:cxnLst/>
              <a:rect l="0" t="0" r="0" b="0"/>
              <a:pathLst>
                <a:path w="134621" h="330249">
                  <a:moveTo>
                    <a:pt x="1" y="91162"/>
                  </a:moveTo>
                  <a:lnTo>
                    <a:pt x="1" y="91162"/>
                  </a:lnTo>
                  <a:lnTo>
                    <a:pt x="0" y="94533"/>
                  </a:lnTo>
                  <a:lnTo>
                    <a:pt x="1412" y="95526"/>
                  </a:lnTo>
                  <a:lnTo>
                    <a:pt x="42064" y="102902"/>
                  </a:lnTo>
                  <a:lnTo>
                    <a:pt x="78813" y="97897"/>
                  </a:lnTo>
                  <a:lnTo>
                    <a:pt x="113980" y="82170"/>
                  </a:lnTo>
                  <a:lnTo>
                    <a:pt x="122553" y="76700"/>
                  </a:lnTo>
                  <a:lnTo>
                    <a:pt x="128270" y="70232"/>
                  </a:lnTo>
                  <a:lnTo>
                    <a:pt x="134620" y="55519"/>
                  </a:lnTo>
                  <a:lnTo>
                    <a:pt x="133680" y="39573"/>
                  </a:lnTo>
                  <a:lnTo>
                    <a:pt x="127852" y="23783"/>
                  </a:lnTo>
                  <a:lnTo>
                    <a:pt x="118207" y="9710"/>
                  </a:lnTo>
                  <a:lnTo>
                    <a:pt x="104984" y="2045"/>
                  </a:lnTo>
                  <a:lnTo>
                    <a:pt x="97506" y="0"/>
                  </a:lnTo>
                  <a:lnTo>
                    <a:pt x="79790" y="1492"/>
                  </a:lnTo>
                  <a:lnTo>
                    <a:pt x="70127" y="3865"/>
                  </a:lnTo>
                  <a:lnTo>
                    <a:pt x="51863" y="15910"/>
                  </a:lnTo>
                  <a:lnTo>
                    <a:pt x="20515" y="49016"/>
                  </a:lnTo>
                  <a:lnTo>
                    <a:pt x="14527" y="67727"/>
                  </a:lnTo>
                  <a:lnTo>
                    <a:pt x="16433" y="111854"/>
                  </a:lnTo>
                  <a:lnTo>
                    <a:pt x="25413" y="132579"/>
                  </a:lnTo>
                  <a:lnTo>
                    <a:pt x="47432" y="172250"/>
                  </a:lnTo>
                  <a:lnTo>
                    <a:pt x="74712" y="217691"/>
                  </a:lnTo>
                  <a:lnTo>
                    <a:pt x="95055" y="255363"/>
                  </a:lnTo>
                  <a:lnTo>
                    <a:pt x="95634" y="268562"/>
                  </a:lnTo>
                  <a:lnTo>
                    <a:pt x="91993" y="287893"/>
                  </a:lnTo>
                  <a:lnTo>
                    <a:pt x="76333" y="310398"/>
                  </a:lnTo>
                  <a:lnTo>
                    <a:pt x="61679" y="321009"/>
                  </a:lnTo>
                  <a:lnTo>
                    <a:pt x="41324" y="329068"/>
                  </a:lnTo>
                  <a:lnTo>
                    <a:pt x="32478" y="330248"/>
                  </a:lnTo>
                  <a:lnTo>
                    <a:pt x="30119" y="329575"/>
                  </a:lnTo>
                  <a:lnTo>
                    <a:pt x="28546" y="328420"/>
                  </a:lnTo>
                  <a:lnTo>
                    <a:pt x="28908" y="325534"/>
                  </a:lnTo>
                  <a:lnTo>
                    <a:pt x="38101" y="3070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4" name="SMARTInkShape-Group158"/>
          <p:cNvGrpSpPr/>
          <p:nvPr/>
        </p:nvGrpSpPr>
        <p:grpSpPr>
          <a:xfrm>
            <a:off x="7162800" y="4629150"/>
            <a:ext cx="237177" cy="196851"/>
            <a:chOff x="7162800" y="4629150"/>
            <a:chExt cx="237177" cy="196851"/>
          </a:xfrm>
        </p:grpSpPr>
        <p:sp>
          <p:nvSpPr>
            <p:cNvPr id="122" name="SMARTInkShape-803"/>
            <p:cNvSpPr/>
            <p:nvPr>
              <p:custDataLst>
                <p:tags r:id="rId70"/>
              </p:custDataLst>
            </p:nvPr>
          </p:nvSpPr>
          <p:spPr>
            <a:xfrm>
              <a:off x="7385050" y="4629150"/>
              <a:ext cx="14927" cy="196851"/>
            </a:xfrm>
            <a:custGeom>
              <a:avLst/>
              <a:gdLst/>
              <a:ahLst/>
              <a:cxnLst/>
              <a:rect l="0" t="0" r="0" b="0"/>
              <a:pathLst>
                <a:path w="14927" h="1968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6907" y="5645"/>
                  </a:lnTo>
                  <a:lnTo>
                    <a:pt x="14926" y="36628"/>
                  </a:lnTo>
                  <a:lnTo>
                    <a:pt x="14456" y="74666"/>
                  </a:lnTo>
                  <a:lnTo>
                    <a:pt x="11599" y="106563"/>
                  </a:lnTo>
                  <a:lnTo>
                    <a:pt x="7977" y="139789"/>
                  </a:lnTo>
                  <a:lnTo>
                    <a:pt x="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804"/>
            <p:cNvSpPr/>
            <p:nvPr>
              <p:custDataLst>
                <p:tags r:id="rId71"/>
              </p:custDataLst>
            </p:nvPr>
          </p:nvSpPr>
          <p:spPr>
            <a:xfrm>
              <a:off x="7162800" y="4756150"/>
              <a:ext cx="139701" cy="12701"/>
            </a:xfrm>
            <a:custGeom>
              <a:avLst/>
              <a:gdLst/>
              <a:ahLst/>
              <a:cxnLst/>
              <a:rect l="0" t="0" r="0" b="0"/>
              <a:pathLst>
                <a:path w="139701" h="12701">
                  <a:moveTo>
                    <a:pt x="0" y="0"/>
                  </a:moveTo>
                  <a:lnTo>
                    <a:pt x="0" y="0"/>
                  </a:lnTo>
                  <a:lnTo>
                    <a:pt x="0" y="5467"/>
                  </a:lnTo>
                  <a:lnTo>
                    <a:pt x="47385" y="6316"/>
                  </a:lnTo>
                  <a:lnTo>
                    <a:pt x="90734" y="9714"/>
                  </a:lnTo>
                  <a:lnTo>
                    <a:pt x="1397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5" name="SMARTInkShape-805"/>
          <p:cNvSpPr/>
          <p:nvPr>
            <p:custDataLst>
              <p:tags r:id="rId5"/>
            </p:custDataLst>
          </p:nvPr>
        </p:nvSpPr>
        <p:spPr>
          <a:xfrm>
            <a:off x="1739900" y="5795061"/>
            <a:ext cx="63501" cy="15190"/>
          </a:xfrm>
          <a:custGeom>
            <a:avLst/>
            <a:gdLst/>
            <a:ahLst/>
            <a:cxnLst/>
            <a:rect l="0" t="0" r="0" b="0"/>
            <a:pathLst>
              <a:path w="63501" h="15190">
                <a:moveTo>
                  <a:pt x="63500" y="8839"/>
                </a:moveTo>
                <a:lnTo>
                  <a:pt x="63500" y="8839"/>
                </a:lnTo>
                <a:lnTo>
                  <a:pt x="44041" y="1932"/>
                </a:lnTo>
                <a:lnTo>
                  <a:pt x="35710" y="0"/>
                </a:lnTo>
                <a:lnTo>
                  <a:pt x="28040" y="830"/>
                </a:lnTo>
                <a:lnTo>
                  <a:pt x="0" y="1518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5" name="SMARTInkShape-Group160"/>
          <p:cNvGrpSpPr/>
          <p:nvPr/>
        </p:nvGrpSpPr>
        <p:grpSpPr>
          <a:xfrm>
            <a:off x="1622771" y="5647268"/>
            <a:ext cx="1228380" cy="490204"/>
            <a:chOff x="1622771" y="5647268"/>
            <a:chExt cx="1228380" cy="490204"/>
          </a:xfrm>
        </p:grpSpPr>
        <p:sp>
          <p:nvSpPr>
            <p:cNvPr id="126" name="SMARTInkShape-806"/>
            <p:cNvSpPr/>
            <p:nvPr>
              <p:custDataLst>
                <p:tags r:id="rId61"/>
              </p:custDataLst>
            </p:nvPr>
          </p:nvSpPr>
          <p:spPr>
            <a:xfrm>
              <a:off x="1622771" y="5715262"/>
              <a:ext cx="231430" cy="260089"/>
            </a:xfrm>
            <a:custGeom>
              <a:avLst/>
              <a:gdLst/>
              <a:ahLst/>
              <a:cxnLst/>
              <a:rect l="0" t="0" r="0" b="0"/>
              <a:pathLst>
                <a:path w="231430" h="260089">
                  <a:moveTo>
                    <a:pt x="104429" y="12438"/>
                  </a:moveTo>
                  <a:lnTo>
                    <a:pt x="104429" y="12438"/>
                  </a:lnTo>
                  <a:lnTo>
                    <a:pt x="107800" y="9067"/>
                  </a:lnTo>
                  <a:lnTo>
                    <a:pt x="111337" y="7412"/>
                  </a:lnTo>
                  <a:lnTo>
                    <a:pt x="120025" y="6262"/>
                  </a:lnTo>
                  <a:lnTo>
                    <a:pt x="116065" y="5397"/>
                  </a:lnTo>
                  <a:lnTo>
                    <a:pt x="107093" y="1729"/>
                  </a:lnTo>
                  <a:lnTo>
                    <a:pt x="83918" y="0"/>
                  </a:lnTo>
                  <a:lnTo>
                    <a:pt x="62525" y="6557"/>
                  </a:lnTo>
                  <a:lnTo>
                    <a:pt x="41683" y="17438"/>
                  </a:lnTo>
                  <a:lnTo>
                    <a:pt x="25474" y="36340"/>
                  </a:lnTo>
                  <a:lnTo>
                    <a:pt x="8363" y="80041"/>
                  </a:lnTo>
                  <a:lnTo>
                    <a:pt x="1761" y="115862"/>
                  </a:lnTo>
                  <a:lnTo>
                    <a:pt x="0" y="134303"/>
                  </a:lnTo>
                  <a:lnTo>
                    <a:pt x="10821" y="155065"/>
                  </a:lnTo>
                  <a:lnTo>
                    <a:pt x="54829" y="200711"/>
                  </a:lnTo>
                  <a:lnTo>
                    <a:pt x="97436" y="226643"/>
                  </a:lnTo>
                  <a:lnTo>
                    <a:pt x="133777" y="238168"/>
                  </a:lnTo>
                  <a:lnTo>
                    <a:pt x="175919" y="244655"/>
                  </a:lnTo>
                  <a:lnTo>
                    <a:pt x="213902" y="250399"/>
                  </a:lnTo>
                  <a:lnTo>
                    <a:pt x="220111" y="254136"/>
                  </a:lnTo>
                  <a:lnTo>
                    <a:pt x="221767" y="256119"/>
                  </a:lnTo>
                  <a:lnTo>
                    <a:pt x="225488" y="258325"/>
                  </a:lnTo>
                  <a:lnTo>
                    <a:pt x="231429" y="260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807"/>
            <p:cNvSpPr/>
            <p:nvPr>
              <p:custDataLst>
                <p:tags r:id="rId62"/>
              </p:custDataLst>
            </p:nvPr>
          </p:nvSpPr>
          <p:spPr>
            <a:xfrm>
              <a:off x="1881694" y="5760932"/>
              <a:ext cx="163007" cy="195369"/>
            </a:xfrm>
            <a:custGeom>
              <a:avLst/>
              <a:gdLst/>
              <a:ahLst/>
              <a:cxnLst/>
              <a:rect l="0" t="0" r="0" b="0"/>
              <a:pathLst>
                <a:path w="163007" h="195369">
                  <a:moveTo>
                    <a:pt x="112206" y="68368"/>
                  </a:moveTo>
                  <a:lnTo>
                    <a:pt x="112206" y="68368"/>
                  </a:lnTo>
                  <a:lnTo>
                    <a:pt x="115577" y="61626"/>
                  </a:lnTo>
                  <a:lnTo>
                    <a:pt x="117673" y="43949"/>
                  </a:lnTo>
                  <a:lnTo>
                    <a:pt x="114923" y="24208"/>
                  </a:lnTo>
                  <a:lnTo>
                    <a:pt x="109640" y="11696"/>
                  </a:lnTo>
                  <a:lnTo>
                    <a:pt x="103775" y="6021"/>
                  </a:lnTo>
                  <a:lnTo>
                    <a:pt x="100235" y="3520"/>
                  </a:lnTo>
                  <a:lnTo>
                    <a:pt x="85141" y="0"/>
                  </a:lnTo>
                  <a:lnTo>
                    <a:pt x="63892" y="2328"/>
                  </a:lnTo>
                  <a:lnTo>
                    <a:pt x="39721" y="17599"/>
                  </a:lnTo>
                  <a:lnTo>
                    <a:pt x="18057" y="46740"/>
                  </a:lnTo>
                  <a:lnTo>
                    <a:pt x="4974" y="85557"/>
                  </a:lnTo>
                  <a:lnTo>
                    <a:pt x="0" y="124967"/>
                  </a:lnTo>
                  <a:lnTo>
                    <a:pt x="8639" y="163455"/>
                  </a:lnTo>
                  <a:lnTo>
                    <a:pt x="18904" y="179538"/>
                  </a:lnTo>
                  <a:lnTo>
                    <a:pt x="24605" y="184815"/>
                  </a:lnTo>
                  <a:lnTo>
                    <a:pt x="31227" y="186921"/>
                  </a:lnTo>
                  <a:lnTo>
                    <a:pt x="46112" y="185499"/>
                  </a:lnTo>
                  <a:lnTo>
                    <a:pt x="60253" y="172637"/>
                  </a:lnTo>
                  <a:lnTo>
                    <a:pt x="85759" y="130307"/>
                  </a:lnTo>
                  <a:lnTo>
                    <a:pt x="104685" y="91663"/>
                  </a:lnTo>
                  <a:lnTo>
                    <a:pt x="118601" y="48224"/>
                  </a:lnTo>
                  <a:lnTo>
                    <a:pt x="124076" y="16510"/>
                  </a:lnTo>
                  <a:lnTo>
                    <a:pt x="123647" y="14746"/>
                  </a:lnTo>
                  <a:lnTo>
                    <a:pt x="122655" y="13569"/>
                  </a:lnTo>
                  <a:lnTo>
                    <a:pt x="121289" y="12786"/>
                  </a:lnTo>
                  <a:lnTo>
                    <a:pt x="117889" y="19441"/>
                  </a:lnTo>
                  <a:lnTo>
                    <a:pt x="108590" y="65479"/>
                  </a:lnTo>
                  <a:lnTo>
                    <a:pt x="107071" y="92014"/>
                  </a:lnTo>
                  <a:lnTo>
                    <a:pt x="115803" y="125914"/>
                  </a:lnTo>
                  <a:lnTo>
                    <a:pt x="134909" y="169615"/>
                  </a:lnTo>
                  <a:lnTo>
                    <a:pt x="144874" y="183922"/>
                  </a:lnTo>
                  <a:lnTo>
                    <a:pt x="163006" y="1953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808"/>
            <p:cNvSpPr/>
            <p:nvPr>
              <p:custDataLst>
                <p:tags r:id="rId63"/>
              </p:custDataLst>
            </p:nvPr>
          </p:nvSpPr>
          <p:spPr>
            <a:xfrm>
              <a:off x="2099836" y="5756986"/>
              <a:ext cx="56540" cy="161215"/>
            </a:xfrm>
            <a:custGeom>
              <a:avLst/>
              <a:gdLst/>
              <a:ahLst/>
              <a:cxnLst/>
              <a:rect l="0" t="0" r="0" b="0"/>
              <a:pathLst>
                <a:path w="56540" h="161215">
                  <a:moveTo>
                    <a:pt x="52814" y="34214"/>
                  </a:moveTo>
                  <a:lnTo>
                    <a:pt x="52814" y="34214"/>
                  </a:lnTo>
                  <a:lnTo>
                    <a:pt x="46333" y="18299"/>
                  </a:lnTo>
                  <a:lnTo>
                    <a:pt x="37234" y="4328"/>
                  </a:lnTo>
                  <a:lnTo>
                    <a:pt x="32550" y="884"/>
                  </a:lnTo>
                  <a:lnTo>
                    <a:pt x="28015" y="0"/>
                  </a:lnTo>
                  <a:lnTo>
                    <a:pt x="23581" y="821"/>
                  </a:lnTo>
                  <a:lnTo>
                    <a:pt x="10600" y="8719"/>
                  </a:lnTo>
                  <a:lnTo>
                    <a:pt x="3948" y="19825"/>
                  </a:lnTo>
                  <a:lnTo>
                    <a:pt x="1187" y="26738"/>
                  </a:lnTo>
                  <a:lnTo>
                    <a:pt x="0" y="41945"/>
                  </a:lnTo>
                  <a:lnTo>
                    <a:pt x="4987" y="74703"/>
                  </a:lnTo>
                  <a:lnTo>
                    <a:pt x="14389" y="89604"/>
                  </a:lnTo>
                  <a:lnTo>
                    <a:pt x="50307" y="126873"/>
                  </a:lnTo>
                  <a:lnTo>
                    <a:pt x="55227" y="137484"/>
                  </a:lnTo>
                  <a:lnTo>
                    <a:pt x="56539" y="143277"/>
                  </a:lnTo>
                  <a:lnTo>
                    <a:pt x="56003" y="147846"/>
                  </a:lnTo>
                  <a:lnTo>
                    <a:pt x="54234" y="151595"/>
                  </a:lnTo>
                  <a:lnTo>
                    <a:pt x="51644" y="154802"/>
                  </a:lnTo>
                  <a:lnTo>
                    <a:pt x="43122" y="158363"/>
                  </a:lnTo>
                  <a:lnTo>
                    <a:pt x="27414" y="1612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809"/>
            <p:cNvSpPr/>
            <p:nvPr>
              <p:custDataLst>
                <p:tags r:id="rId64"/>
              </p:custDataLst>
            </p:nvPr>
          </p:nvSpPr>
          <p:spPr>
            <a:xfrm>
              <a:off x="2178447" y="5764796"/>
              <a:ext cx="139304" cy="140895"/>
            </a:xfrm>
            <a:custGeom>
              <a:avLst/>
              <a:gdLst/>
              <a:ahLst/>
              <a:cxnLst/>
              <a:rect l="0" t="0" r="0" b="0"/>
              <a:pathLst>
                <a:path w="139304" h="140895">
                  <a:moveTo>
                    <a:pt x="12303" y="83554"/>
                  </a:moveTo>
                  <a:lnTo>
                    <a:pt x="12303" y="83554"/>
                  </a:lnTo>
                  <a:lnTo>
                    <a:pt x="12303" y="86925"/>
                  </a:lnTo>
                  <a:lnTo>
                    <a:pt x="13009" y="87918"/>
                  </a:lnTo>
                  <a:lnTo>
                    <a:pt x="14184" y="88580"/>
                  </a:lnTo>
                  <a:lnTo>
                    <a:pt x="15674" y="89021"/>
                  </a:lnTo>
                  <a:lnTo>
                    <a:pt x="17372" y="88610"/>
                  </a:lnTo>
                  <a:lnTo>
                    <a:pt x="47808" y="71583"/>
                  </a:lnTo>
                  <a:lnTo>
                    <a:pt x="65125" y="49988"/>
                  </a:lnTo>
                  <a:lnTo>
                    <a:pt x="73644" y="35240"/>
                  </a:lnTo>
                  <a:lnTo>
                    <a:pt x="76490" y="21159"/>
                  </a:lnTo>
                  <a:lnTo>
                    <a:pt x="76261" y="14441"/>
                  </a:lnTo>
                  <a:lnTo>
                    <a:pt x="74697" y="9256"/>
                  </a:lnTo>
                  <a:lnTo>
                    <a:pt x="69197" y="1614"/>
                  </a:lnTo>
                  <a:lnTo>
                    <a:pt x="65049" y="0"/>
                  </a:lnTo>
                  <a:lnTo>
                    <a:pt x="54795" y="87"/>
                  </a:lnTo>
                  <a:lnTo>
                    <a:pt x="20268" y="31072"/>
                  </a:lnTo>
                  <a:lnTo>
                    <a:pt x="5260" y="55525"/>
                  </a:lnTo>
                  <a:lnTo>
                    <a:pt x="0" y="78152"/>
                  </a:lnTo>
                  <a:lnTo>
                    <a:pt x="2367" y="99967"/>
                  </a:lnTo>
                  <a:lnTo>
                    <a:pt x="7090" y="108608"/>
                  </a:lnTo>
                  <a:lnTo>
                    <a:pt x="21745" y="121971"/>
                  </a:lnTo>
                  <a:lnTo>
                    <a:pt x="56572" y="137427"/>
                  </a:lnTo>
                  <a:lnTo>
                    <a:pt x="87717" y="140894"/>
                  </a:lnTo>
                  <a:lnTo>
                    <a:pt x="139303" y="1407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810"/>
            <p:cNvSpPr/>
            <p:nvPr>
              <p:custDataLst>
                <p:tags r:id="rId65"/>
              </p:custDataLst>
            </p:nvPr>
          </p:nvSpPr>
          <p:spPr>
            <a:xfrm>
              <a:off x="2432050" y="5647268"/>
              <a:ext cx="226544" cy="251883"/>
            </a:xfrm>
            <a:custGeom>
              <a:avLst/>
              <a:gdLst/>
              <a:ahLst/>
              <a:cxnLst/>
              <a:rect l="0" t="0" r="0" b="0"/>
              <a:pathLst>
                <a:path w="226544" h="251883">
                  <a:moveTo>
                    <a:pt x="76200" y="23282"/>
                  </a:moveTo>
                  <a:lnTo>
                    <a:pt x="76200" y="23282"/>
                  </a:lnTo>
                  <a:lnTo>
                    <a:pt x="76200" y="19911"/>
                  </a:lnTo>
                  <a:lnTo>
                    <a:pt x="79571" y="11073"/>
                  </a:lnTo>
                  <a:lnTo>
                    <a:pt x="83386" y="8793"/>
                  </a:lnTo>
                  <a:lnTo>
                    <a:pt x="124384" y="1462"/>
                  </a:lnTo>
                  <a:lnTo>
                    <a:pt x="170777" y="0"/>
                  </a:lnTo>
                  <a:lnTo>
                    <a:pt x="190436" y="4938"/>
                  </a:lnTo>
                  <a:lnTo>
                    <a:pt x="196807" y="8936"/>
                  </a:lnTo>
                  <a:lnTo>
                    <a:pt x="201055" y="13718"/>
                  </a:lnTo>
                  <a:lnTo>
                    <a:pt x="203886" y="19023"/>
                  </a:lnTo>
                  <a:lnTo>
                    <a:pt x="204363" y="24676"/>
                  </a:lnTo>
                  <a:lnTo>
                    <a:pt x="201130" y="36601"/>
                  </a:lnTo>
                  <a:lnTo>
                    <a:pt x="193108" y="47076"/>
                  </a:lnTo>
                  <a:lnTo>
                    <a:pt x="150251" y="78967"/>
                  </a:lnTo>
                  <a:lnTo>
                    <a:pt x="133317" y="93705"/>
                  </a:lnTo>
                  <a:lnTo>
                    <a:pt x="131917" y="96336"/>
                  </a:lnTo>
                  <a:lnTo>
                    <a:pt x="131689" y="98796"/>
                  </a:lnTo>
                  <a:lnTo>
                    <a:pt x="132243" y="101142"/>
                  </a:lnTo>
                  <a:lnTo>
                    <a:pt x="143135" y="111184"/>
                  </a:lnTo>
                  <a:lnTo>
                    <a:pt x="183836" y="128235"/>
                  </a:lnTo>
                  <a:lnTo>
                    <a:pt x="217955" y="154315"/>
                  </a:lnTo>
                  <a:lnTo>
                    <a:pt x="222914" y="161438"/>
                  </a:lnTo>
                  <a:lnTo>
                    <a:pt x="226543" y="174996"/>
                  </a:lnTo>
                  <a:lnTo>
                    <a:pt x="220160" y="189959"/>
                  </a:lnTo>
                  <a:lnTo>
                    <a:pt x="214507" y="197900"/>
                  </a:lnTo>
                  <a:lnTo>
                    <a:pt x="195055" y="210486"/>
                  </a:lnTo>
                  <a:lnTo>
                    <a:pt x="156337" y="223624"/>
                  </a:lnTo>
                  <a:lnTo>
                    <a:pt x="109822" y="231985"/>
                  </a:lnTo>
                  <a:lnTo>
                    <a:pt x="75621" y="235984"/>
                  </a:lnTo>
                  <a:lnTo>
                    <a:pt x="32127" y="239645"/>
                  </a:lnTo>
                  <a:lnTo>
                    <a:pt x="0" y="2518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811"/>
            <p:cNvSpPr/>
            <p:nvPr>
              <p:custDataLst>
                <p:tags r:id="rId66"/>
              </p:custDataLst>
            </p:nvPr>
          </p:nvSpPr>
          <p:spPr>
            <a:xfrm>
              <a:off x="1682750" y="6031273"/>
              <a:ext cx="933451" cy="45678"/>
            </a:xfrm>
            <a:custGeom>
              <a:avLst/>
              <a:gdLst/>
              <a:ahLst/>
              <a:cxnLst/>
              <a:rect l="0" t="0" r="0" b="0"/>
              <a:pathLst>
                <a:path w="933451" h="45678">
                  <a:moveTo>
                    <a:pt x="0" y="45677"/>
                  </a:moveTo>
                  <a:lnTo>
                    <a:pt x="0" y="45677"/>
                  </a:lnTo>
                  <a:lnTo>
                    <a:pt x="18344" y="43560"/>
                  </a:lnTo>
                  <a:lnTo>
                    <a:pt x="48918" y="40032"/>
                  </a:lnTo>
                  <a:lnTo>
                    <a:pt x="87645" y="35564"/>
                  </a:lnTo>
                  <a:lnTo>
                    <a:pt x="150858" y="29762"/>
                  </a:lnTo>
                  <a:lnTo>
                    <a:pt x="230394" y="23072"/>
                  </a:lnTo>
                  <a:lnTo>
                    <a:pt x="320813" y="15791"/>
                  </a:lnTo>
                  <a:lnTo>
                    <a:pt x="402964" y="10230"/>
                  </a:lnTo>
                  <a:lnTo>
                    <a:pt x="479604" y="5818"/>
                  </a:lnTo>
                  <a:lnTo>
                    <a:pt x="552569" y="2171"/>
                  </a:lnTo>
                  <a:lnTo>
                    <a:pt x="619557" y="445"/>
                  </a:lnTo>
                  <a:lnTo>
                    <a:pt x="682560" y="0"/>
                  </a:lnTo>
                  <a:lnTo>
                    <a:pt x="742907" y="409"/>
                  </a:lnTo>
                  <a:lnTo>
                    <a:pt x="790193" y="681"/>
                  </a:lnTo>
                  <a:lnTo>
                    <a:pt x="828773" y="863"/>
                  </a:lnTo>
                  <a:lnTo>
                    <a:pt x="861549" y="984"/>
                  </a:lnTo>
                  <a:lnTo>
                    <a:pt x="899848" y="1120"/>
                  </a:lnTo>
                  <a:lnTo>
                    <a:pt x="933450" y="12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812"/>
            <p:cNvSpPr/>
            <p:nvPr>
              <p:custDataLst>
                <p:tags r:id="rId67"/>
              </p:custDataLst>
            </p:nvPr>
          </p:nvSpPr>
          <p:spPr>
            <a:xfrm>
              <a:off x="1898650" y="6038850"/>
              <a:ext cx="717551" cy="98622"/>
            </a:xfrm>
            <a:custGeom>
              <a:avLst/>
              <a:gdLst/>
              <a:ahLst/>
              <a:cxnLst/>
              <a:rect l="0" t="0" r="0" b="0"/>
              <a:pathLst>
                <a:path w="717551" h="98622">
                  <a:moveTo>
                    <a:pt x="0" y="95250"/>
                  </a:moveTo>
                  <a:lnTo>
                    <a:pt x="0" y="95250"/>
                  </a:lnTo>
                  <a:lnTo>
                    <a:pt x="10113" y="98621"/>
                  </a:lnTo>
                  <a:lnTo>
                    <a:pt x="39537" y="96513"/>
                  </a:lnTo>
                  <a:lnTo>
                    <a:pt x="60225" y="93974"/>
                  </a:lnTo>
                  <a:lnTo>
                    <a:pt x="88833" y="89461"/>
                  </a:lnTo>
                  <a:lnTo>
                    <a:pt x="122722" y="83630"/>
                  </a:lnTo>
                  <a:lnTo>
                    <a:pt x="160131" y="76919"/>
                  </a:lnTo>
                  <a:lnTo>
                    <a:pt x="202710" y="69624"/>
                  </a:lnTo>
                  <a:lnTo>
                    <a:pt x="248734" y="61938"/>
                  </a:lnTo>
                  <a:lnTo>
                    <a:pt x="297056" y="53992"/>
                  </a:lnTo>
                  <a:lnTo>
                    <a:pt x="346909" y="47283"/>
                  </a:lnTo>
                  <a:lnTo>
                    <a:pt x="397784" y="41400"/>
                  </a:lnTo>
                  <a:lnTo>
                    <a:pt x="449339" y="36067"/>
                  </a:lnTo>
                  <a:lnTo>
                    <a:pt x="497115" y="31100"/>
                  </a:lnTo>
                  <a:lnTo>
                    <a:pt x="542371" y="26378"/>
                  </a:lnTo>
                  <a:lnTo>
                    <a:pt x="585947" y="21818"/>
                  </a:lnTo>
                  <a:lnTo>
                    <a:pt x="619937" y="17368"/>
                  </a:lnTo>
                  <a:lnTo>
                    <a:pt x="647536" y="12990"/>
                  </a:lnTo>
                  <a:lnTo>
                    <a:pt x="686433" y="5773"/>
                  </a:lnTo>
                  <a:lnTo>
                    <a:pt x="717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813"/>
            <p:cNvSpPr/>
            <p:nvPr>
              <p:custDataLst>
                <p:tags r:id="rId68"/>
              </p:custDataLst>
            </p:nvPr>
          </p:nvSpPr>
          <p:spPr>
            <a:xfrm>
              <a:off x="2819400" y="57277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814"/>
            <p:cNvSpPr/>
            <p:nvPr>
              <p:custDataLst>
                <p:tags r:id="rId69"/>
              </p:custDataLst>
            </p:nvPr>
          </p:nvSpPr>
          <p:spPr>
            <a:xfrm>
              <a:off x="2800350" y="5880100"/>
              <a:ext cx="50801" cy="12701"/>
            </a:xfrm>
            <a:custGeom>
              <a:avLst/>
              <a:gdLst/>
              <a:ahLst/>
              <a:cxnLst/>
              <a:rect l="0" t="0" r="0" b="0"/>
              <a:pathLst>
                <a:path w="50801" h="12701">
                  <a:moveTo>
                    <a:pt x="0" y="12700"/>
                  </a:moveTo>
                  <a:lnTo>
                    <a:pt x="0" y="12700"/>
                  </a:lnTo>
                  <a:lnTo>
                    <a:pt x="3371" y="9329"/>
                  </a:lnTo>
                  <a:lnTo>
                    <a:pt x="50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1" name="SMARTInkShape-Group161"/>
          <p:cNvGrpSpPr/>
          <p:nvPr/>
        </p:nvGrpSpPr>
        <p:grpSpPr>
          <a:xfrm>
            <a:off x="3392306" y="5543550"/>
            <a:ext cx="1128895" cy="393701"/>
            <a:chOff x="3392306" y="5543550"/>
            <a:chExt cx="1128895" cy="393701"/>
          </a:xfrm>
        </p:grpSpPr>
        <p:sp>
          <p:nvSpPr>
            <p:cNvPr id="136" name="SMARTInkShape-815"/>
            <p:cNvSpPr/>
            <p:nvPr>
              <p:custDataLst>
                <p:tags r:id="rId56"/>
              </p:custDataLst>
            </p:nvPr>
          </p:nvSpPr>
          <p:spPr>
            <a:xfrm>
              <a:off x="3392306" y="5640206"/>
              <a:ext cx="265295" cy="271645"/>
            </a:xfrm>
            <a:custGeom>
              <a:avLst/>
              <a:gdLst/>
              <a:ahLst/>
              <a:cxnLst/>
              <a:rect l="0" t="0" r="0" b="0"/>
              <a:pathLst>
                <a:path w="265295" h="271645">
                  <a:moveTo>
                    <a:pt x="17644" y="17644"/>
                  </a:moveTo>
                  <a:lnTo>
                    <a:pt x="17644" y="17644"/>
                  </a:lnTo>
                  <a:lnTo>
                    <a:pt x="0" y="0"/>
                  </a:lnTo>
                  <a:lnTo>
                    <a:pt x="5752" y="2381"/>
                  </a:lnTo>
                  <a:lnTo>
                    <a:pt x="42733" y="31902"/>
                  </a:lnTo>
                  <a:lnTo>
                    <a:pt x="73951" y="59023"/>
                  </a:lnTo>
                  <a:lnTo>
                    <a:pt x="110873" y="93656"/>
                  </a:lnTo>
                  <a:lnTo>
                    <a:pt x="149390" y="130449"/>
                  </a:lnTo>
                  <a:lnTo>
                    <a:pt x="185323" y="163265"/>
                  </a:lnTo>
                  <a:lnTo>
                    <a:pt x="214465" y="196194"/>
                  </a:lnTo>
                  <a:lnTo>
                    <a:pt x="245059" y="238941"/>
                  </a:lnTo>
                  <a:lnTo>
                    <a:pt x="265294" y="2716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816"/>
            <p:cNvSpPr/>
            <p:nvPr>
              <p:custDataLst>
                <p:tags r:id="rId57"/>
              </p:custDataLst>
            </p:nvPr>
          </p:nvSpPr>
          <p:spPr>
            <a:xfrm>
              <a:off x="3458298" y="5619750"/>
              <a:ext cx="148503" cy="317501"/>
            </a:xfrm>
            <a:custGeom>
              <a:avLst/>
              <a:gdLst/>
              <a:ahLst/>
              <a:cxnLst/>
              <a:rect l="0" t="0" r="0" b="0"/>
              <a:pathLst>
                <a:path w="148503" h="317501">
                  <a:moveTo>
                    <a:pt x="148502" y="0"/>
                  </a:moveTo>
                  <a:lnTo>
                    <a:pt x="148502" y="0"/>
                  </a:lnTo>
                  <a:lnTo>
                    <a:pt x="142727" y="7186"/>
                  </a:lnTo>
                  <a:lnTo>
                    <a:pt x="121366" y="48183"/>
                  </a:lnTo>
                  <a:lnTo>
                    <a:pt x="100166" y="93769"/>
                  </a:lnTo>
                  <a:lnTo>
                    <a:pt x="80453" y="131045"/>
                  </a:lnTo>
                  <a:lnTo>
                    <a:pt x="58285" y="171132"/>
                  </a:lnTo>
                  <a:lnTo>
                    <a:pt x="36674" y="212466"/>
                  </a:lnTo>
                  <a:lnTo>
                    <a:pt x="19073" y="246830"/>
                  </a:lnTo>
                  <a:lnTo>
                    <a:pt x="639" y="293270"/>
                  </a:lnTo>
                  <a:lnTo>
                    <a:pt x="0" y="305085"/>
                  </a:lnTo>
                  <a:lnTo>
                    <a:pt x="2452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817"/>
            <p:cNvSpPr/>
            <p:nvPr>
              <p:custDataLst>
                <p:tags r:id="rId58"/>
              </p:custDataLst>
            </p:nvPr>
          </p:nvSpPr>
          <p:spPr>
            <a:xfrm>
              <a:off x="3873500" y="5892800"/>
              <a:ext cx="311151" cy="12624"/>
            </a:xfrm>
            <a:custGeom>
              <a:avLst/>
              <a:gdLst/>
              <a:ahLst/>
              <a:cxnLst/>
              <a:rect l="0" t="0" r="0" b="0"/>
              <a:pathLst>
                <a:path w="311151" h="12624">
                  <a:moveTo>
                    <a:pt x="0" y="6350"/>
                  </a:moveTo>
                  <a:lnTo>
                    <a:pt x="0" y="6350"/>
                  </a:lnTo>
                  <a:lnTo>
                    <a:pt x="3371" y="9721"/>
                  </a:lnTo>
                  <a:lnTo>
                    <a:pt x="49902" y="12307"/>
                  </a:lnTo>
                  <a:lnTo>
                    <a:pt x="86385" y="12526"/>
                  </a:lnTo>
                  <a:lnTo>
                    <a:pt x="128469" y="12623"/>
                  </a:lnTo>
                  <a:lnTo>
                    <a:pt x="173044" y="10785"/>
                  </a:lnTo>
                  <a:lnTo>
                    <a:pt x="216608" y="8320"/>
                  </a:lnTo>
                  <a:lnTo>
                    <a:pt x="254785" y="7226"/>
                  </a:lnTo>
                  <a:lnTo>
                    <a:pt x="302264" y="1439"/>
                  </a:lnTo>
                  <a:lnTo>
                    <a:pt x="311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818"/>
            <p:cNvSpPr/>
            <p:nvPr>
              <p:custDataLst>
                <p:tags r:id="rId59"/>
              </p:custDataLst>
            </p:nvPr>
          </p:nvSpPr>
          <p:spPr>
            <a:xfrm>
              <a:off x="4306183" y="5543550"/>
              <a:ext cx="132468" cy="158751"/>
            </a:xfrm>
            <a:custGeom>
              <a:avLst/>
              <a:gdLst/>
              <a:ahLst/>
              <a:cxnLst/>
              <a:rect l="0" t="0" r="0" b="0"/>
              <a:pathLst>
                <a:path w="132468" h="15875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28644" y="41427"/>
                  </a:lnTo>
                  <a:lnTo>
                    <a:pt x="65941" y="84462"/>
                  </a:lnTo>
                  <a:lnTo>
                    <a:pt x="106887" y="127247"/>
                  </a:lnTo>
                  <a:lnTo>
                    <a:pt x="132467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819"/>
            <p:cNvSpPr/>
            <p:nvPr>
              <p:custDataLst>
                <p:tags r:id="rId60"/>
              </p:custDataLst>
            </p:nvPr>
          </p:nvSpPr>
          <p:spPr>
            <a:xfrm>
              <a:off x="4445786" y="5589406"/>
              <a:ext cx="75415" cy="290695"/>
            </a:xfrm>
            <a:custGeom>
              <a:avLst/>
              <a:gdLst/>
              <a:ahLst/>
              <a:cxnLst/>
              <a:rect l="0" t="0" r="0" b="0"/>
              <a:pathLst>
                <a:path w="75415" h="290695">
                  <a:moveTo>
                    <a:pt x="75414" y="17644"/>
                  </a:moveTo>
                  <a:lnTo>
                    <a:pt x="75414" y="17644"/>
                  </a:lnTo>
                  <a:lnTo>
                    <a:pt x="66575" y="3339"/>
                  </a:lnTo>
                  <a:lnTo>
                    <a:pt x="62549" y="703"/>
                  </a:lnTo>
                  <a:lnTo>
                    <a:pt x="60487" y="0"/>
                  </a:lnTo>
                  <a:lnTo>
                    <a:pt x="54433" y="1100"/>
                  </a:lnTo>
                  <a:lnTo>
                    <a:pt x="35678" y="10927"/>
                  </a:lnTo>
                  <a:lnTo>
                    <a:pt x="11280" y="31360"/>
                  </a:lnTo>
                  <a:lnTo>
                    <a:pt x="3887" y="45226"/>
                  </a:lnTo>
                  <a:lnTo>
                    <a:pt x="137" y="64511"/>
                  </a:lnTo>
                  <a:lnTo>
                    <a:pt x="0" y="110545"/>
                  </a:lnTo>
                  <a:lnTo>
                    <a:pt x="4255" y="155129"/>
                  </a:lnTo>
                  <a:lnTo>
                    <a:pt x="5176" y="194787"/>
                  </a:lnTo>
                  <a:lnTo>
                    <a:pt x="7331" y="231468"/>
                  </a:lnTo>
                  <a:lnTo>
                    <a:pt x="16380" y="274637"/>
                  </a:lnTo>
                  <a:lnTo>
                    <a:pt x="24614" y="2906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2" name="SMARTInkShape-820"/>
          <p:cNvSpPr/>
          <p:nvPr>
            <p:custDataLst>
              <p:tags r:id="rId6"/>
            </p:custDataLst>
          </p:nvPr>
        </p:nvSpPr>
        <p:spPr>
          <a:xfrm>
            <a:off x="4006850" y="5603392"/>
            <a:ext cx="38101" cy="295759"/>
          </a:xfrm>
          <a:custGeom>
            <a:avLst/>
            <a:gdLst/>
            <a:ahLst/>
            <a:cxnLst/>
            <a:rect l="0" t="0" r="0" b="0"/>
            <a:pathLst>
              <a:path w="38101" h="295759">
                <a:moveTo>
                  <a:pt x="0" y="3658"/>
                </a:moveTo>
                <a:lnTo>
                  <a:pt x="0" y="3658"/>
                </a:lnTo>
                <a:lnTo>
                  <a:pt x="0" y="0"/>
                </a:lnTo>
                <a:lnTo>
                  <a:pt x="0" y="1562"/>
                </a:lnTo>
                <a:lnTo>
                  <a:pt x="13815" y="38537"/>
                </a:lnTo>
                <a:lnTo>
                  <a:pt x="20956" y="68549"/>
                </a:lnTo>
                <a:lnTo>
                  <a:pt x="26482" y="105406"/>
                </a:lnTo>
                <a:lnTo>
                  <a:pt x="31290" y="143423"/>
                </a:lnTo>
                <a:lnTo>
                  <a:pt x="35073" y="180077"/>
                </a:lnTo>
                <a:lnTo>
                  <a:pt x="37203" y="227066"/>
                </a:lnTo>
                <a:lnTo>
                  <a:pt x="37923" y="271502"/>
                </a:lnTo>
                <a:lnTo>
                  <a:pt x="38100" y="29575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6" name="SMARTInkShape-Group163"/>
          <p:cNvGrpSpPr/>
          <p:nvPr/>
        </p:nvGrpSpPr>
        <p:grpSpPr>
          <a:xfrm>
            <a:off x="4794250" y="5607573"/>
            <a:ext cx="495301" cy="285228"/>
            <a:chOff x="4794250" y="5607573"/>
            <a:chExt cx="495301" cy="285228"/>
          </a:xfrm>
        </p:grpSpPr>
        <p:sp>
          <p:nvSpPr>
            <p:cNvPr id="143" name="SMARTInkShape-821"/>
            <p:cNvSpPr/>
            <p:nvPr>
              <p:custDataLst>
                <p:tags r:id="rId53"/>
              </p:custDataLst>
            </p:nvPr>
          </p:nvSpPr>
          <p:spPr>
            <a:xfrm>
              <a:off x="4857750" y="5746750"/>
              <a:ext cx="336551" cy="17906"/>
            </a:xfrm>
            <a:custGeom>
              <a:avLst/>
              <a:gdLst/>
              <a:ahLst/>
              <a:cxnLst/>
              <a:rect l="0" t="0" r="0" b="0"/>
              <a:pathLst>
                <a:path w="336551" h="17906">
                  <a:moveTo>
                    <a:pt x="0" y="6350"/>
                  </a:moveTo>
                  <a:lnTo>
                    <a:pt x="0" y="6350"/>
                  </a:lnTo>
                  <a:lnTo>
                    <a:pt x="19459" y="13258"/>
                  </a:lnTo>
                  <a:lnTo>
                    <a:pt x="66481" y="17905"/>
                  </a:lnTo>
                  <a:lnTo>
                    <a:pt x="108805" y="16660"/>
                  </a:lnTo>
                  <a:lnTo>
                    <a:pt x="133920" y="15340"/>
                  </a:lnTo>
                  <a:lnTo>
                    <a:pt x="160541" y="13755"/>
                  </a:lnTo>
                  <a:lnTo>
                    <a:pt x="188166" y="11992"/>
                  </a:lnTo>
                  <a:lnTo>
                    <a:pt x="216460" y="10111"/>
                  </a:lnTo>
                  <a:lnTo>
                    <a:pt x="242379" y="8152"/>
                  </a:lnTo>
                  <a:lnTo>
                    <a:pt x="289993" y="4094"/>
                  </a:lnTo>
                  <a:lnTo>
                    <a:pt x="336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822"/>
            <p:cNvSpPr/>
            <p:nvPr>
              <p:custDataLst>
                <p:tags r:id="rId54"/>
              </p:custDataLst>
            </p:nvPr>
          </p:nvSpPr>
          <p:spPr>
            <a:xfrm>
              <a:off x="4794250" y="5803900"/>
              <a:ext cx="495301" cy="19051"/>
            </a:xfrm>
            <a:custGeom>
              <a:avLst/>
              <a:gdLst/>
              <a:ahLst/>
              <a:cxnLst/>
              <a:rect l="0" t="0" r="0" b="0"/>
              <a:pathLst>
                <a:path w="495301" h="19051">
                  <a:moveTo>
                    <a:pt x="0" y="19050"/>
                  </a:moveTo>
                  <a:lnTo>
                    <a:pt x="0" y="19050"/>
                  </a:lnTo>
                  <a:lnTo>
                    <a:pt x="40800" y="17168"/>
                  </a:lnTo>
                  <a:lnTo>
                    <a:pt x="81633" y="14686"/>
                  </a:lnTo>
                  <a:lnTo>
                    <a:pt x="107338" y="14024"/>
                  </a:lnTo>
                  <a:lnTo>
                    <a:pt x="135059" y="13583"/>
                  </a:lnTo>
                  <a:lnTo>
                    <a:pt x="165534" y="13288"/>
                  </a:lnTo>
                  <a:lnTo>
                    <a:pt x="197845" y="13092"/>
                  </a:lnTo>
                  <a:lnTo>
                    <a:pt x="231380" y="12962"/>
                  </a:lnTo>
                  <a:lnTo>
                    <a:pt x="266436" y="12874"/>
                  </a:lnTo>
                  <a:lnTo>
                    <a:pt x="302508" y="12816"/>
                  </a:lnTo>
                  <a:lnTo>
                    <a:pt x="339255" y="12776"/>
                  </a:lnTo>
                  <a:lnTo>
                    <a:pt x="372926" y="11340"/>
                  </a:lnTo>
                  <a:lnTo>
                    <a:pt x="404545" y="8971"/>
                  </a:lnTo>
                  <a:lnTo>
                    <a:pt x="434796" y="5981"/>
                  </a:lnTo>
                  <a:lnTo>
                    <a:pt x="495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823"/>
            <p:cNvSpPr/>
            <p:nvPr>
              <p:custDataLst>
                <p:tags r:id="rId55"/>
              </p:custDataLst>
            </p:nvPr>
          </p:nvSpPr>
          <p:spPr>
            <a:xfrm>
              <a:off x="5048250" y="5607573"/>
              <a:ext cx="165528" cy="285228"/>
            </a:xfrm>
            <a:custGeom>
              <a:avLst/>
              <a:gdLst/>
              <a:ahLst/>
              <a:cxnLst/>
              <a:rect l="0" t="0" r="0" b="0"/>
              <a:pathLst>
                <a:path w="165528" h="285228">
                  <a:moveTo>
                    <a:pt x="76200" y="12177"/>
                  </a:moveTo>
                  <a:lnTo>
                    <a:pt x="76200" y="12177"/>
                  </a:lnTo>
                  <a:lnTo>
                    <a:pt x="70733" y="1243"/>
                  </a:lnTo>
                  <a:lnTo>
                    <a:pt x="71144" y="654"/>
                  </a:lnTo>
                  <a:lnTo>
                    <a:pt x="73483" y="0"/>
                  </a:lnTo>
                  <a:lnTo>
                    <a:pt x="85508" y="3003"/>
                  </a:lnTo>
                  <a:lnTo>
                    <a:pt x="128504" y="34967"/>
                  </a:lnTo>
                  <a:lnTo>
                    <a:pt x="155433" y="65967"/>
                  </a:lnTo>
                  <a:lnTo>
                    <a:pt x="162888" y="77670"/>
                  </a:lnTo>
                  <a:lnTo>
                    <a:pt x="165527" y="113251"/>
                  </a:lnTo>
                  <a:lnTo>
                    <a:pt x="163268" y="134593"/>
                  </a:lnTo>
                  <a:lnTo>
                    <a:pt x="145706" y="169595"/>
                  </a:lnTo>
                  <a:lnTo>
                    <a:pt x="105967" y="211220"/>
                  </a:lnTo>
                  <a:lnTo>
                    <a:pt x="64794" y="242133"/>
                  </a:lnTo>
                  <a:lnTo>
                    <a:pt x="19698" y="271540"/>
                  </a:lnTo>
                  <a:lnTo>
                    <a:pt x="0" y="2852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3" name="SMARTInkShape-Group164"/>
          <p:cNvGrpSpPr/>
          <p:nvPr/>
        </p:nvGrpSpPr>
        <p:grpSpPr>
          <a:xfrm>
            <a:off x="5765841" y="5606055"/>
            <a:ext cx="552410" cy="362946"/>
            <a:chOff x="5765841" y="5606055"/>
            <a:chExt cx="552410" cy="362946"/>
          </a:xfrm>
        </p:grpSpPr>
        <p:sp>
          <p:nvSpPr>
            <p:cNvPr id="147" name="SMARTInkShape-824"/>
            <p:cNvSpPr/>
            <p:nvPr>
              <p:custDataLst>
                <p:tags r:id="rId47"/>
              </p:custDataLst>
            </p:nvPr>
          </p:nvSpPr>
          <p:spPr>
            <a:xfrm>
              <a:off x="5765841" y="5606055"/>
              <a:ext cx="158274" cy="279539"/>
            </a:xfrm>
            <a:custGeom>
              <a:avLst/>
              <a:gdLst/>
              <a:ahLst/>
              <a:cxnLst/>
              <a:rect l="0" t="0" r="0" b="0"/>
              <a:pathLst>
                <a:path w="158274" h="279539">
                  <a:moveTo>
                    <a:pt x="25359" y="70845"/>
                  </a:moveTo>
                  <a:lnTo>
                    <a:pt x="25359" y="70845"/>
                  </a:lnTo>
                  <a:lnTo>
                    <a:pt x="28730" y="70845"/>
                  </a:lnTo>
                  <a:lnTo>
                    <a:pt x="32266" y="72726"/>
                  </a:lnTo>
                  <a:lnTo>
                    <a:pt x="34198" y="74216"/>
                  </a:lnTo>
                  <a:lnTo>
                    <a:pt x="47028" y="76312"/>
                  </a:lnTo>
                  <a:lnTo>
                    <a:pt x="92200" y="68289"/>
                  </a:lnTo>
                  <a:lnTo>
                    <a:pt x="124186" y="55506"/>
                  </a:lnTo>
                  <a:lnTo>
                    <a:pt x="147774" y="38314"/>
                  </a:lnTo>
                  <a:lnTo>
                    <a:pt x="153536" y="32224"/>
                  </a:lnTo>
                  <a:lnTo>
                    <a:pt x="156671" y="26048"/>
                  </a:lnTo>
                  <a:lnTo>
                    <a:pt x="158273" y="13541"/>
                  </a:lnTo>
                  <a:lnTo>
                    <a:pt x="155597" y="8653"/>
                  </a:lnTo>
                  <a:lnTo>
                    <a:pt x="145096" y="1341"/>
                  </a:lnTo>
                  <a:lnTo>
                    <a:pt x="109834" y="0"/>
                  </a:lnTo>
                  <a:lnTo>
                    <a:pt x="63637" y="14184"/>
                  </a:lnTo>
                  <a:lnTo>
                    <a:pt x="24314" y="32890"/>
                  </a:lnTo>
                  <a:lnTo>
                    <a:pt x="8902" y="47391"/>
                  </a:lnTo>
                  <a:lnTo>
                    <a:pt x="3805" y="55209"/>
                  </a:lnTo>
                  <a:lnTo>
                    <a:pt x="21" y="73303"/>
                  </a:lnTo>
                  <a:lnTo>
                    <a:pt x="0" y="83067"/>
                  </a:lnTo>
                  <a:lnTo>
                    <a:pt x="7503" y="101441"/>
                  </a:lnTo>
                  <a:lnTo>
                    <a:pt x="39627" y="145482"/>
                  </a:lnTo>
                  <a:lnTo>
                    <a:pt x="80765" y="192709"/>
                  </a:lnTo>
                  <a:lnTo>
                    <a:pt x="94300" y="215374"/>
                  </a:lnTo>
                  <a:lnTo>
                    <a:pt x="95309" y="222230"/>
                  </a:lnTo>
                  <a:lnTo>
                    <a:pt x="92667" y="235494"/>
                  </a:lnTo>
                  <a:lnTo>
                    <a:pt x="81144" y="248445"/>
                  </a:lnTo>
                  <a:lnTo>
                    <a:pt x="45002" y="270634"/>
                  </a:lnTo>
                  <a:lnTo>
                    <a:pt x="10986" y="279109"/>
                  </a:lnTo>
                  <a:lnTo>
                    <a:pt x="7310" y="279538"/>
                  </a:lnTo>
                  <a:lnTo>
                    <a:pt x="6271" y="279118"/>
                  </a:lnTo>
                  <a:lnTo>
                    <a:pt x="6990" y="278132"/>
                  </a:lnTo>
                  <a:lnTo>
                    <a:pt x="12659" y="2740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825"/>
            <p:cNvSpPr/>
            <p:nvPr>
              <p:custDataLst>
                <p:tags r:id="rId48"/>
              </p:custDataLst>
            </p:nvPr>
          </p:nvSpPr>
          <p:spPr>
            <a:xfrm>
              <a:off x="5918200" y="5835650"/>
              <a:ext cx="127001" cy="114301"/>
            </a:xfrm>
            <a:custGeom>
              <a:avLst/>
              <a:gdLst/>
              <a:ahLst/>
              <a:cxnLst/>
              <a:rect l="0" t="0" r="0" b="0"/>
              <a:pathLst>
                <a:path w="127001" h="114301">
                  <a:moveTo>
                    <a:pt x="0" y="0"/>
                  </a:moveTo>
                  <a:lnTo>
                    <a:pt x="0" y="0"/>
                  </a:lnTo>
                  <a:lnTo>
                    <a:pt x="10140" y="705"/>
                  </a:lnTo>
                  <a:lnTo>
                    <a:pt x="17676" y="3371"/>
                  </a:lnTo>
                  <a:lnTo>
                    <a:pt x="62511" y="43738"/>
                  </a:lnTo>
                  <a:lnTo>
                    <a:pt x="100495" y="84851"/>
                  </a:lnTo>
                  <a:lnTo>
                    <a:pt x="12700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826"/>
            <p:cNvSpPr/>
            <p:nvPr>
              <p:custDataLst>
                <p:tags r:id="rId49"/>
              </p:custDataLst>
            </p:nvPr>
          </p:nvSpPr>
          <p:spPr>
            <a:xfrm>
              <a:off x="5930900" y="5813229"/>
              <a:ext cx="127001" cy="155772"/>
            </a:xfrm>
            <a:custGeom>
              <a:avLst/>
              <a:gdLst/>
              <a:ahLst/>
              <a:cxnLst/>
              <a:rect l="0" t="0" r="0" b="0"/>
              <a:pathLst>
                <a:path w="127001" h="155772">
                  <a:moveTo>
                    <a:pt x="127000" y="3371"/>
                  </a:moveTo>
                  <a:lnTo>
                    <a:pt x="127000" y="3371"/>
                  </a:lnTo>
                  <a:lnTo>
                    <a:pt x="120258" y="0"/>
                  </a:lnTo>
                  <a:lnTo>
                    <a:pt x="113185" y="226"/>
                  </a:lnTo>
                  <a:lnTo>
                    <a:pt x="109324" y="1274"/>
                  </a:lnTo>
                  <a:lnTo>
                    <a:pt x="93776" y="12863"/>
                  </a:lnTo>
                  <a:lnTo>
                    <a:pt x="59543" y="57581"/>
                  </a:lnTo>
                  <a:lnTo>
                    <a:pt x="27126" y="102274"/>
                  </a:lnTo>
                  <a:lnTo>
                    <a:pt x="3031" y="147353"/>
                  </a:lnTo>
                  <a:lnTo>
                    <a:pt x="0" y="155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827"/>
            <p:cNvSpPr/>
            <p:nvPr>
              <p:custDataLst>
                <p:tags r:id="rId50"/>
              </p:custDataLst>
            </p:nvPr>
          </p:nvSpPr>
          <p:spPr>
            <a:xfrm>
              <a:off x="6051324" y="5911850"/>
              <a:ext cx="57377" cy="57151"/>
            </a:xfrm>
            <a:custGeom>
              <a:avLst/>
              <a:gdLst/>
              <a:ahLst/>
              <a:cxnLst/>
              <a:rect l="0" t="0" r="0" b="0"/>
              <a:pathLst>
                <a:path w="57377" h="57151">
                  <a:moveTo>
                    <a:pt x="57376" y="0"/>
                  </a:moveTo>
                  <a:lnTo>
                    <a:pt x="57376" y="0"/>
                  </a:lnTo>
                  <a:lnTo>
                    <a:pt x="46531" y="6481"/>
                  </a:lnTo>
                  <a:lnTo>
                    <a:pt x="945" y="50838"/>
                  </a:lnTo>
                  <a:lnTo>
                    <a:pt x="0" y="52941"/>
                  </a:lnTo>
                  <a:lnTo>
                    <a:pt x="226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828"/>
            <p:cNvSpPr/>
            <p:nvPr>
              <p:custDataLst>
                <p:tags r:id="rId51"/>
              </p:custDataLst>
            </p:nvPr>
          </p:nvSpPr>
          <p:spPr>
            <a:xfrm>
              <a:off x="6256372" y="5789380"/>
              <a:ext cx="61879" cy="173271"/>
            </a:xfrm>
            <a:custGeom>
              <a:avLst/>
              <a:gdLst/>
              <a:ahLst/>
              <a:cxnLst/>
              <a:rect l="0" t="0" r="0" b="0"/>
              <a:pathLst>
                <a:path w="61879" h="173271">
                  <a:moveTo>
                    <a:pt x="61878" y="8170"/>
                  </a:moveTo>
                  <a:lnTo>
                    <a:pt x="61878" y="8170"/>
                  </a:lnTo>
                  <a:lnTo>
                    <a:pt x="58507" y="1428"/>
                  </a:lnTo>
                  <a:lnTo>
                    <a:pt x="56103" y="147"/>
                  </a:lnTo>
                  <a:lnTo>
                    <a:pt x="53089" y="0"/>
                  </a:lnTo>
                  <a:lnTo>
                    <a:pt x="49669" y="607"/>
                  </a:lnTo>
                  <a:lnTo>
                    <a:pt x="42105" y="8807"/>
                  </a:lnTo>
                  <a:lnTo>
                    <a:pt x="21566" y="50848"/>
                  </a:lnTo>
                  <a:lnTo>
                    <a:pt x="6590" y="97975"/>
                  </a:lnTo>
                  <a:lnTo>
                    <a:pt x="0" y="141306"/>
                  </a:lnTo>
                  <a:lnTo>
                    <a:pt x="4728" y="1732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829"/>
            <p:cNvSpPr/>
            <p:nvPr>
              <p:custDataLst>
                <p:tags r:id="rId52"/>
              </p:custDataLst>
            </p:nvPr>
          </p:nvSpPr>
          <p:spPr>
            <a:xfrm>
              <a:off x="6181242" y="5773033"/>
              <a:ext cx="98909" cy="88018"/>
            </a:xfrm>
            <a:custGeom>
              <a:avLst/>
              <a:gdLst/>
              <a:ahLst/>
              <a:cxnLst/>
              <a:rect l="0" t="0" r="0" b="0"/>
              <a:pathLst>
                <a:path w="98909" h="88018">
                  <a:moveTo>
                    <a:pt x="3658" y="5467"/>
                  </a:moveTo>
                  <a:lnTo>
                    <a:pt x="3658" y="5467"/>
                  </a:lnTo>
                  <a:lnTo>
                    <a:pt x="287" y="2096"/>
                  </a:lnTo>
                  <a:lnTo>
                    <a:pt x="0" y="1103"/>
                  </a:lnTo>
                  <a:lnTo>
                    <a:pt x="513" y="441"/>
                  </a:lnTo>
                  <a:lnTo>
                    <a:pt x="1562" y="0"/>
                  </a:lnTo>
                  <a:lnTo>
                    <a:pt x="2965" y="411"/>
                  </a:lnTo>
                  <a:lnTo>
                    <a:pt x="50513" y="37210"/>
                  </a:lnTo>
                  <a:lnTo>
                    <a:pt x="98908" y="88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7" name="SMARTInkShape-Group165"/>
          <p:cNvGrpSpPr/>
          <p:nvPr/>
        </p:nvGrpSpPr>
        <p:grpSpPr>
          <a:xfrm>
            <a:off x="6616700" y="5719574"/>
            <a:ext cx="393235" cy="165676"/>
            <a:chOff x="6616700" y="5719574"/>
            <a:chExt cx="393235" cy="165676"/>
          </a:xfrm>
        </p:grpSpPr>
        <p:sp>
          <p:nvSpPr>
            <p:cNvPr id="154" name="SMARTInkShape-830"/>
            <p:cNvSpPr/>
            <p:nvPr>
              <p:custDataLst>
                <p:tags r:id="rId44"/>
              </p:custDataLst>
            </p:nvPr>
          </p:nvSpPr>
          <p:spPr>
            <a:xfrm>
              <a:off x="6642100" y="5759450"/>
              <a:ext cx="165101" cy="6351"/>
            </a:xfrm>
            <a:custGeom>
              <a:avLst/>
              <a:gdLst/>
              <a:ahLst/>
              <a:cxnLst/>
              <a:rect l="0" t="0" r="0" b="0"/>
              <a:pathLst>
                <a:path w="165101" h="6351">
                  <a:moveTo>
                    <a:pt x="0" y="0"/>
                  </a:moveTo>
                  <a:lnTo>
                    <a:pt x="0" y="0"/>
                  </a:lnTo>
                  <a:lnTo>
                    <a:pt x="36628" y="0"/>
                  </a:lnTo>
                  <a:lnTo>
                    <a:pt x="81408" y="0"/>
                  </a:lnTo>
                  <a:lnTo>
                    <a:pt x="114733" y="1881"/>
                  </a:lnTo>
                  <a:lnTo>
                    <a:pt x="1651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831"/>
            <p:cNvSpPr/>
            <p:nvPr>
              <p:custDataLst>
                <p:tags r:id="rId45"/>
              </p:custDataLst>
            </p:nvPr>
          </p:nvSpPr>
          <p:spPr>
            <a:xfrm>
              <a:off x="6867185" y="5719574"/>
              <a:ext cx="142750" cy="165676"/>
            </a:xfrm>
            <a:custGeom>
              <a:avLst/>
              <a:gdLst/>
              <a:ahLst/>
              <a:cxnLst/>
              <a:rect l="0" t="0" r="0" b="0"/>
              <a:pathLst>
                <a:path w="142750" h="165676">
                  <a:moveTo>
                    <a:pt x="67015" y="14476"/>
                  </a:moveTo>
                  <a:lnTo>
                    <a:pt x="67015" y="14476"/>
                  </a:lnTo>
                  <a:lnTo>
                    <a:pt x="63644" y="7734"/>
                  </a:lnTo>
                  <a:lnTo>
                    <a:pt x="58226" y="2543"/>
                  </a:lnTo>
                  <a:lnTo>
                    <a:pt x="54806" y="170"/>
                  </a:lnTo>
                  <a:lnTo>
                    <a:pt x="50408" y="0"/>
                  </a:lnTo>
                  <a:lnTo>
                    <a:pt x="39879" y="3574"/>
                  </a:lnTo>
                  <a:lnTo>
                    <a:pt x="22050" y="16890"/>
                  </a:lnTo>
                  <a:lnTo>
                    <a:pt x="6734" y="44354"/>
                  </a:lnTo>
                  <a:lnTo>
                    <a:pt x="0" y="82674"/>
                  </a:lnTo>
                  <a:lnTo>
                    <a:pt x="4747" y="118565"/>
                  </a:lnTo>
                  <a:lnTo>
                    <a:pt x="21832" y="148172"/>
                  </a:lnTo>
                  <a:lnTo>
                    <a:pt x="40583" y="160444"/>
                  </a:lnTo>
                  <a:lnTo>
                    <a:pt x="51511" y="164704"/>
                  </a:lnTo>
                  <a:lnTo>
                    <a:pt x="74940" y="165675"/>
                  </a:lnTo>
                  <a:lnTo>
                    <a:pt x="87115" y="163959"/>
                  </a:lnTo>
                  <a:lnTo>
                    <a:pt x="108168" y="150763"/>
                  </a:lnTo>
                  <a:lnTo>
                    <a:pt x="125522" y="129376"/>
                  </a:lnTo>
                  <a:lnTo>
                    <a:pt x="137939" y="101055"/>
                  </a:lnTo>
                  <a:lnTo>
                    <a:pt x="142749" y="56749"/>
                  </a:lnTo>
                  <a:lnTo>
                    <a:pt x="137965" y="44775"/>
                  </a:lnTo>
                  <a:lnTo>
                    <a:pt x="119479" y="25825"/>
                  </a:lnTo>
                  <a:lnTo>
                    <a:pt x="94801" y="15993"/>
                  </a:lnTo>
                  <a:lnTo>
                    <a:pt x="54315" y="81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832"/>
            <p:cNvSpPr/>
            <p:nvPr>
              <p:custDataLst>
                <p:tags r:id="rId46"/>
              </p:custDataLst>
            </p:nvPr>
          </p:nvSpPr>
          <p:spPr>
            <a:xfrm>
              <a:off x="6616700" y="5854700"/>
              <a:ext cx="95251" cy="19051"/>
            </a:xfrm>
            <a:custGeom>
              <a:avLst/>
              <a:gdLst/>
              <a:ahLst/>
              <a:cxnLst/>
              <a:rect l="0" t="0" r="0" b="0"/>
              <a:pathLst>
                <a:path w="95251" h="19051">
                  <a:moveTo>
                    <a:pt x="0" y="19050"/>
                  </a:moveTo>
                  <a:lnTo>
                    <a:pt x="0" y="19050"/>
                  </a:lnTo>
                  <a:lnTo>
                    <a:pt x="0" y="15679"/>
                  </a:lnTo>
                  <a:lnTo>
                    <a:pt x="16855" y="10211"/>
                  </a:lnTo>
                  <a:lnTo>
                    <a:pt x="61046" y="4123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0" name="SMARTInkShape-Group166"/>
          <p:cNvGrpSpPr/>
          <p:nvPr/>
        </p:nvGrpSpPr>
        <p:grpSpPr>
          <a:xfrm>
            <a:off x="6630282" y="5810250"/>
            <a:ext cx="183269" cy="29059"/>
            <a:chOff x="6630282" y="5810250"/>
            <a:chExt cx="183269" cy="29059"/>
          </a:xfrm>
        </p:grpSpPr>
        <p:sp>
          <p:nvSpPr>
            <p:cNvPr id="158" name="SMARTInkShape-833"/>
            <p:cNvSpPr/>
            <p:nvPr>
              <p:custDataLst>
                <p:tags r:id="rId42"/>
              </p:custDataLst>
            </p:nvPr>
          </p:nvSpPr>
          <p:spPr>
            <a:xfrm>
              <a:off x="6630282" y="5810250"/>
              <a:ext cx="183269" cy="29059"/>
            </a:xfrm>
            <a:custGeom>
              <a:avLst/>
              <a:gdLst/>
              <a:ahLst/>
              <a:cxnLst/>
              <a:rect l="0" t="0" r="0" b="0"/>
              <a:pathLst>
                <a:path w="183269" h="29059">
                  <a:moveTo>
                    <a:pt x="5468" y="0"/>
                  </a:moveTo>
                  <a:lnTo>
                    <a:pt x="5468" y="0"/>
                  </a:lnTo>
                  <a:lnTo>
                    <a:pt x="0" y="0"/>
                  </a:lnTo>
                  <a:lnTo>
                    <a:pt x="2750" y="6742"/>
                  </a:lnTo>
                  <a:lnTo>
                    <a:pt x="5067" y="8728"/>
                  </a:lnTo>
                  <a:lnTo>
                    <a:pt x="11404" y="10935"/>
                  </a:lnTo>
                  <a:lnTo>
                    <a:pt x="48671" y="12467"/>
                  </a:lnTo>
                  <a:lnTo>
                    <a:pt x="81297" y="8868"/>
                  </a:lnTo>
                  <a:lnTo>
                    <a:pt x="100554" y="5352"/>
                  </a:lnTo>
                  <a:lnTo>
                    <a:pt x="132296" y="12667"/>
                  </a:lnTo>
                  <a:lnTo>
                    <a:pt x="89133" y="22823"/>
                  </a:lnTo>
                  <a:lnTo>
                    <a:pt x="45021" y="25174"/>
                  </a:lnTo>
                  <a:lnTo>
                    <a:pt x="18691" y="25397"/>
                  </a:lnTo>
                  <a:lnTo>
                    <a:pt x="61537" y="29058"/>
                  </a:lnTo>
                  <a:lnTo>
                    <a:pt x="106227" y="24450"/>
                  </a:lnTo>
                  <a:lnTo>
                    <a:pt x="145863" y="20117"/>
                  </a:lnTo>
                  <a:lnTo>
                    <a:pt x="183268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834"/>
            <p:cNvSpPr/>
            <p:nvPr>
              <p:custDataLst>
                <p:tags r:id="rId43"/>
              </p:custDataLst>
            </p:nvPr>
          </p:nvSpPr>
          <p:spPr>
            <a:xfrm>
              <a:off x="6642099" y="5810250"/>
              <a:ext cx="139702" cy="12701"/>
            </a:xfrm>
            <a:custGeom>
              <a:avLst/>
              <a:gdLst/>
              <a:ahLst/>
              <a:cxnLst/>
              <a:rect l="0" t="0" r="0" b="0"/>
              <a:pathLst>
                <a:path w="139702" h="12701">
                  <a:moveTo>
                    <a:pt x="1" y="12700"/>
                  </a:moveTo>
                  <a:lnTo>
                    <a:pt x="1" y="12700"/>
                  </a:lnTo>
                  <a:lnTo>
                    <a:pt x="0" y="9329"/>
                  </a:lnTo>
                  <a:lnTo>
                    <a:pt x="706" y="8336"/>
                  </a:lnTo>
                  <a:lnTo>
                    <a:pt x="1882" y="7674"/>
                  </a:lnTo>
                  <a:lnTo>
                    <a:pt x="5468" y="6612"/>
                  </a:lnTo>
                  <a:lnTo>
                    <a:pt x="5958" y="4585"/>
                  </a:lnTo>
                  <a:lnTo>
                    <a:pt x="6089" y="3056"/>
                  </a:lnTo>
                  <a:lnTo>
                    <a:pt x="6881" y="2037"/>
                  </a:lnTo>
                  <a:lnTo>
                    <a:pt x="9644" y="905"/>
                  </a:lnTo>
                  <a:lnTo>
                    <a:pt x="55147" y="2"/>
                  </a:lnTo>
                  <a:lnTo>
                    <a:pt x="101436" y="0"/>
                  </a:lnTo>
                  <a:lnTo>
                    <a:pt x="114268" y="0"/>
                  </a:lnTo>
                  <a:lnTo>
                    <a:pt x="119765" y="5467"/>
                  </a:lnTo>
                  <a:lnTo>
                    <a:pt x="123760" y="6088"/>
                  </a:lnTo>
                  <a:lnTo>
                    <a:pt x="139701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1" name="SMARTInkShape-835"/>
          <p:cNvSpPr/>
          <p:nvPr>
            <p:custDataLst>
              <p:tags r:id="rId7"/>
            </p:custDataLst>
          </p:nvPr>
        </p:nvSpPr>
        <p:spPr>
          <a:xfrm>
            <a:off x="7804150" y="5558947"/>
            <a:ext cx="231474" cy="504003"/>
          </a:xfrm>
          <a:custGeom>
            <a:avLst/>
            <a:gdLst/>
            <a:ahLst/>
            <a:cxnLst/>
            <a:rect l="0" t="0" r="0" b="0"/>
            <a:pathLst>
              <a:path w="231474" h="504003">
                <a:moveTo>
                  <a:pt x="0" y="29053"/>
                </a:moveTo>
                <a:lnTo>
                  <a:pt x="0" y="29053"/>
                </a:lnTo>
                <a:lnTo>
                  <a:pt x="10113" y="15569"/>
                </a:lnTo>
                <a:lnTo>
                  <a:pt x="22604" y="7067"/>
                </a:lnTo>
                <a:lnTo>
                  <a:pt x="38974" y="1643"/>
                </a:lnTo>
                <a:lnTo>
                  <a:pt x="72696" y="0"/>
                </a:lnTo>
                <a:lnTo>
                  <a:pt x="111537" y="7823"/>
                </a:lnTo>
                <a:lnTo>
                  <a:pt x="132356" y="15149"/>
                </a:lnTo>
                <a:lnTo>
                  <a:pt x="147255" y="28753"/>
                </a:lnTo>
                <a:lnTo>
                  <a:pt x="153203" y="37320"/>
                </a:lnTo>
                <a:lnTo>
                  <a:pt x="155757" y="47264"/>
                </a:lnTo>
                <a:lnTo>
                  <a:pt x="154833" y="69602"/>
                </a:lnTo>
                <a:lnTo>
                  <a:pt x="143008" y="102608"/>
                </a:lnTo>
                <a:lnTo>
                  <a:pt x="116391" y="149729"/>
                </a:lnTo>
                <a:lnTo>
                  <a:pt x="102141" y="182245"/>
                </a:lnTo>
                <a:lnTo>
                  <a:pt x="98312" y="201090"/>
                </a:lnTo>
                <a:lnTo>
                  <a:pt x="100374" y="218873"/>
                </a:lnTo>
                <a:lnTo>
                  <a:pt x="107405" y="236184"/>
                </a:lnTo>
                <a:lnTo>
                  <a:pt x="127936" y="261091"/>
                </a:lnTo>
                <a:lnTo>
                  <a:pt x="168003" y="292591"/>
                </a:lnTo>
                <a:lnTo>
                  <a:pt x="198415" y="322098"/>
                </a:lnTo>
                <a:lnTo>
                  <a:pt x="220832" y="356945"/>
                </a:lnTo>
                <a:lnTo>
                  <a:pt x="227654" y="370414"/>
                </a:lnTo>
                <a:lnTo>
                  <a:pt x="231473" y="396669"/>
                </a:lnTo>
                <a:lnTo>
                  <a:pt x="227054" y="421743"/>
                </a:lnTo>
                <a:lnTo>
                  <a:pt x="207994" y="454988"/>
                </a:lnTo>
                <a:lnTo>
                  <a:pt x="170306" y="489981"/>
                </a:lnTo>
                <a:lnTo>
                  <a:pt x="160104" y="497205"/>
                </a:lnTo>
                <a:lnTo>
                  <a:pt x="137479" y="503350"/>
                </a:lnTo>
                <a:lnTo>
                  <a:pt x="125519" y="504002"/>
                </a:lnTo>
                <a:lnTo>
                  <a:pt x="116841" y="501613"/>
                </a:lnTo>
                <a:lnTo>
                  <a:pt x="110350" y="497199"/>
                </a:lnTo>
                <a:lnTo>
                  <a:pt x="95250" y="479903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0" name="SMARTInkShape-Group168"/>
          <p:cNvGrpSpPr/>
          <p:nvPr/>
        </p:nvGrpSpPr>
        <p:grpSpPr>
          <a:xfrm>
            <a:off x="8331984" y="5400570"/>
            <a:ext cx="1268878" cy="391804"/>
            <a:chOff x="8331984" y="5400570"/>
            <a:chExt cx="1268878" cy="391804"/>
          </a:xfrm>
        </p:grpSpPr>
        <p:sp>
          <p:nvSpPr>
            <p:cNvPr id="162" name="SMARTInkShape-836"/>
            <p:cNvSpPr/>
            <p:nvPr>
              <p:custDataLst>
                <p:tags r:id="rId34"/>
              </p:custDataLst>
            </p:nvPr>
          </p:nvSpPr>
          <p:spPr>
            <a:xfrm>
              <a:off x="9410700" y="5400570"/>
              <a:ext cx="190162" cy="317111"/>
            </a:xfrm>
            <a:custGeom>
              <a:avLst/>
              <a:gdLst/>
              <a:ahLst/>
              <a:cxnLst/>
              <a:rect l="0" t="0" r="0" b="0"/>
              <a:pathLst>
                <a:path w="190162" h="317111">
                  <a:moveTo>
                    <a:pt x="0" y="47730"/>
                  </a:moveTo>
                  <a:lnTo>
                    <a:pt x="0" y="47730"/>
                  </a:lnTo>
                  <a:lnTo>
                    <a:pt x="0" y="40988"/>
                  </a:lnTo>
                  <a:lnTo>
                    <a:pt x="7526" y="33915"/>
                  </a:lnTo>
                  <a:lnTo>
                    <a:pt x="45441" y="13716"/>
                  </a:lnTo>
                  <a:lnTo>
                    <a:pt x="82530" y="2531"/>
                  </a:lnTo>
                  <a:lnTo>
                    <a:pt x="119233" y="0"/>
                  </a:lnTo>
                  <a:lnTo>
                    <a:pt x="148610" y="8266"/>
                  </a:lnTo>
                  <a:lnTo>
                    <a:pt x="166472" y="18196"/>
                  </a:lnTo>
                  <a:lnTo>
                    <a:pt x="180056" y="35309"/>
                  </a:lnTo>
                  <a:lnTo>
                    <a:pt x="185654" y="45799"/>
                  </a:lnTo>
                  <a:lnTo>
                    <a:pt x="190161" y="87531"/>
                  </a:lnTo>
                  <a:lnTo>
                    <a:pt x="180287" y="132274"/>
                  </a:lnTo>
                  <a:lnTo>
                    <a:pt x="167326" y="176810"/>
                  </a:lnTo>
                  <a:lnTo>
                    <a:pt x="154549" y="217915"/>
                  </a:lnTo>
                  <a:lnTo>
                    <a:pt x="140262" y="264936"/>
                  </a:lnTo>
                  <a:lnTo>
                    <a:pt x="126447" y="304341"/>
                  </a:lnTo>
                  <a:lnTo>
                    <a:pt x="117115" y="311833"/>
                  </a:lnTo>
                  <a:lnTo>
                    <a:pt x="109436" y="316333"/>
                  </a:lnTo>
                  <a:lnTo>
                    <a:pt x="105412" y="317110"/>
                  </a:lnTo>
                  <a:lnTo>
                    <a:pt x="76200" y="31443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837"/>
            <p:cNvSpPr/>
            <p:nvPr>
              <p:custDataLst>
                <p:tags r:id="rId35"/>
              </p:custDataLst>
            </p:nvPr>
          </p:nvSpPr>
          <p:spPr>
            <a:xfrm>
              <a:off x="9286874" y="5508429"/>
              <a:ext cx="79377" cy="187522"/>
            </a:xfrm>
            <a:custGeom>
              <a:avLst/>
              <a:gdLst/>
              <a:ahLst/>
              <a:cxnLst/>
              <a:rect l="0" t="0" r="0" b="0"/>
              <a:pathLst>
                <a:path w="79377" h="187522">
                  <a:moveTo>
                    <a:pt x="79376" y="3371"/>
                  </a:moveTo>
                  <a:lnTo>
                    <a:pt x="79376" y="3371"/>
                  </a:lnTo>
                  <a:lnTo>
                    <a:pt x="76005" y="0"/>
                  </a:lnTo>
                  <a:lnTo>
                    <a:pt x="73601" y="418"/>
                  </a:lnTo>
                  <a:lnTo>
                    <a:pt x="62064" y="9160"/>
                  </a:lnTo>
                  <a:lnTo>
                    <a:pt x="25573" y="51370"/>
                  </a:lnTo>
                  <a:lnTo>
                    <a:pt x="7539" y="90344"/>
                  </a:lnTo>
                  <a:lnTo>
                    <a:pt x="0" y="126429"/>
                  </a:lnTo>
                  <a:lnTo>
                    <a:pt x="2523" y="163747"/>
                  </a:lnTo>
                  <a:lnTo>
                    <a:pt x="9526" y="18752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838"/>
            <p:cNvSpPr/>
            <p:nvPr>
              <p:custDataLst>
                <p:tags r:id="rId36"/>
              </p:custDataLst>
            </p:nvPr>
          </p:nvSpPr>
          <p:spPr>
            <a:xfrm>
              <a:off x="9118599" y="5481815"/>
              <a:ext cx="152402" cy="137936"/>
            </a:xfrm>
            <a:custGeom>
              <a:avLst/>
              <a:gdLst/>
              <a:ahLst/>
              <a:cxnLst/>
              <a:rect l="0" t="0" r="0" b="0"/>
              <a:pathLst>
                <a:path w="152402" h="137936">
                  <a:moveTo>
                    <a:pt x="1" y="10935"/>
                  </a:moveTo>
                  <a:lnTo>
                    <a:pt x="1" y="10935"/>
                  </a:lnTo>
                  <a:lnTo>
                    <a:pt x="0" y="4193"/>
                  </a:lnTo>
                  <a:lnTo>
                    <a:pt x="2117" y="2207"/>
                  </a:lnTo>
                  <a:lnTo>
                    <a:pt x="10114" y="0"/>
                  </a:lnTo>
                  <a:lnTo>
                    <a:pt x="20723" y="2783"/>
                  </a:lnTo>
                  <a:lnTo>
                    <a:pt x="34611" y="11545"/>
                  </a:lnTo>
                  <a:lnTo>
                    <a:pt x="78019" y="49783"/>
                  </a:lnTo>
                  <a:lnTo>
                    <a:pt x="117247" y="91516"/>
                  </a:lnTo>
                  <a:lnTo>
                    <a:pt x="152401" y="13793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839"/>
            <p:cNvSpPr/>
            <p:nvPr>
              <p:custDataLst>
                <p:tags r:id="rId37"/>
              </p:custDataLst>
            </p:nvPr>
          </p:nvSpPr>
          <p:spPr>
            <a:xfrm>
              <a:off x="8902700" y="5539891"/>
              <a:ext cx="107951" cy="206860"/>
            </a:xfrm>
            <a:custGeom>
              <a:avLst/>
              <a:gdLst/>
              <a:ahLst/>
              <a:cxnLst/>
              <a:rect l="0" t="0" r="0" b="0"/>
              <a:pathLst>
                <a:path w="107951" h="206860">
                  <a:moveTo>
                    <a:pt x="107950" y="3659"/>
                  </a:moveTo>
                  <a:lnTo>
                    <a:pt x="107950" y="3659"/>
                  </a:lnTo>
                  <a:lnTo>
                    <a:pt x="104579" y="288"/>
                  </a:lnTo>
                  <a:lnTo>
                    <a:pt x="102881" y="0"/>
                  </a:lnTo>
                  <a:lnTo>
                    <a:pt x="101043" y="514"/>
                  </a:lnTo>
                  <a:lnTo>
                    <a:pt x="99112" y="1563"/>
                  </a:lnTo>
                  <a:lnTo>
                    <a:pt x="73154" y="41683"/>
                  </a:lnTo>
                  <a:lnTo>
                    <a:pt x="51779" y="81717"/>
                  </a:lnTo>
                  <a:lnTo>
                    <a:pt x="30158" y="124859"/>
                  </a:lnTo>
                  <a:lnTo>
                    <a:pt x="11523" y="165158"/>
                  </a:lnTo>
                  <a:lnTo>
                    <a:pt x="0" y="20685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840"/>
            <p:cNvSpPr/>
            <p:nvPr>
              <p:custDataLst>
                <p:tags r:id="rId38"/>
              </p:custDataLst>
            </p:nvPr>
          </p:nvSpPr>
          <p:spPr>
            <a:xfrm>
              <a:off x="8801100" y="5543550"/>
              <a:ext cx="234951" cy="203201"/>
            </a:xfrm>
            <a:custGeom>
              <a:avLst/>
              <a:gdLst/>
              <a:ahLst/>
              <a:cxnLst/>
              <a:rect l="0" t="0" r="0" b="0"/>
              <a:pathLst>
                <a:path w="234951" h="2032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42995" y="19459"/>
                  </a:lnTo>
                  <a:lnTo>
                    <a:pt x="90350" y="50216"/>
                  </a:lnTo>
                  <a:lnTo>
                    <a:pt x="122706" y="76645"/>
                  </a:lnTo>
                  <a:lnTo>
                    <a:pt x="167277" y="119292"/>
                  </a:lnTo>
                  <a:lnTo>
                    <a:pt x="202042" y="161092"/>
                  </a:lnTo>
                  <a:lnTo>
                    <a:pt x="234950" y="2032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841"/>
            <p:cNvSpPr/>
            <p:nvPr>
              <p:custDataLst>
                <p:tags r:id="rId39"/>
              </p:custDataLst>
            </p:nvPr>
          </p:nvSpPr>
          <p:spPr>
            <a:xfrm>
              <a:off x="8615642" y="5461678"/>
              <a:ext cx="115193" cy="321285"/>
            </a:xfrm>
            <a:custGeom>
              <a:avLst/>
              <a:gdLst/>
              <a:ahLst/>
              <a:cxnLst/>
              <a:rect l="0" t="0" r="0" b="0"/>
              <a:pathLst>
                <a:path w="115193" h="321285">
                  <a:moveTo>
                    <a:pt x="96558" y="24722"/>
                  </a:moveTo>
                  <a:lnTo>
                    <a:pt x="96558" y="24722"/>
                  </a:lnTo>
                  <a:lnTo>
                    <a:pt x="108491" y="10907"/>
                  </a:lnTo>
                  <a:lnTo>
                    <a:pt x="115192" y="0"/>
                  </a:lnTo>
                  <a:lnTo>
                    <a:pt x="71021" y="24147"/>
                  </a:lnTo>
                  <a:lnTo>
                    <a:pt x="45718" y="41014"/>
                  </a:lnTo>
                  <a:lnTo>
                    <a:pt x="9899" y="75865"/>
                  </a:lnTo>
                  <a:lnTo>
                    <a:pt x="2068" y="91432"/>
                  </a:lnTo>
                  <a:lnTo>
                    <a:pt x="0" y="107758"/>
                  </a:lnTo>
                  <a:lnTo>
                    <a:pt x="1049" y="147976"/>
                  </a:lnTo>
                  <a:lnTo>
                    <a:pt x="4602" y="184244"/>
                  </a:lnTo>
                  <a:lnTo>
                    <a:pt x="6753" y="221801"/>
                  </a:lnTo>
                  <a:lnTo>
                    <a:pt x="6774" y="266642"/>
                  </a:lnTo>
                  <a:lnTo>
                    <a:pt x="1690" y="313614"/>
                  </a:lnTo>
                  <a:lnTo>
                    <a:pt x="1562" y="316800"/>
                  </a:lnTo>
                  <a:lnTo>
                    <a:pt x="2889" y="318923"/>
                  </a:lnTo>
                  <a:lnTo>
                    <a:pt x="5184" y="320340"/>
                  </a:lnTo>
                  <a:lnTo>
                    <a:pt x="8125" y="321284"/>
                  </a:lnTo>
                  <a:lnTo>
                    <a:pt x="44674" y="317730"/>
                  </a:lnTo>
                  <a:lnTo>
                    <a:pt x="102908" y="31047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842"/>
            <p:cNvSpPr/>
            <p:nvPr>
              <p:custDataLst>
                <p:tags r:id="rId40"/>
              </p:custDataLst>
            </p:nvPr>
          </p:nvSpPr>
          <p:spPr>
            <a:xfrm>
              <a:off x="8331984" y="5645150"/>
              <a:ext cx="157967" cy="50801"/>
            </a:xfrm>
            <a:custGeom>
              <a:avLst/>
              <a:gdLst/>
              <a:ahLst/>
              <a:cxnLst/>
              <a:rect l="0" t="0" r="0" b="0"/>
              <a:pathLst>
                <a:path w="157967" h="50801">
                  <a:moveTo>
                    <a:pt x="18266" y="50800"/>
                  </a:moveTo>
                  <a:lnTo>
                    <a:pt x="18266" y="50800"/>
                  </a:lnTo>
                  <a:lnTo>
                    <a:pt x="5174" y="41366"/>
                  </a:lnTo>
                  <a:lnTo>
                    <a:pt x="0" y="33156"/>
                  </a:lnTo>
                  <a:lnTo>
                    <a:pt x="21060" y="26958"/>
                  </a:lnTo>
                  <a:lnTo>
                    <a:pt x="66403" y="17058"/>
                  </a:lnTo>
                  <a:lnTo>
                    <a:pt x="110140" y="7641"/>
                  </a:lnTo>
                  <a:lnTo>
                    <a:pt x="157966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843"/>
            <p:cNvSpPr/>
            <p:nvPr>
              <p:custDataLst>
                <p:tags r:id="rId41"/>
              </p:custDataLst>
            </p:nvPr>
          </p:nvSpPr>
          <p:spPr>
            <a:xfrm>
              <a:off x="8333212" y="5539308"/>
              <a:ext cx="175789" cy="253066"/>
            </a:xfrm>
            <a:custGeom>
              <a:avLst/>
              <a:gdLst/>
              <a:ahLst/>
              <a:cxnLst/>
              <a:rect l="0" t="0" r="0" b="0"/>
              <a:pathLst>
                <a:path w="175789" h="253066">
                  <a:moveTo>
                    <a:pt x="156738" y="23292"/>
                  </a:moveTo>
                  <a:lnTo>
                    <a:pt x="156738" y="23292"/>
                  </a:lnTo>
                  <a:lnTo>
                    <a:pt x="160108" y="19921"/>
                  </a:lnTo>
                  <a:lnTo>
                    <a:pt x="161764" y="16384"/>
                  </a:lnTo>
                  <a:lnTo>
                    <a:pt x="162205" y="14453"/>
                  </a:lnTo>
                  <a:lnTo>
                    <a:pt x="158932" y="8545"/>
                  </a:lnTo>
                  <a:lnTo>
                    <a:pt x="156085" y="4994"/>
                  </a:lnTo>
                  <a:lnTo>
                    <a:pt x="147275" y="1048"/>
                  </a:lnTo>
                  <a:lnTo>
                    <a:pt x="134187" y="0"/>
                  </a:lnTo>
                  <a:lnTo>
                    <a:pt x="91292" y="6958"/>
                  </a:lnTo>
                  <a:lnTo>
                    <a:pt x="68384" y="15327"/>
                  </a:lnTo>
                  <a:lnTo>
                    <a:pt x="40327" y="36611"/>
                  </a:lnTo>
                  <a:lnTo>
                    <a:pt x="18999" y="65652"/>
                  </a:lnTo>
                  <a:lnTo>
                    <a:pt x="4840" y="101460"/>
                  </a:lnTo>
                  <a:lnTo>
                    <a:pt x="18" y="141624"/>
                  </a:lnTo>
                  <a:lnTo>
                    <a:pt x="0" y="176495"/>
                  </a:lnTo>
                  <a:lnTo>
                    <a:pt x="12372" y="223810"/>
                  </a:lnTo>
                  <a:lnTo>
                    <a:pt x="22397" y="241376"/>
                  </a:lnTo>
                  <a:lnTo>
                    <a:pt x="34304" y="252147"/>
                  </a:lnTo>
                  <a:lnTo>
                    <a:pt x="66996" y="253065"/>
                  </a:lnTo>
                  <a:lnTo>
                    <a:pt x="112431" y="245497"/>
                  </a:lnTo>
                  <a:lnTo>
                    <a:pt x="159614" y="236074"/>
                  </a:lnTo>
                  <a:lnTo>
                    <a:pt x="175788" y="23284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3" name="SMARTInkShape-Group169"/>
          <p:cNvGrpSpPr/>
          <p:nvPr/>
        </p:nvGrpSpPr>
        <p:grpSpPr>
          <a:xfrm>
            <a:off x="9696450" y="5194951"/>
            <a:ext cx="692151" cy="824226"/>
            <a:chOff x="9696450" y="5194951"/>
            <a:chExt cx="692151" cy="824226"/>
          </a:xfrm>
        </p:grpSpPr>
        <p:sp>
          <p:nvSpPr>
            <p:cNvPr id="171" name="SMARTInkShape-844"/>
            <p:cNvSpPr/>
            <p:nvPr>
              <p:custDataLst>
                <p:tags r:id="rId22"/>
              </p:custDataLst>
            </p:nvPr>
          </p:nvSpPr>
          <p:spPr>
            <a:xfrm>
              <a:off x="10251561" y="5195183"/>
              <a:ext cx="92590" cy="159546"/>
            </a:xfrm>
            <a:custGeom>
              <a:avLst/>
              <a:gdLst/>
              <a:ahLst/>
              <a:cxnLst/>
              <a:rect l="0" t="0" r="0" b="0"/>
              <a:pathLst>
                <a:path w="92590" h="159546">
                  <a:moveTo>
                    <a:pt x="92589" y="5467"/>
                  </a:moveTo>
                  <a:lnTo>
                    <a:pt x="92589" y="5467"/>
                  </a:lnTo>
                  <a:lnTo>
                    <a:pt x="85846" y="2096"/>
                  </a:lnTo>
                  <a:lnTo>
                    <a:pt x="71541" y="0"/>
                  </a:lnTo>
                  <a:lnTo>
                    <a:pt x="50525" y="2749"/>
                  </a:lnTo>
                  <a:lnTo>
                    <a:pt x="36499" y="9903"/>
                  </a:lnTo>
                  <a:lnTo>
                    <a:pt x="29796" y="14775"/>
                  </a:lnTo>
                  <a:lnTo>
                    <a:pt x="13619" y="38485"/>
                  </a:lnTo>
                  <a:lnTo>
                    <a:pt x="1286" y="81760"/>
                  </a:lnTo>
                  <a:lnTo>
                    <a:pt x="0" y="118950"/>
                  </a:lnTo>
                  <a:lnTo>
                    <a:pt x="1229" y="127689"/>
                  </a:lnTo>
                  <a:lnTo>
                    <a:pt x="8241" y="141161"/>
                  </a:lnTo>
                  <a:lnTo>
                    <a:pt x="18412" y="151148"/>
                  </a:lnTo>
                  <a:lnTo>
                    <a:pt x="29988" y="157938"/>
                  </a:lnTo>
                  <a:lnTo>
                    <a:pt x="45951" y="159545"/>
                  </a:lnTo>
                  <a:lnTo>
                    <a:pt x="63394" y="157202"/>
                  </a:lnTo>
                  <a:lnTo>
                    <a:pt x="92589" y="1451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845"/>
            <p:cNvSpPr/>
            <p:nvPr>
              <p:custDataLst>
                <p:tags r:id="rId23"/>
              </p:custDataLst>
            </p:nvPr>
          </p:nvSpPr>
          <p:spPr>
            <a:xfrm>
              <a:off x="10105946" y="5214233"/>
              <a:ext cx="107899" cy="144956"/>
            </a:xfrm>
            <a:custGeom>
              <a:avLst/>
              <a:gdLst/>
              <a:ahLst/>
              <a:cxnLst/>
              <a:rect l="0" t="0" r="0" b="0"/>
              <a:pathLst>
                <a:path w="107899" h="144956">
                  <a:moveTo>
                    <a:pt x="54054" y="5467"/>
                  </a:moveTo>
                  <a:lnTo>
                    <a:pt x="54054" y="5467"/>
                  </a:lnTo>
                  <a:lnTo>
                    <a:pt x="50683" y="2096"/>
                  </a:lnTo>
                  <a:lnTo>
                    <a:pt x="47147" y="441"/>
                  </a:lnTo>
                  <a:lnTo>
                    <a:pt x="45216" y="0"/>
                  </a:lnTo>
                  <a:lnTo>
                    <a:pt x="39308" y="3272"/>
                  </a:lnTo>
                  <a:lnTo>
                    <a:pt x="31272" y="11547"/>
                  </a:lnTo>
                  <a:lnTo>
                    <a:pt x="10748" y="47485"/>
                  </a:lnTo>
                  <a:lnTo>
                    <a:pt x="1005" y="82828"/>
                  </a:lnTo>
                  <a:lnTo>
                    <a:pt x="0" y="114467"/>
                  </a:lnTo>
                  <a:lnTo>
                    <a:pt x="3219" y="129406"/>
                  </a:lnTo>
                  <a:lnTo>
                    <a:pt x="9353" y="140749"/>
                  </a:lnTo>
                  <a:lnTo>
                    <a:pt x="14376" y="143633"/>
                  </a:lnTo>
                  <a:lnTo>
                    <a:pt x="27482" y="144955"/>
                  </a:lnTo>
                  <a:lnTo>
                    <a:pt x="54099" y="134991"/>
                  </a:lnTo>
                  <a:lnTo>
                    <a:pt x="80956" y="115263"/>
                  </a:lnTo>
                  <a:lnTo>
                    <a:pt x="100046" y="88172"/>
                  </a:lnTo>
                  <a:lnTo>
                    <a:pt x="107898" y="61173"/>
                  </a:lnTo>
                  <a:lnTo>
                    <a:pt x="105971" y="47629"/>
                  </a:lnTo>
                  <a:lnTo>
                    <a:pt x="103482" y="42042"/>
                  </a:lnTo>
                  <a:lnTo>
                    <a:pt x="93190" y="33952"/>
                  </a:lnTo>
                  <a:lnTo>
                    <a:pt x="79914" y="28710"/>
                  </a:lnTo>
                  <a:lnTo>
                    <a:pt x="41354" y="245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846"/>
            <p:cNvSpPr/>
            <p:nvPr>
              <p:custDataLst>
                <p:tags r:id="rId24"/>
              </p:custDataLst>
            </p:nvPr>
          </p:nvSpPr>
          <p:spPr>
            <a:xfrm>
              <a:off x="9937750" y="5194951"/>
              <a:ext cx="135332" cy="230916"/>
            </a:xfrm>
            <a:custGeom>
              <a:avLst/>
              <a:gdLst/>
              <a:ahLst/>
              <a:cxnLst/>
              <a:rect l="0" t="0" r="0" b="0"/>
              <a:pathLst>
                <a:path w="135332" h="230916">
                  <a:moveTo>
                    <a:pt x="0" y="113649"/>
                  </a:moveTo>
                  <a:lnTo>
                    <a:pt x="0" y="113649"/>
                  </a:lnTo>
                  <a:lnTo>
                    <a:pt x="5069" y="153037"/>
                  </a:lnTo>
                  <a:lnTo>
                    <a:pt x="10985" y="193946"/>
                  </a:lnTo>
                  <a:lnTo>
                    <a:pt x="12599" y="230915"/>
                  </a:lnTo>
                  <a:lnTo>
                    <a:pt x="13338" y="230632"/>
                  </a:lnTo>
                  <a:lnTo>
                    <a:pt x="16041" y="226554"/>
                  </a:lnTo>
                  <a:lnTo>
                    <a:pt x="19866" y="190044"/>
                  </a:lnTo>
                  <a:lnTo>
                    <a:pt x="25528" y="158891"/>
                  </a:lnTo>
                  <a:lnTo>
                    <a:pt x="34628" y="120116"/>
                  </a:lnTo>
                  <a:lnTo>
                    <a:pt x="45729" y="80540"/>
                  </a:lnTo>
                  <a:lnTo>
                    <a:pt x="63879" y="37281"/>
                  </a:lnTo>
                  <a:lnTo>
                    <a:pt x="76367" y="20676"/>
                  </a:lnTo>
                  <a:lnTo>
                    <a:pt x="95299" y="6766"/>
                  </a:lnTo>
                  <a:lnTo>
                    <a:pt x="110944" y="1546"/>
                  </a:lnTo>
                  <a:lnTo>
                    <a:pt x="124516" y="0"/>
                  </a:lnTo>
                  <a:lnTo>
                    <a:pt x="128167" y="1900"/>
                  </a:lnTo>
                  <a:lnTo>
                    <a:pt x="134103" y="9655"/>
                  </a:lnTo>
                  <a:lnTo>
                    <a:pt x="135331" y="23919"/>
                  </a:lnTo>
                  <a:lnTo>
                    <a:pt x="132113" y="41313"/>
                  </a:lnTo>
                  <a:lnTo>
                    <a:pt x="118402" y="66267"/>
                  </a:lnTo>
                  <a:lnTo>
                    <a:pt x="106951" y="80596"/>
                  </a:lnTo>
                  <a:lnTo>
                    <a:pt x="81862" y="97191"/>
                  </a:lnTo>
                  <a:lnTo>
                    <a:pt x="48715" y="104305"/>
                  </a:lnTo>
                  <a:lnTo>
                    <a:pt x="0" y="10094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847"/>
            <p:cNvSpPr/>
            <p:nvPr>
              <p:custDataLst>
                <p:tags r:id="rId25"/>
              </p:custDataLst>
            </p:nvPr>
          </p:nvSpPr>
          <p:spPr>
            <a:xfrm>
              <a:off x="9982200" y="5676900"/>
              <a:ext cx="374651" cy="11818"/>
            </a:xfrm>
            <a:custGeom>
              <a:avLst/>
              <a:gdLst/>
              <a:ahLst/>
              <a:cxnLst/>
              <a:rect l="0" t="0" r="0" b="0"/>
              <a:pathLst>
                <a:path w="374651" h="11818">
                  <a:moveTo>
                    <a:pt x="0" y="6350"/>
                  </a:moveTo>
                  <a:lnTo>
                    <a:pt x="0" y="6350"/>
                  </a:lnTo>
                  <a:lnTo>
                    <a:pt x="20146" y="10714"/>
                  </a:lnTo>
                  <a:lnTo>
                    <a:pt x="50112" y="11817"/>
                  </a:lnTo>
                  <a:lnTo>
                    <a:pt x="72213" y="11406"/>
                  </a:lnTo>
                  <a:lnTo>
                    <a:pt x="98236" y="10426"/>
                  </a:lnTo>
                  <a:lnTo>
                    <a:pt x="126874" y="9068"/>
                  </a:lnTo>
                  <a:lnTo>
                    <a:pt x="157960" y="8162"/>
                  </a:lnTo>
                  <a:lnTo>
                    <a:pt x="190679" y="7558"/>
                  </a:lnTo>
                  <a:lnTo>
                    <a:pt x="224486" y="7155"/>
                  </a:lnTo>
                  <a:lnTo>
                    <a:pt x="256196" y="6181"/>
                  </a:lnTo>
                  <a:lnTo>
                    <a:pt x="286508" y="4826"/>
                  </a:lnTo>
                  <a:lnTo>
                    <a:pt x="315888" y="3217"/>
                  </a:lnTo>
                  <a:lnTo>
                    <a:pt x="3746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848"/>
            <p:cNvSpPr/>
            <p:nvPr>
              <p:custDataLst>
                <p:tags r:id="rId26"/>
              </p:custDataLst>
            </p:nvPr>
          </p:nvSpPr>
          <p:spPr>
            <a:xfrm>
              <a:off x="9988550" y="5562600"/>
              <a:ext cx="203201" cy="12701"/>
            </a:xfrm>
            <a:custGeom>
              <a:avLst/>
              <a:gdLst/>
              <a:ahLst/>
              <a:cxnLst/>
              <a:rect l="0" t="0" r="0" b="0"/>
              <a:pathLst>
                <a:path w="203201" h="12701">
                  <a:moveTo>
                    <a:pt x="0" y="12700"/>
                  </a:moveTo>
                  <a:lnTo>
                    <a:pt x="0" y="12700"/>
                  </a:lnTo>
                  <a:lnTo>
                    <a:pt x="36627" y="9329"/>
                  </a:lnTo>
                  <a:lnTo>
                    <a:pt x="66844" y="5793"/>
                  </a:lnTo>
                  <a:lnTo>
                    <a:pt x="105908" y="2574"/>
                  </a:lnTo>
                  <a:lnTo>
                    <a:pt x="129167" y="1716"/>
                  </a:lnTo>
                  <a:lnTo>
                    <a:pt x="170296" y="763"/>
                  </a:lnTo>
                  <a:lnTo>
                    <a:pt x="2032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849"/>
            <p:cNvSpPr/>
            <p:nvPr>
              <p:custDataLst>
                <p:tags r:id="rId27"/>
              </p:custDataLst>
            </p:nvPr>
          </p:nvSpPr>
          <p:spPr>
            <a:xfrm>
              <a:off x="10242550" y="5302250"/>
              <a:ext cx="146051" cy="1"/>
            </a:xfrm>
            <a:custGeom>
              <a:avLst/>
              <a:gdLst/>
              <a:ahLst/>
              <a:cxnLst/>
              <a:rect l="0" t="0" r="0" b="0"/>
              <a:pathLst>
                <a:path w="146051" h="1">
                  <a:moveTo>
                    <a:pt x="0" y="0"/>
                  </a:moveTo>
                  <a:lnTo>
                    <a:pt x="0" y="0"/>
                  </a:lnTo>
                  <a:lnTo>
                    <a:pt x="38988" y="0"/>
                  </a:lnTo>
                  <a:lnTo>
                    <a:pt x="81716" y="0"/>
                  </a:lnTo>
                  <a:lnTo>
                    <a:pt x="124478" y="0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850"/>
            <p:cNvSpPr/>
            <p:nvPr>
              <p:custDataLst>
                <p:tags r:id="rId28"/>
              </p:custDataLst>
            </p:nvPr>
          </p:nvSpPr>
          <p:spPr>
            <a:xfrm>
              <a:off x="10052050" y="5810250"/>
              <a:ext cx="6351" cy="177801"/>
            </a:xfrm>
            <a:custGeom>
              <a:avLst/>
              <a:gdLst/>
              <a:ahLst/>
              <a:cxnLst/>
              <a:rect l="0" t="0" r="0" b="0"/>
              <a:pathLst>
                <a:path w="6351" h="177801">
                  <a:moveTo>
                    <a:pt x="0" y="0"/>
                  </a:moveTo>
                  <a:lnTo>
                    <a:pt x="0" y="0"/>
                  </a:lnTo>
                  <a:lnTo>
                    <a:pt x="705" y="42645"/>
                  </a:lnTo>
                  <a:lnTo>
                    <a:pt x="4364" y="82408"/>
                  </a:lnTo>
                  <a:lnTo>
                    <a:pt x="5762" y="124763"/>
                  </a:lnTo>
                  <a:lnTo>
                    <a:pt x="6350" y="1778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851"/>
            <p:cNvSpPr/>
            <p:nvPr>
              <p:custDataLst>
                <p:tags r:id="rId29"/>
              </p:custDataLst>
            </p:nvPr>
          </p:nvSpPr>
          <p:spPr>
            <a:xfrm>
              <a:off x="9932184" y="5994399"/>
              <a:ext cx="259567" cy="24778"/>
            </a:xfrm>
            <a:custGeom>
              <a:avLst/>
              <a:gdLst/>
              <a:ahLst/>
              <a:cxnLst/>
              <a:rect l="0" t="0" r="0" b="0"/>
              <a:pathLst>
                <a:path w="259567" h="24778">
                  <a:moveTo>
                    <a:pt x="18266" y="1"/>
                  </a:moveTo>
                  <a:lnTo>
                    <a:pt x="18266" y="1"/>
                  </a:lnTo>
                  <a:lnTo>
                    <a:pt x="8153" y="0"/>
                  </a:lnTo>
                  <a:lnTo>
                    <a:pt x="5175" y="706"/>
                  </a:lnTo>
                  <a:lnTo>
                    <a:pt x="3189" y="1883"/>
                  </a:lnTo>
                  <a:lnTo>
                    <a:pt x="1864" y="3372"/>
                  </a:lnTo>
                  <a:lnTo>
                    <a:pt x="393" y="6908"/>
                  </a:lnTo>
                  <a:lnTo>
                    <a:pt x="0" y="8840"/>
                  </a:lnTo>
                  <a:lnTo>
                    <a:pt x="7091" y="14748"/>
                  </a:lnTo>
                  <a:lnTo>
                    <a:pt x="12933" y="18299"/>
                  </a:lnTo>
                  <a:lnTo>
                    <a:pt x="59206" y="23998"/>
                  </a:lnTo>
                  <a:lnTo>
                    <a:pt x="92200" y="24777"/>
                  </a:lnTo>
                  <a:lnTo>
                    <a:pt x="131793" y="23242"/>
                  </a:lnTo>
                  <a:lnTo>
                    <a:pt x="172439" y="20209"/>
                  </a:lnTo>
                  <a:lnTo>
                    <a:pt x="206967" y="16509"/>
                  </a:lnTo>
                  <a:lnTo>
                    <a:pt x="259566" y="635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852"/>
            <p:cNvSpPr/>
            <p:nvPr>
              <p:custDataLst>
                <p:tags r:id="rId30"/>
              </p:custDataLst>
            </p:nvPr>
          </p:nvSpPr>
          <p:spPr>
            <a:xfrm>
              <a:off x="9702800" y="5841999"/>
              <a:ext cx="114301" cy="114302"/>
            </a:xfrm>
            <a:custGeom>
              <a:avLst/>
              <a:gdLst/>
              <a:ahLst/>
              <a:cxnLst/>
              <a:rect l="0" t="0" r="0" b="0"/>
              <a:pathLst>
                <a:path w="114301" h="114302">
                  <a:moveTo>
                    <a:pt x="0" y="1"/>
                  </a:moveTo>
                  <a:lnTo>
                    <a:pt x="0" y="1"/>
                  </a:lnTo>
                  <a:lnTo>
                    <a:pt x="3370" y="0"/>
                  </a:lnTo>
                  <a:lnTo>
                    <a:pt x="6907" y="1883"/>
                  </a:lnTo>
                  <a:lnTo>
                    <a:pt x="47714" y="39347"/>
                  </a:lnTo>
                  <a:lnTo>
                    <a:pt x="84317" y="78276"/>
                  </a:lnTo>
                  <a:lnTo>
                    <a:pt x="114300" y="11430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853"/>
            <p:cNvSpPr/>
            <p:nvPr>
              <p:custDataLst>
                <p:tags r:id="rId31"/>
              </p:custDataLst>
            </p:nvPr>
          </p:nvSpPr>
          <p:spPr>
            <a:xfrm>
              <a:off x="9696450" y="5822949"/>
              <a:ext cx="158751" cy="171452"/>
            </a:xfrm>
            <a:custGeom>
              <a:avLst/>
              <a:gdLst/>
              <a:ahLst/>
              <a:cxnLst/>
              <a:rect l="0" t="0" r="0" b="0"/>
              <a:pathLst>
                <a:path w="158751" h="171452">
                  <a:moveTo>
                    <a:pt x="158750" y="1"/>
                  </a:moveTo>
                  <a:lnTo>
                    <a:pt x="158750" y="1"/>
                  </a:lnTo>
                  <a:lnTo>
                    <a:pt x="148637" y="0"/>
                  </a:lnTo>
                  <a:lnTo>
                    <a:pt x="128864" y="6743"/>
                  </a:lnTo>
                  <a:lnTo>
                    <a:pt x="86760" y="32508"/>
                  </a:lnTo>
                  <a:lnTo>
                    <a:pt x="41440" y="72718"/>
                  </a:lnTo>
                  <a:lnTo>
                    <a:pt x="17452" y="108801"/>
                  </a:lnTo>
                  <a:lnTo>
                    <a:pt x="5172" y="142540"/>
                  </a:lnTo>
                  <a:lnTo>
                    <a:pt x="0" y="17145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854"/>
            <p:cNvSpPr/>
            <p:nvPr>
              <p:custDataLst>
                <p:tags r:id="rId32"/>
              </p:custDataLst>
            </p:nvPr>
          </p:nvSpPr>
          <p:spPr>
            <a:xfrm>
              <a:off x="10204450" y="5803900"/>
              <a:ext cx="82551" cy="82551"/>
            </a:xfrm>
            <a:custGeom>
              <a:avLst/>
              <a:gdLst/>
              <a:ahLst/>
              <a:cxnLst/>
              <a:rect l="0" t="0" r="0" b="0"/>
              <a:pathLst>
                <a:path w="82551" h="82551">
                  <a:moveTo>
                    <a:pt x="0" y="0"/>
                  </a:moveTo>
                  <a:lnTo>
                    <a:pt x="0" y="0"/>
                  </a:lnTo>
                  <a:lnTo>
                    <a:pt x="40477" y="40477"/>
                  </a:lnTo>
                  <a:lnTo>
                    <a:pt x="82550" y="825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855"/>
            <p:cNvSpPr/>
            <p:nvPr>
              <p:custDataLst>
                <p:tags r:id="rId33"/>
              </p:custDataLst>
            </p:nvPr>
          </p:nvSpPr>
          <p:spPr>
            <a:xfrm>
              <a:off x="10303080" y="5797550"/>
              <a:ext cx="47421" cy="203201"/>
            </a:xfrm>
            <a:custGeom>
              <a:avLst/>
              <a:gdLst/>
              <a:ahLst/>
              <a:cxnLst/>
              <a:rect l="0" t="0" r="0" b="0"/>
              <a:pathLst>
                <a:path w="47421" h="203201">
                  <a:moveTo>
                    <a:pt x="47420" y="0"/>
                  </a:moveTo>
                  <a:lnTo>
                    <a:pt x="47420" y="0"/>
                  </a:lnTo>
                  <a:lnTo>
                    <a:pt x="40678" y="0"/>
                  </a:lnTo>
                  <a:lnTo>
                    <a:pt x="35487" y="1881"/>
                  </a:lnTo>
                  <a:lnTo>
                    <a:pt x="23034" y="12209"/>
                  </a:lnTo>
                  <a:lnTo>
                    <a:pt x="14481" y="27136"/>
                  </a:lnTo>
                  <a:lnTo>
                    <a:pt x="5974" y="56212"/>
                  </a:lnTo>
                  <a:lnTo>
                    <a:pt x="1682" y="92895"/>
                  </a:lnTo>
                  <a:lnTo>
                    <a:pt x="0" y="126303"/>
                  </a:lnTo>
                  <a:lnTo>
                    <a:pt x="5754" y="165825"/>
                  </a:lnTo>
                  <a:lnTo>
                    <a:pt x="15670" y="2032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8" name="SMARTInkShape-Group170"/>
          <p:cNvGrpSpPr/>
          <p:nvPr/>
        </p:nvGrpSpPr>
        <p:grpSpPr>
          <a:xfrm>
            <a:off x="10645404" y="5327650"/>
            <a:ext cx="1366759" cy="333619"/>
            <a:chOff x="10645404" y="5327650"/>
            <a:chExt cx="1366759" cy="333619"/>
          </a:xfrm>
        </p:grpSpPr>
        <p:sp>
          <p:nvSpPr>
            <p:cNvPr id="184" name="SMARTInkShape-856"/>
            <p:cNvSpPr/>
            <p:nvPr>
              <p:custDataLst>
                <p:tags r:id="rId8"/>
              </p:custDataLst>
            </p:nvPr>
          </p:nvSpPr>
          <p:spPr>
            <a:xfrm>
              <a:off x="10645404" y="5434181"/>
              <a:ext cx="143247" cy="227088"/>
            </a:xfrm>
            <a:custGeom>
              <a:avLst/>
              <a:gdLst/>
              <a:ahLst/>
              <a:cxnLst/>
              <a:rect l="0" t="0" r="0" b="0"/>
              <a:pathLst>
                <a:path w="143247" h="227088">
                  <a:moveTo>
                    <a:pt x="143246" y="26819"/>
                  </a:moveTo>
                  <a:lnTo>
                    <a:pt x="143246" y="26819"/>
                  </a:lnTo>
                  <a:lnTo>
                    <a:pt x="139875" y="20077"/>
                  </a:lnTo>
                  <a:lnTo>
                    <a:pt x="127666" y="9143"/>
                  </a:lnTo>
                  <a:lnTo>
                    <a:pt x="110642" y="337"/>
                  </a:lnTo>
                  <a:lnTo>
                    <a:pt x="85451" y="0"/>
                  </a:lnTo>
                  <a:lnTo>
                    <a:pt x="62387" y="4370"/>
                  </a:lnTo>
                  <a:lnTo>
                    <a:pt x="46865" y="15665"/>
                  </a:lnTo>
                  <a:lnTo>
                    <a:pt x="31265" y="33856"/>
                  </a:lnTo>
                  <a:lnTo>
                    <a:pt x="11994" y="71864"/>
                  </a:lnTo>
                  <a:lnTo>
                    <a:pt x="1893" y="114406"/>
                  </a:lnTo>
                  <a:lnTo>
                    <a:pt x="0" y="156879"/>
                  </a:lnTo>
                  <a:lnTo>
                    <a:pt x="7748" y="191022"/>
                  </a:lnTo>
                  <a:lnTo>
                    <a:pt x="15055" y="207748"/>
                  </a:lnTo>
                  <a:lnTo>
                    <a:pt x="26770" y="218474"/>
                  </a:lnTo>
                  <a:lnTo>
                    <a:pt x="42796" y="224888"/>
                  </a:lnTo>
                  <a:lnTo>
                    <a:pt x="77030" y="227087"/>
                  </a:lnTo>
                  <a:lnTo>
                    <a:pt x="136896" y="21731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857"/>
            <p:cNvSpPr/>
            <p:nvPr>
              <p:custDataLst>
                <p:tags r:id="rId9"/>
              </p:custDataLst>
            </p:nvPr>
          </p:nvSpPr>
          <p:spPr>
            <a:xfrm>
              <a:off x="10661650" y="5537200"/>
              <a:ext cx="165101" cy="10715"/>
            </a:xfrm>
            <a:custGeom>
              <a:avLst/>
              <a:gdLst/>
              <a:ahLst/>
              <a:cxnLst/>
              <a:rect l="0" t="0" r="0" b="0"/>
              <a:pathLst>
                <a:path w="165101" h="10715">
                  <a:moveTo>
                    <a:pt x="0" y="6350"/>
                  </a:moveTo>
                  <a:lnTo>
                    <a:pt x="0" y="6350"/>
                  </a:lnTo>
                  <a:lnTo>
                    <a:pt x="17325" y="10714"/>
                  </a:lnTo>
                  <a:lnTo>
                    <a:pt x="63081" y="10426"/>
                  </a:lnTo>
                  <a:lnTo>
                    <a:pt x="94359" y="7456"/>
                  </a:lnTo>
                  <a:lnTo>
                    <a:pt x="141317" y="2523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858"/>
            <p:cNvSpPr/>
            <p:nvPr>
              <p:custDataLst>
                <p:tags r:id="rId10"/>
              </p:custDataLst>
            </p:nvPr>
          </p:nvSpPr>
          <p:spPr>
            <a:xfrm>
              <a:off x="10875479" y="5391673"/>
              <a:ext cx="173522" cy="264193"/>
            </a:xfrm>
            <a:custGeom>
              <a:avLst/>
              <a:gdLst/>
              <a:ahLst/>
              <a:cxnLst/>
              <a:rect l="0" t="0" r="0" b="0"/>
              <a:pathLst>
                <a:path w="173522" h="264193">
                  <a:moveTo>
                    <a:pt x="173521" y="12177"/>
                  </a:moveTo>
                  <a:lnTo>
                    <a:pt x="173521" y="12177"/>
                  </a:lnTo>
                  <a:lnTo>
                    <a:pt x="166778" y="5435"/>
                  </a:lnTo>
                  <a:lnTo>
                    <a:pt x="157824" y="2126"/>
                  </a:lnTo>
                  <a:lnTo>
                    <a:pt x="134829" y="0"/>
                  </a:lnTo>
                  <a:lnTo>
                    <a:pt x="119566" y="3003"/>
                  </a:lnTo>
                  <a:lnTo>
                    <a:pt x="99366" y="18474"/>
                  </a:lnTo>
                  <a:lnTo>
                    <a:pt x="57051" y="64085"/>
                  </a:lnTo>
                  <a:lnTo>
                    <a:pt x="30591" y="98818"/>
                  </a:lnTo>
                  <a:lnTo>
                    <a:pt x="11227" y="140389"/>
                  </a:lnTo>
                  <a:lnTo>
                    <a:pt x="316" y="182105"/>
                  </a:lnTo>
                  <a:lnTo>
                    <a:pt x="0" y="227384"/>
                  </a:lnTo>
                  <a:lnTo>
                    <a:pt x="6794" y="242116"/>
                  </a:lnTo>
                  <a:lnTo>
                    <a:pt x="11569" y="248019"/>
                  </a:lnTo>
                  <a:lnTo>
                    <a:pt x="24401" y="256461"/>
                  </a:lnTo>
                  <a:lnTo>
                    <a:pt x="41629" y="261859"/>
                  </a:lnTo>
                  <a:lnTo>
                    <a:pt x="79801" y="264192"/>
                  </a:lnTo>
                  <a:lnTo>
                    <a:pt x="124427" y="260728"/>
                  </a:lnTo>
                  <a:lnTo>
                    <a:pt x="173521" y="25347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859"/>
            <p:cNvSpPr/>
            <p:nvPr>
              <p:custDataLst>
                <p:tags r:id="rId11"/>
              </p:custDataLst>
            </p:nvPr>
          </p:nvSpPr>
          <p:spPr>
            <a:xfrm>
              <a:off x="11049000" y="5467350"/>
              <a:ext cx="127001" cy="158751"/>
            </a:xfrm>
            <a:custGeom>
              <a:avLst/>
              <a:gdLst/>
              <a:ahLst/>
              <a:cxnLst/>
              <a:rect l="0" t="0" r="0" b="0"/>
              <a:pathLst>
                <a:path w="127001" h="1587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29885" y="48183"/>
                  </a:lnTo>
                  <a:lnTo>
                    <a:pt x="70579" y="95282"/>
                  </a:lnTo>
                  <a:lnTo>
                    <a:pt x="105376" y="135525"/>
                  </a:lnTo>
                  <a:lnTo>
                    <a:pt x="127000" y="1587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860"/>
            <p:cNvSpPr/>
            <p:nvPr>
              <p:custDataLst>
                <p:tags r:id="rId12"/>
              </p:custDataLst>
            </p:nvPr>
          </p:nvSpPr>
          <p:spPr>
            <a:xfrm>
              <a:off x="11072552" y="5480050"/>
              <a:ext cx="109799" cy="165101"/>
            </a:xfrm>
            <a:custGeom>
              <a:avLst/>
              <a:gdLst/>
              <a:ahLst/>
              <a:cxnLst/>
              <a:rect l="0" t="0" r="0" b="0"/>
              <a:pathLst>
                <a:path w="109799" h="165101">
                  <a:moveTo>
                    <a:pt x="109798" y="0"/>
                  </a:moveTo>
                  <a:lnTo>
                    <a:pt x="109798" y="0"/>
                  </a:lnTo>
                  <a:lnTo>
                    <a:pt x="103055" y="0"/>
                  </a:lnTo>
                  <a:lnTo>
                    <a:pt x="88750" y="6742"/>
                  </a:lnTo>
                  <a:lnTo>
                    <a:pt x="59883" y="33212"/>
                  </a:lnTo>
                  <a:lnTo>
                    <a:pt x="30768" y="77743"/>
                  </a:lnTo>
                  <a:lnTo>
                    <a:pt x="11011" y="123934"/>
                  </a:lnTo>
                  <a:lnTo>
                    <a:pt x="0" y="151115"/>
                  </a:lnTo>
                  <a:lnTo>
                    <a:pt x="1848" y="1651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861"/>
            <p:cNvSpPr/>
            <p:nvPr>
              <p:custDataLst>
                <p:tags r:id="rId13"/>
              </p:custDataLst>
            </p:nvPr>
          </p:nvSpPr>
          <p:spPr>
            <a:xfrm>
              <a:off x="11207749" y="5385026"/>
              <a:ext cx="130558" cy="227959"/>
            </a:xfrm>
            <a:custGeom>
              <a:avLst/>
              <a:gdLst/>
              <a:ahLst/>
              <a:cxnLst/>
              <a:rect l="0" t="0" r="0" b="0"/>
              <a:pathLst>
                <a:path w="130558" h="227959">
                  <a:moveTo>
                    <a:pt x="1" y="12474"/>
                  </a:moveTo>
                  <a:lnTo>
                    <a:pt x="1" y="12474"/>
                  </a:lnTo>
                  <a:lnTo>
                    <a:pt x="0" y="9103"/>
                  </a:lnTo>
                  <a:lnTo>
                    <a:pt x="3764" y="5566"/>
                  </a:lnTo>
                  <a:lnTo>
                    <a:pt x="6743" y="3636"/>
                  </a:lnTo>
                  <a:lnTo>
                    <a:pt x="21048" y="918"/>
                  </a:lnTo>
                  <a:lnTo>
                    <a:pt x="63712" y="0"/>
                  </a:lnTo>
                  <a:lnTo>
                    <a:pt x="95392" y="1252"/>
                  </a:lnTo>
                  <a:lnTo>
                    <a:pt x="111541" y="6545"/>
                  </a:lnTo>
                  <a:lnTo>
                    <a:pt x="123893" y="15484"/>
                  </a:lnTo>
                  <a:lnTo>
                    <a:pt x="129162" y="20830"/>
                  </a:lnTo>
                  <a:lnTo>
                    <a:pt x="130557" y="30039"/>
                  </a:lnTo>
                  <a:lnTo>
                    <a:pt x="126466" y="55323"/>
                  </a:lnTo>
                  <a:lnTo>
                    <a:pt x="107296" y="97268"/>
                  </a:lnTo>
                  <a:lnTo>
                    <a:pt x="88231" y="144699"/>
                  </a:lnTo>
                  <a:lnTo>
                    <a:pt x="83050" y="189617"/>
                  </a:lnTo>
                  <a:lnTo>
                    <a:pt x="82564" y="223641"/>
                  </a:lnTo>
                  <a:lnTo>
                    <a:pt x="81855" y="225219"/>
                  </a:lnTo>
                  <a:lnTo>
                    <a:pt x="80674" y="226271"/>
                  </a:lnTo>
                  <a:lnTo>
                    <a:pt x="77483" y="227439"/>
                  </a:lnTo>
                  <a:lnTo>
                    <a:pt x="73714" y="227958"/>
                  </a:lnTo>
                  <a:lnTo>
                    <a:pt x="60883" y="221509"/>
                  </a:lnTo>
                  <a:lnTo>
                    <a:pt x="38101" y="20297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862"/>
            <p:cNvSpPr/>
            <p:nvPr>
              <p:custDataLst>
                <p:tags r:id="rId14"/>
              </p:custDataLst>
            </p:nvPr>
          </p:nvSpPr>
          <p:spPr>
            <a:xfrm>
              <a:off x="11430000" y="55689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863"/>
            <p:cNvSpPr/>
            <p:nvPr>
              <p:custDataLst>
                <p:tags r:id="rId15"/>
              </p:custDataLst>
            </p:nvPr>
          </p:nvSpPr>
          <p:spPr>
            <a:xfrm>
              <a:off x="11489871" y="5404189"/>
              <a:ext cx="127175" cy="190047"/>
            </a:xfrm>
            <a:custGeom>
              <a:avLst/>
              <a:gdLst/>
              <a:ahLst/>
              <a:cxnLst/>
              <a:rect l="0" t="0" r="0" b="0"/>
              <a:pathLst>
                <a:path w="127175" h="190047">
                  <a:moveTo>
                    <a:pt x="111579" y="12361"/>
                  </a:moveTo>
                  <a:lnTo>
                    <a:pt x="111579" y="12361"/>
                  </a:lnTo>
                  <a:lnTo>
                    <a:pt x="122410" y="2235"/>
                  </a:lnTo>
                  <a:lnTo>
                    <a:pt x="127174" y="423"/>
                  </a:lnTo>
                  <a:lnTo>
                    <a:pt x="126915" y="169"/>
                  </a:lnTo>
                  <a:lnTo>
                    <a:pt x="126037" y="0"/>
                  </a:lnTo>
                  <a:lnTo>
                    <a:pt x="103643" y="6209"/>
                  </a:lnTo>
                  <a:lnTo>
                    <a:pt x="75987" y="22062"/>
                  </a:lnTo>
                  <a:lnTo>
                    <a:pt x="35039" y="60191"/>
                  </a:lnTo>
                  <a:lnTo>
                    <a:pt x="16883" y="83007"/>
                  </a:lnTo>
                  <a:lnTo>
                    <a:pt x="3400" y="115686"/>
                  </a:lnTo>
                  <a:lnTo>
                    <a:pt x="0" y="137070"/>
                  </a:lnTo>
                  <a:lnTo>
                    <a:pt x="4132" y="156452"/>
                  </a:lnTo>
                  <a:lnTo>
                    <a:pt x="13025" y="173063"/>
                  </a:lnTo>
                  <a:lnTo>
                    <a:pt x="24033" y="185149"/>
                  </a:lnTo>
                  <a:lnTo>
                    <a:pt x="31342" y="188230"/>
                  </a:lnTo>
                  <a:lnTo>
                    <a:pt x="75204" y="190046"/>
                  </a:lnTo>
                  <a:lnTo>
                    <a:pt x="105229" y="18381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864"/>
            <p:cNvSpPr/>
            <p:nvPr>
              <p:custDataLst>
                <p:tags r:id="rId16"/>
              </p:custDataLst>
            </p:nvPr>
          </p:nvSpPr>
          <p:spPr>
            <a:xfrm>
              <a:off x="11487150" y="5524500"/>
              <a:ext cx="114301" cy="1"/>
            </a:xfrm>
            <a:custGeom>
              <a:avLst/>
              <a:gdLst/>
              <a:ahLst/>
              <a:cxnLst/>
              <a:rect l="0" t="0" r="0" b="0"/>
              <a:pathLst>
                <a:path w="114301" h="1">
                  <a:moveTo>
                    <a:pt x="0" y="0"/>
                  </a:moveTo>
                  <a:lnTo>
                    <a:pt x="0" y="0"/>
                  </a:lnTo>
                  <a:lnTo>
                    <a:pt x="42716" y="0"/>
                  </a:lnTo>
                  <a:lnTo>
                    <a:pt x="84310" y="0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865"/>
            <p:cNvSpPr/>
            <p:nvPr>
              <p:custDataLst>
                <p:tags r:id="rId17"/>
              </p:custDataLst>
            </p:nvPr>
          </p:nvSpPr>
          <p:spPr>
            <a:xfrm>
              <a:off x="11654876" y="5382311"/>
              <a:ext cx="149775" cy="231090"/>
            </a:xfrm>
            <a:custGeom>
              <a:avLst/>
              <a:gdLst/>
              <a:ahLst/>
              <a:cxnLst/>
              <a:rect l="0" t="0" r="0" b="0"/>
              <a:pathLst>
                <a:path w="149775" h="231090">
                  <a:moveTo>
                    <a:pt x="149774" y="8839"/>
                  </a:moveTo>
                  <a:lnTo>
                    <a:pt x="149774" y="8839"/>
                  </a:lnTo>
                  <a:lnTo>
                    <a:pt x="143998" y="3770"/>
                  </a:lnTo>
                  <a:lnTo>
                    <a:pt x="137565" y="0"/>
                  </a:lnTo>
                  <a:lnTo>
                    <a:pt x="126238" y="1619"/>
                  </a:lnTo>
                  <a:lnTo>
                    <a:pt x="92165" y="15074"/>
                  </a:lnTo>
                  <a:lnTo>
                    <a:pt x="69283" y="35303"/>
                  </a:lnTo>
                  <a:lnTo>
                    <a:pt x="42229" y="75266"/>
                  </a:lnTo>
                  <a:lnTo>
                    <a:pt x="24776" y="111306"/>
                  </a:lnTo>
                  <a:lnTo>
                    <a:pt x="6236" y="154668"/>
                  </a:lnTo>
                  <a:lnTo>
                    <a:pt x="0" y="181713"/>
                  </a:lnTo>
                  <a:lnTo>
                    <a:pt x="422" y="193387"/>
                  </a:lnTo>
                  <a:lnTo>
                    <a:pt x="3669" y="201632"/>
                  </a:lnTo>
                  <a:lnTo>
                    <a:pt x="9815" y="210001"/>
                  </a:lnTo>
                  <a:lnTo>
                    <a:pt x="21011" y="216543"/>
                  </a:lnTo>
                  <a:lnTo>
                    <a:pt x="57939" y="226491"/>
                  </a:lnTo>
                  <a:lnTo>
                    <a:pt x="104658" y="230484"/>
                  </a:lnTo>
                  <a:lnTo>
                    <a:pt x="130724" y="23108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866"/>
            <p:cNvSpPr/>
            <p:nvPr>
              <p:custDataLst>
                <p:tags r:id="rId18"/>
              </p:custDataLst>
            </p:nvPr>
          </p:nvSpPr>
          <p:spPr>
            <a:xfrm>
              <a:off x="11811000" y="5422900"/>
              <a:ext cx="82551" cy="107951"/>
            </a:xfrm>
            <a:custGeom>
              <a:avLst/>
              <a:gdLst/>
              <a:ahLst/>
              <a:cxnLst/>
              <a:rect l="0" t="0" r="0" b="0"/>
              <a:pathLst>
                <a:path w="82551" h="1079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6741" y="12209"/>
                  </a:lnTo>
                  <a:lnTo>
                    <a:pt x="44158" y="57174"/>
                  </a:lnTo>
                  <a:lnTo>
                    <a:pt x="82550" y="1079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867"/>
            <p:cNvSpPr/>
            <p:nvPr>
              <p:custDataLst>
                <p:tags r:id="rId19"/>
              </p:custDataLst>
            </p:nvPr>
          </p:nvSpPr>
          <p:spPr>
            <a:xfrm>
              <a:off x="11855450" y="5511800"/>
              <a:ext cx="38101" cy="95251"/>
            </a:xfrm>
            <a:custGeom>
              <a:avLst/>
              <a:gdLst/>
              <a:ahLst/>
              <a:cxnLst/>
              <a:rect l="0" t="0" r="0" b="0"/>
              <a:pathLst>
                <a:path w="38101" h="95251">
                  <a:moveTo>
                    <a:pt x="38100" y="0"/>
                  </a:moveTo>
                  <a:lnTo>
                    <a:pt x="38100" y="0"/>
                  </a:lnTo>
                  <a:lnTo>
                    <a:pt x="12369" y="46434"/>
                  </a:lnTo>
                  <a:lnTo>
                    <a:pt x="3664" y="66675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868"/>
            <p:cNvSpPr/>
            <p:nvPr>
              <p:custDataLst>
                <p:tags r:id="rId20"/>
              </p:custDataLst>
            </p:nvPr>
          </p:nvSpPr>
          <p:spPr>
            <a:xfrm>
              <a:off x="11855538" y="5384800"/>
              <a:ext cx="82463" cy="145615"/>
            </a:xfrm>
            <a:custGeom>
              <a:avLst/>
              <a:gdLst/>
              <a:ahLst/>
              <a:cxnLst/>
              <a:rect l="0" t="0" r="0" b="0"/>
              <a:pathLst>
                <a:path w="82463" h="145615">
                  <a:moveTo>
                    <a:pt x="82462" y="0"/>
                  </a:moveTo>
                  <a:lnTo>
                    <a:pt x="82462" y="0"/>
                  </a:lnTo>
                  <a:lnTo>
                    <a:pt x="82462" y="3371"/>
                  </a:lnTo>
                  <a:lnTo>
                    <a:pt x="58864" y="42548"/>
                  </a:lnTo>
                  <a:lnTo>
                    <a:pt x="28333" y="88419"/>
                  </a:lnTo>
                  <a:lnTo>
                    <a:pt x="9721" y="125639"/>
                  </a:lnTo>
                  <a:lnTo>
                    <a:pt x="6581" y="135926"/>
                  </a:lnTo>
                  <a:lnTo>
                    <a:pt x="213" y="145614"/>
                  </a:lnTo>
                  <a:lnTo>
                    <a:pt x="0" y="142550"/>
                  </a:lnTo>
                  <a:lnTo>
                    <a:pt x="677" y="141600"/>
                  </a:lnTo>
                  <a:lnTo>
                    <a:pt x="3309" y="140544"/>
                  </a:lnTo>
                  <a:lnTo>
                    <a:pt x="4293" y="139557"/>
                  </a:lnTo>
                  <a:lnTo>
                    <a:pt x="7089" y="134091"/>
                  </a:lnTo>
                  <a:lnTo>
                    <a:pt x="36094" y="91371"/>
                  </a:lnTo>
                  <a:lnTo>
                    <a:pt x="44362" y="762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869"/>
            <p:cNvSpPr/>
            <p:nvPr>
              <p:custDataLst>
                <p:tags r:id="rId21"/>
              </p:custDataLst>
            </p:nvPr>
          </p:nvSpPr>
          <p:spPr>
            <a:xfrm>
              <a:off x="11868150" y="5327650"/>
              <a:ext cx="144013" cy="323851"/>
            </a:xfrm>
            <a:custGeom>
              <a:avLst/>
              <a:gdLst/>
              <a:ahLst/>
              <a:cxnLst/>
              <a:rect l="0" t="0" r="0" b="0"/>
              <a:pathLst>
                <a:path w="144013" h="323851">
                  <a:moveTo>
                    <a:pt x="120650" y="0"/>
                  </a:moveTo>
                  <a:lnTo>
                    <a:pt x="120650" y="0"/>
                  </a:lnTo>
                  <a:lnTo>
                    <a:pt x="131939" y="39511"/>
                  </a:lnTo>
                  <a:lnTo>
                    <a:pt x="140875" y="70791"/>
                  </a:lnTo>
                  <a:lnTo>
                    <a:pt x="144012" y="97994"/>
                  </a:lnTo>
                  <a:lnTo>
                    <a:pt x="139970" y="145153"/>
                  </a:lnTo>
                  <a:lnTo>
                    <a:pt x="134411" y="179753"/>
                  </a:lnTo>
                  <a:lnTo>
                    <a:pt x="128462" y="227339"/>
                  </a:lnTo>
                  <a:lnTo>
                    <a:pt x="121324" y="273179"/>
                  </a:lnTo>
                  <a:lnTo>
                    <a:pt x="120648" y="307556"/>
                  </a:lnTo>
                  <a:lnTo>
                    <a:pt x="119945" y="308755"/>
                  </a:lnTo>
                  <a:lnTo>
                    <a:pt x="118769" y="309552"/>
                  </a:lnTo>
                  <a:lnTo>
                    <a:pt x="115581" y="311145"/>
                  </a:lnTo>
                  <a:lnTo>
                    <a:pt x="111811" y="314206"/>
                  </a:lnTo>
                  <a:lnTo>
                    <a:pt x="105904" y="316036"/>
                  </a:lnTo>
                  <a:lnTo>
                    <a:pt x="61340" y="317414"/>
                  </a:lnTo>
                  <a:lnTo>
                    <a:pt x="22320" y="319370"/>
                  </a:lnTo>
                  <a:lnTo>
                    <a:pt x="0" y="3238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99198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MARTInkShape-Group171"/>
          <p:cNvGrpSpPr/>
          <p:nvPr/>
        </p:nvGrpSpPr>
        <p:grpSpPr>
          <a:xfrm>
            <a:off x="1504950" y="528212"/>
            <a:ext cx="488951" cy="398889"/>
            <a:chOff x="1504950" y="528212"/>
            <a:chExt cx="488951" cy="398889"/>
          </a:xfrm>
        </p:grpSpPr>
        <p:sp>
          <p:nvSpPr>
            <p:cNvPr id="2" name="SMARTInkShape-870"/>
            <p:cNvSpPr/>
            <p:nvPr>
              <p:custDataLst>
                <p:tags r:id="rId211"/>
              </p:custDataLst>
            </p:nvPr>
          </p:nvSpPr>
          <p:spPr>
            <a:xfrm>
              <a:off x="1939270" y="740229"/>
              <a:ext cx="54631" cy="186872"/>
            </a:xfrm>
            <a:custGeom>
              <a:avLst/>
              <a:gdLst/>
              <a:ahLst/>
              <a:cxnLst/>
              <a:rect l="0" t="0" r="0" b="0"/>
              <a:pathLst>
                <a:path w="54631" h="186872">
                  <a:moveTo>
                    <a:pt x="54630" y="21771"/>
                  </a:moveTo>
                  <a:lnTo>
                    <a:pt x="54630" y="21771"/>
                  </a:lnTo>
                  <a:lnTo>
                    <a:pt x="54630" y="756"/>
                  </a:lnTo>
                  <a:lnTo>
                    <a:pt x="53219" y="0"/>
                  </a:lnTo>
                  <a:lnTo>
                    <a:pt x="47888" y="1041"/>
                  </a:lnTo>
                  <a:lnTo>
                    <a:pt x="36953" y="12336"/>
                  </a:lnTo>
                  <a:lnTo>
                    <a:pt x="16958" y="50325"/>
                  </a:lnTo>
                  <a:lnTo>
                    <a:pt x="7328" y="86205"/>
                  </a:lnTo>
                  <a:lnTo>
                    <a:pt x="711" y="122942"/>
                  </a:lnTo>
                  <a:lnTo>
                    <a:pt x="0" y="163555"/>
                  </a:lnTo>
                  <a:lnTo>
                    <a:pt x="3830" y="186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871"/>
            <p:cNvSpPr/>
            <p:nvPr>
              <p:custDataLst>
                <p:tags r:id="rId212"/>
              </p:custDataLst>
            </p:nvPr>
          </p:nvSpPr>
          <p:spPr>
            <a:xfrm>
              <a:off x="1869592" y="734779"/>
              <a:ext cx="79859" cy="84372"/>
            </a:xfrm>
            <a:custGeom>
              <a:avLst/>
              <a:gdLst/>
              <a:ahLst/>
              <a:cxnLst/>
              <a:rect l="0" t="0" r="0" b="0"/>
              <a:pathLst>
                <a:path w="79859" h="84372">
                  <a:moveTo>
                    <a:pt x="3658" y="8171"/>
                  </a:moveTo>
                  <a:lnTo>
                    <a:pt x="3658" y="8171"/>
                  </a:lnTo>
                  <a:lnTo>
                    <a:pt x="287" y="1429"/>
                  </a:lnTo>
                  <a:lnTo>
                    <a:pt x="0" y="149"/>
                  </a:lnTo>
                  <a:lnTo>
                    <a:pt x="513" y="0"/>
                  </a:lnTo>
                  <a:lnTo>
                    <a:pt x="24521" y="17295"/>
                  </a:lnTo>
                  <a:lnTo>
                    <a:pt x="60797" y="64189"/>
                  </a:lnTo>
                  <a:lnTo>
                    <a:pt x="79858" y="84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872"/>
            <p:cNvSpPr/>
            <p:nvPr>
              <p:custDataLst>
                <p:tags r:id="rId213"/>
              </p:custDataLst>
            </p:nvPr>
          </p:nvSpPr>
          <p:spPr>
            <a:xfrm>
              <a:off x="1784350" y="844550"/>
              <a:ext cx="44451" cy="63501"/>
            </a:xfrm>
            <a:custGeom>
              <a:avLst/>
              <a:gdLst/>
              <a:ahLst/>
              <a:cxnLst/>
              <a:rect l="0" t="0" r="0" b="0"/>
              <a:pathLst>
                <a:path w="44451" h="63501">
                  <a:moveTo>
                    <a:pt x="44450" y="0"/>
                  </a:moveTo>
                  <a:lnTo>
                    <a:pt x="44450" y="0"/>
                  </a:lnTo>
                  <a:lnTo>
                    <a:pt x="37708" y="3371"/>
                  </a:lnTo>
                  <a:lnTo>
                    <a:pt x="32516" y="10670"/>
                  </a:lnTo>
                  <a:lnTo>
                    <a:pt x="26446" y="20970"/>
                  </a:lnTo>
                  <a:lnTo>
                    <a:pt x="4029" y="51543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873"/>
            <p:cNvSpPr/>
            <p:nvPr>
              <p:custDataLst>
                <p:tags r:id="rId214"/>
              </p:custDataLst>
            </p:nvPr>
          </p:nvSpPr>
          <p:spPr>
            <a:xfrm>
              <a:off x="1689100" y="744094"/>
              <a:ext cx="101601" cy="157607"/>
            </a:xfrm>
            <a:custGeom>
              <a:avLst/>
              <a:gdLst/>
              <a:ahLst/>
              <a:cxnLst/>
              <a:rect l="0" t="0" r="0" b="0"/>
              <a:pathLst>
                <a:path w="101601" h="157607">
                  <a:moveTo>
                    <a:pt x="101600" y="11556"/>
                  </a:moveTo>
                  <a:lnTo>
                    <a:pt x="101600" y="11556"/>
                  </a:lnTo>
                  <a:lnTo>
                    <a:pt x="98229" y="8185"/>
                  </a:lnTo>
                  <a:lnTo>
                    <a:pt x="96574" y="4648"/>
                  </a:lnTo>
                  <a:lnTo>
                    <a:pt x="96133" y="2718"/>
                  </a:lnTo>
                  <a:lnTo>
                    <a:pt x="95133" y="1430"/>
                  </a:lnTo>
                  <a:lnTo>
                    <a:pt x="92140" y="0"/>
                  </a:lnTo>
                  <a:lnTo>
                    <a:pt x="86577" y="3127"/>
                  </a:lnTo>
                  <a:lnTo>
                    <a:pt x="68137" y="23375"/>
                  </a:lnTo>
                  <a:lnTo>
                    <a:pt x="44782" y="69705"/>
                  </a:lnTo>
                  <a:lnTo>
                    <a:pt x="27582" y="114608"/>
                  </a:lnTo>
                  <a:lnTo>
                    <a:pt x="0" y="1576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874"/>
            <p:cNvSpPr/>
            <p:nvPr>
              <p:custDataLst>
                <p:tags r:id="rId215"/>
              </p:custDataLst>
            </p:nvPr>
          </p:nvSpPr>
          <p:spPr>
            <a:xfrm>
              <a:off x="1689983" y="755650"/>
              <a:ext cx="94368" cy="114301"/>
            </a:xfrm>
            <a:custGeom>
              <a:avLst/>
              <a:gdLst/>
              <a:ahLst/>
              <a:cxnLst/>
              <a:rect l="0" t="0" r="0" b="0"/>
              <a:pathLst>
                <a:path w="94368" h="11430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32365" y="42063"/>
                  </a:lnTo>
                  <a:lnTo>
                    <a:pt x="65959" y="85938"/>
                  </a:lnTo>
                  <a:lnTo>
                    <a:pt x="80776" y="103309"/>
                  </a:lnTo>
                  <a:lnTo>
                    <a:pt x="94367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875"/>
            <p:cNvSpPr/>
            <p:nvPr>
              <p:custDataLst>
                <p:tags r:id="rId216"/>
              </p:custDataLst>
            </p:nvPr>
          </p:nvSpPr>
          <p:spPr>
            <a:xfrm>
              <a:off x="1504950" y="528212"/>
              <a:ext cx="126061" cy="300619"/>
            </a:xfrm>
            <a:custGeom>
              <a:avLst/>
              <a:gdLst/>
              <a:ahLst/>
              <a:cxnLst/>
              <a:rect l="0" t="0" r="0" b="0"/>
              <a:pathLst>
                <a:path w="126061" h="300619">
                  <a:moveTo>
                    <a:pt x="0" y="87738"/>
                  </a:moveTo>
                  <a:lnTo>
                    <a:pt x="0" y="87738"/>
                  </a:lnTo>
                  <a:lnTo>
                    <a:pt x="0" y="91109"/>
                  </a:lnTo>
                  <a:lnTo>
                    <a:pt x="1411" y="92102"/>
                  </a:lnTo>
                  <a:lnTo>
                    <a:pt x="11550" y="93500"/>
                  </a:lnTo>
                  <a:lnTo>
                    <a:pt x="31801" y="92503"/>
                  </a:lnTo>
                  <a:lnTo>
                    <a:pt x="75623" y="76388"/>
                  </a:lnTo>
                  <a:lnTo>
                    <a:pt x="90290" y="62703"/>
                  </a:lnTo>
                  <a:lnTo>
                    <a:pt x="104599" y="37046"/>
                  </a:lnTo>
                  <a:lnTo>
                    <a:pt x="107833" y="28543"/>
                  </a:lnTo>
                  <a:lnTo>
                    <a:pt x="107663" y="13452"/>
                  </a:lnTo>
                  <a:lnTo>
                    <a:pt x="105642" y="6464"/>
                  </a:lnTo>
                  <a:lnTo>
                    <a:pt x="100767" y="2511"/>
                  </a:lnTo>
                  <a:lnTo>
                    <a:pt x="85943" y="0"/>
                  </a:lnTo>
                  <a:lnTo>
                    <a:pt x="54392" y="9295"/>
                  </a:lnTo>
                  <a:lnTo>
                    <a:pt x="21604" y="28826"/>
                  </a:lnTo>
                  <a:lnTo>
                    <a:pt x="7720" y="48149"/>
                  </a:lnTo>
                  <a:lnTo>
                    <a:pt x="3030" y="59229"/>
                  </a:lnTo>
                  <a:lnTo>
                    <a:pt x="1582" y="79065"/>
                  </a:lnTo>
                  <a:lnTo>
                    <a:pt x="3171" y="88306"/>
                  </a:lnTo>
                  <a:lnTo>
                    <a:pt x="12463" y="106100"/>
                  </a:lnTo>
                  <a:lnTo>
                    <a:pt x="37324" y="131984"/>
                  </a:lnTo>
                  <a:lnTo>
                    <a:pt x="83651" y="166014"/>
                  </a:lnTo>
                  <a:lnTo>
                    <a:pt x="110863" y="194814"/>
                  </a:lnTo>
                  <a:lnTo>
                    <a:pt x="125589" y="225689"/>
                  </a:lnTo>
                  <a:lnTo>
                    <a:pt x="126060" y="235444"/>
                  </a:lnTo>
                  <a:lnTo>
                    <a:pt x="120938" y="253809"/>
                  </a:lnTo>
                  <a:lnTo>
                    <a:pt x="107843" y="269498"/>
                  </a:lnTo>
                  <a:lnTo>
                    <a:pt x="74062" y="293445"/>
                  </a:lnTo>
                  <a:lnTo>
                    <a:pt x="55419" y="300618"/>
                  </a:lnTo>
                  <a:lnTo>
                    <a:pt x="47444" y="300414"/>
                  </a:lnTo>
                  <a:lnTo>
                    <a:pt x="44329" y="299372"/>
                  </a:lnTo>
                  <a:lnTo>
                    <a:pt x="43664" y="297972"/>
                  </a:lnTo>
                  <a:lnTo>
                    <a:pt x="44631" y="296333"/>
                  </a:lnTo>
                  <a:lnTo>
                    <a:pt x="50800" y="2909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SMARTInkShape-Group172"/>
          <p:cNvGrpSpPr/>
          <p:nvPr/>
        </p:nvGrpSpPr>
        <p:grpSpPr>
          <a:xfrm>
            <a:off x="2317750" y="592315"/>
            <a:ext cx="422132" cy="149342"/>
            <a:chOff x="2317750" y="592315"/>
            <a:chExt cx="422132" cy="149342"/>
          </a:xfrm>
        </p:grpSpPr>
        <p:sp>
          <p:nvSpPr>
            <p:cNvPr id="9" name="SMARTInkShape-876"/>
            <p:cNvSpPr/>
            <p:nvPr>
              <p:custDataLst>
                <p:tags r:id="rId208"/>
              </p:custDataLst>
            </p:nvPr>
          </p:nvSpPr>
          <p:spPr>
            <a:xfrm>
              <a:off x="2619252" y="592315"/>
              <a:ext cx="120630" cy="146952"/>
            </a:xfrm>
            <a:custGeom>
              <a:avLst/>
              <a:gdLst/>
              <a:ahLst/>
              <a:cxnLst/>
              <a:rect l="0" t="0" r="0" b="0"/>
              <a:pathLst>
                <a:path w="120630" h="146952">
                  <a:moveTo>
                    <a:pt x="98548" y="10935"/>
                  </a:moveTo>
                  <a:lnTo>
                    <a:pt x="98548" y="10935"/>
                  </a:lnTo>
                  <a:lnTo>
                    <a:pt x="91806" y="4193"/>
                  </a:lnTo>
                  <a:lnTo>
                    <a:pt x="84733" y="883"/>
                  </a:lnTo>
                  <a:lnTo>
                    <a:pt x="80871" y="0"/>
                  </a:lnTo>
                  <a:lnTo>
                    <a:pt x="58581" y="5500"/>
                  </a:lnTo>
                  <a:lnTo>
                    <a:pt x="29634" y="22809"/>
                  </a:lnTo>
                  <a:lnTo>
                    <a:pt x="14768" y="39731"/>
                  </a:lnTo>
                  <a:lnTo>
                    <a:pt x="4868" y="59716"/>
                  </a:lnTo>
                  <a:lnTo>
                    <a:pt x="0" y="94063"/>
                  </a:lnTo>
                  <a:lnTo>
                    <a:pt x="1362" y="116084"/>
                  </a:lnTo>
                  <a:lnTo>
                    <a:pt x="4829" y="124779"/>
                  </a:lnTo>
                  <a:lnTo>
                    <a:pt x="16208" y="138203"/>
                  </a:lnTo>
                  <a:lnTo>
                    <a:pt x="30673" y="145110"/>
                  </a:lnTo>
                  <a:lnTo>
                    <a:pt x="38481" y="146951"/>
                  </a:lnTo>
                  <a:lnTo>
                    <a:pt x="56565" y="143353"/>
                  </a:lnTo>
                  <a:lnTo>
                    <a:pt x="75656" y="133993"/>
                  </a:lnTo>
                  <a:lnTo>
                    <a:pt x="93548" y="120426"/>
                  </a:lnTo>
                  <a:lnTo>
                    <a:pt x="112745" y="90179"/>
                  </a:lnTo>
                  <a:lnTo>
                    <a:pt x="120629" y="54405"/>
                  </a:lnTo>
                  <a:lnTo>
                    <a:pt x="116828" y="35194"/>
                  </a:lnTo>
                  <a:lnTo>
                    <a:pt x="112851" y="27108"/>
                  </a:lnTo>
                  <a:lnTo>
                    <a:pt x="100907" y="16241"/>
                  </a:lnTo>
                  <a:lnTo>
                    <a:pt x="93770" y="12356"/>
                  </a:lnTo>
                  <a:lnTo>
                    <a:pt x="76434" y="9920"/>
                  </a:lnTo>
                  <a:lnTo>
                    <a:pt x="58380" y="11895"/>
                  </a:lnTo>
                  <a:lnTo>
                    <a:pt x="28698" y="236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877"/>
            <p:cNvSpPr/>
            <p:nvPr>
              <p:custDataLst>
                <p:tags r:id="rId209"/>
              </p:custDataLst>
            </p:nvPr>
          </p:nvSpPr>
          <p:spPr>
            <a:xfrm>
              <a:off x="2331333" y="717550"/>
              <a:ext cx="202318" cy="24107"/>
            </a:xfrm>
            <a:custGeom>
              <a:avLst/>
              <a:gdLst/>
              <a:ahLst/>
              <a:cxnLst/>
              <a:rect l="0" t="0" r="0" b="0"/>
              <a:pathLst>
                <a:path w="202318" h="24107">
                  <a:moveTo>
                    <a:pt x="5467" y="19050"/>
                  </a:moveTo>
                  <a:lnTo>
                    <a:pt x="5467" y="19050"/>
                  </a:lnTo>
                  <a:lnTo>
                    <a:pt x="2096" y="19050"/>
                  </a:lnTo>
                  <a:lnTo>
                    <a:pt x="1103" y="19756"/>
                  </a:lnTo>
                  <a:lnTo>
                    <a:pt x="441" y="20931"/>
                  </a:lnTo>
                  <a:lnTo>
                    <a:pt x="0" y="22421"/>
                  </a:lnTo>
                  <a:lnTo>
                    <a:pt x="2527" y="23414"/>
                  </a:lnTo>
                  <a:lnTo>
                    <a:pt x="22392" y="24106"/>
                  </a:lnTo>
                  <a:lnTo>
                    <a:pt x="63477" y="19451"/>
                  </a:lnTo>
                  <a:lnTo>
                    <a:pt x="97571" y="13113"/>
                  </a:lnTo>
                  <a:lnTo>
                    <a:pt x="137654" y="7474"/>
                  </a:lnTo>
                  <a:lnTo>
                    <a:pt x="2023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878"/>
            <p:cNvSpPr/>
            <p:nvPr>
              <p:custDataLst>
                <p:tags r:id="rId210"/>
              </p:custDataLst>
            </p:nvPr>
          </p:nvSpPr>
          <p:spPr>
            <a:xfrm>
              <a:off x="2317750" y="666750"/>
              <a:ext cx="165101" cy="8839"/>
            </a:xfrm>
            <a:custGeom>
              <a:avLst/>
              <a:gdLst/>
              <a:ahLst/>
              <a:cxnLst/>
              <a:rect l="0" t="0" r="0" b="0"/>
              <a:pathLst>
                <a:path w="165101" h="8839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18951" y="8838"/>
                  </a:lnTo>
                  <a:lnTo>
                    <a:pt x="65414" y="6868"/>
                  </a:lnTo>
                  <a:lnTo>
                    <a:pt x="110477" y="2348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SMARTInkShape-Group173"/>
          <p:cNvGrpSpPr/>
          <p:nvPr/>
        </p:nvGrpSpPr>
        <p:grpSpPr>
          <a:xfrm>
            <a:off x="3412641" y="469900"/>
            <a:ext cx="498094" cy="438151"/>
            <a:chOff x="3412641" y="469900"/>
            <a:chExt cx="498094" cy="438151"/>
          </a:xfrm>
        </p:grpSpPr>
        <p:sp>
          <p:nvSpPr>
            <p:cNvPr id="13" name="SMARTInkShape-879"/>
            <p:cNvSpPr/>
            <p:nvPr>
              <p:custDataLst>
                <p:tags r:id="rId204"/>
              </p:custDataLst>
            </p:nvPr>
          </p:nvSpPr>
          <p:spPr>
            <a:xfrm>
              <a:off x="3454400" y="469900"/>
              <a:ext cx="196851" cy="438151"/>
            </a:xfrm>
            <a:custGeom>
              <a:avLst/>
              <a:gdLst/>
              <a:ahLst/>
              <a:cxnLst/>
              <a:rect l="0" t="0" r="0" b="0"/>
              <a:pathLst>
                <a:path w="196851" h="438151">
                  <a:moveTo>
                    <a:pt x="196850" y="0"/>
                  </a:moveTo>
                  <a:lnTo>
                    <a:pt x="196850" y="0"/>
                  </a:lnTo>
                  <a:lnTo>
                    <a:pt x="181270" y="34532"/>
                  </a:lnTo>
                  <a:lnTo>
                    <a:pt x="164247" y="80787"/>
                  </a:lnTo>
                  <a:lnTo>
                    <a:pt x="146376" y="121983"/>
                  </a:lnTo>
                  <a:lnTo>
                    <a:pt x="123617" y="169220"/>
                  </a:lnTo>
                  <a:lnTo>
                    <a:pt x="110634" y="194658"/>
                  </a:lnTo>
                  <a:lnTo>
                    <a:pt x="97039" y="220789"/>
                  </a:lnTo>
                  <a:lnTo>
                    <a:pt x="84448" y="245265"/>
                  </a:lnTo>
                  <a:lnTo>
                    <a:pt x="61051" y="291275"/>
                  </a:lnTo>
                  <a:lnTo>
                    <a:pt x="38893" y="333361"/>
                  </a:lnTo>
                  <a:lnTo>
                    <a:pt x="19402" y="370410"/>
                  </a:lnTo>
                  <a:lnTo>
                    <a:pt x="2613" y="408985"/>
                  </a:lnTo>
                  <a:lnTo>
                    <a:pt x="0" y="438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880"/>
            <p:cNvSpPr/>
            <p:nvPr>
              <p:custDataLst>
                <p:tags r:id="rId205"/>
              </p:custDataLst>
            </p:nvPr>
          </p:nvSpPr>
          <p:spPr>
            <a:xfrm>
              <a:off x="3725435" y="549554"/>
              <a:ext cx="185300" cy="307697"/>
            </a:xfrm>
            <a:custGeom>
              <a:avLst/>
              <a:gdLst/>
              <a:ahLst/>
              <a:cxnLst/>
              <a:rect l="0" t="0" r="0" b="0"/>
              <a:pathLst>
                <a:path w="185300" h="307697">
                  <a:moveTo>
                    <a:pt x="52815" y="15596"/>
                  </a:moveTo>
                  <a:lnTo>
                    <a:pt x="52815" y="15596"/>
                  </a:lnTo>
                  <a:lnTo>
                    <a:pt x="12312" y="4765"/>
                  </a:lnTo>
                  <a:lnTo>
                    <a:pt x="6591" y="669"/>
                  </a:lnTo>
                  <a:lnTo>
                    <a:pt x="4360" y="0"/>
                  </a:lnTo>
                  <a:lnTo>
                    <a:pt x="2167" y="260"/>
                  </a:lnTo>
                  <a:lnTo>
                    <a:pt x="0" y="1139"/>
                  </a:lnTo>
                  <a:lnTo>
                    <a:pt x="671" y="3136"/>
                  </a:lnTo>
                  <a:lnTo>
                    <a:pt x="45032" y="38958"/>
                  </a:lnTo>
                  <a:lnTo>
                    <a:pt x="88687" y="65008"/>
                  </a:lnTo>
                  <a:lnTo>
                    <a:pt x="131804" y="94756"/>
                  </a:lnTo>
                  <a:lnTo>
                    <a:pt x="173049" y="134531"/>
                  </a:lnTo>
                  <a:lnTo>
                    <a:pt x="183158" y="151712"/>
                  </a:lnTo>
                  <a:lnTo>
                    <a:pt x="185299" y="166403"/>
                  </a:lnTo>
                  <a:lnTo>
                    <a:pt x="182017" y="178106"/>
                  </a:lnTo>
                  <a:lnTo>
                    <a:pt x="165041" y="200489"/>
                  </a:lnTo>
                  <a:lnTo>
                    <a:pt x="126097" y="230362"/>
                  </a:lnTo>
                  <a:lnTo>
                    <a:pt x="81401" y="261559"/>
                  </a:lnTo>
                  <a:lnTo>
                    <a:pt x="64814" y="275196"/>
                  </a:lnTo>
                  <a:lnTo>
                    <a:pt x="52215" y="293363"/>
                  </a:lnTo>
                  <a:lnTo>
                    <a:pt x="46465" y="3076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881"/>
            <p:cNvSpPr/>
            <p:nvPr>
              <p:custDataLst>
                <p:tags r:id="rId206"/>
              </p:custDataLst>
            </p:nvPr>
          </p:nvSpPr>
          <p:spPr>
            <a:xfrm>
              <a:off x="3418323" y="711200"/>
              <a:ext cx="429778" cy="43695"/>
            </a:xfrm>
            <a:custGeom>
              <a:avLst/>
              <a:gdLst/>
              <a:ahLst/>
              <a:cxnLst/>
              <a:rect l="0" t="0" r="0" b="0"/>
              <a:pathLst>
                <a:path w="429778" h="43695">
                  <a:moveTo>
                    <a:pt x="67827" y="12700"/>
                  </a:moveTo>
                  <a:lnTo>
                    <a:pt x="67827" y="12700"/>
                  </a:lnTo>
                  <a:lnTo>
                    <a:pt x="26434" y="27203"/>
                  </a:lnTo>
                  <a:lnTo>
                    <a:pt x="1011" y="40625"/>
                  </a:lnTo>
                  <a:lnTo>
                    <a:pt x="0" y="41900"/>
                  </a:lnTo>
                  <a:lnTo>
                    <a:pt x="18802" y="43694"/>
                  </a:lnTo>
                  <a:lnTo>
                    <a:pt x="56621" y="40351"/>
                  </a:lnTo>
                  <a:lnTo>
                    <a:pt x="81523" y="37484"/>
                  </a:lnTo>
                  <a:lnTo>
                    <a:pt x="109413" y="34162"/>
                  </a:lnTo>
                  <a:lnTo>
                    <a:pt x="139296" y="30536"/>
                  </a:lnTo>
                  <a:lnTo>
                    <a:pt x="170506" y="26707"/>
                  </a:lnTo>
                  <a:lnTo>
                    <a:pt x="203307" y="22744"/>
                  </a:lnTo>
                  <a:lnTo>
                    <a:pt x="237169" y="18690"/>
                  </a:lnTo>
                  <a:lnTo>
                    <a:pt x="271739" y="14577"/>
                  </a:lnTo>
                  <a:lnTo>
                    <a:pt x="304663" y="11129"/>
                  </a:lnTo>
                  <a:lnTo>
                    <a:pt x="336490" y="8125"/>
                  </a:lnTo>
                  <a:lnTo>
                    <a:pt x="367585" y="5417"/>
                  </a:lnTo>
                  <a:lnTo>
                    <a:pt x="4297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882"/>
            <p:cNvSpPr/>
            <p:nvPr>
              <p:custDataLst>
                <p:tags r:id="rId207"/>
              </p:custDataLst>
            </p:nvPr>
          </p:nvSpPr>
          <p:spPr>
            <a:xfrm>
              <a:off x="3412641" y="660400"/>
              <a:ext cx="371960" cy="12362"/>
            </a:xfrm>
            <a:custGeom>
              <a:avLst/>
              <a:gdLst/>
              <a:ahLst/>
              <a:cxnLst/>
              <a:rect l="0" t="0" r="0" b="0"/>
              <a:pathLst>
                <a:path w="371960" h="12362">
                  <a:moveTo>
                    <a:pt x="3659" y="0"/>
                  </a:moveTo>
                  <a:lnTo>
                    <a:pt x="3659" y="0"/>
                  </a:lnTo>
                  <a:lnTo>
                    <a:pt x="288" y="3371"/>
                  </a:lnTo>
                  <a:lnTo>
                    <a:pt x="0" y="5070"/>
                  </a:lnTo>
                  <a:lnTo>
                    <a:pt x="515" y="6908"/>
                  </a:lnTo>
                  <a:lnTo>
                    <a:pt x="1563" y="8838"/>
                  </a:lnTo>
                  <a:lnTo>
                    <a:pt x="41554" y="11937"/>
                  </a:lnTo>
                  <a:lnTo>
                    <a:pt x="78827" y="12361"/>
                  </a:lnTo>
                  <a:lnTo>
                    <a:pt x="101749" y="11768"/>
                  </a:lnTo>
                  <a:lnTo>
                    <a:pt x="126907" y="10668"/>
                  </a:lnTo>
                  <a:lnTo>
                    <a:pt x="153558" y="9229"/>
                  </a:lnTo>
                  <a:lnTo>
                    <a:pt x="181908" y="8269"/>
                  </a:lnTo>
                  <a:lnTo>
                    <a:pt x="211392" y="7629"/>
                  </a:lnTo>
                  <a:lnTo>
                    <a:pt x="241631" y="7203"/>
                  </a:lnTo>
                  <a:lnTo>
                    <a:pt x="269551" y="6919"/>
                  </a:lnTo>
                  <a:lnTo>
                    <a:pt x="295926" y="6729"/>
                  </a:lnTo>
                  <a:lnTo>
                    <a:pt x="338166" y="6518"/>
                  </a:lnTo>
                  <a:lnTo>
                    <a:pt x="371959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SMARTInkShape-Group174"/>
          <p:cNvGrpSpPr/>
          <p:nvPr/>
        </p:nvGrpSpPr>
        <p:grpSpPr>
          <a:xfrm>
            <a:off x="4445000" y="628650"/>
            <a:ext cx="215901" cy="273051"/>
            <a:chOff x="4445000" y="628650"/>
            <a:chExt cx="215901" cy="273051"/>
          </a:xfrm>
        </p:grpSpPr>
        <p:sp>
          <p:nvSpPr>
            <p:cNvPr id="18" name="SMARTInkShape-883"/>
            <p:cNvSpPr/>
            <p:nvPr>
              <p:custDataLst>
                <p:tags r:id="rId202"/>
              </p:custDataLst>
            </p:nvPr>
          </p:nvSpPr>
          <p:spPr>
            <a:xfrm>
              <a:off x="4451350" y="628650"/>
              <a:ext cx="209551" cy="273051"/>
            </a:xfrm>
            <a:custGeom>
              <a:avLst/>
              <a:gdLst/>
              <a:ahLst/>
              <a:cxnLst/>
              <a:rect l="0" t="0" r="0" b="0"/>
              <a:pathLst>
                <a:path w="209551" h="273051">
                  <a:moveTo>
                    <a:pt x="209550" y="0"/>
                  </a:moveTo>
                  <a:lnTo>
                    <a:pt x="209550" y="0"/>
                  </a:lnTo>
                  <a:lnTo>
                    <a:pt x="196066" y="0"/>
                  </a:lnTo>
                  <a:lnTo>
                    <a:pt x="181920" y="7526"/>
                  </a:lnTo>
                  <a:lnTo>
                    <a:pt x="139730" y="48837"/>
                  </a:lnTo>
                  <a:lnTo>
                    <a:pt x="112432" y="80972"/>
                  </a:lnTo>
                  <a:lnTo>
                    <a:pt x="84542" y="116421"/>
                  </a:lnTo>
                  <a:lnTo>
                    <a:pt x="58035" y="153343"/>
                  </a:lnTo>
                  <a:lnTo>
                    <a:pt x="35906" y="189037"/>
                  </a:lnTo>
                  <a:lnTo>
                    <a:pt x="13226" y="235222"/>
                  </a:lnTo>
                  <a:lnTo>
                    <a:pt x="0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884"/>
            <p:cNvSpPr/>
            <p:nvPr>
              <p:custDataLst>
                <p:tags r:id="rId203"/>
              </p:custDataLst>
            </p:nvPr>
          </p:nvSpPr>
          <p:spPr>
            <a:xfrm>
              <a:off x="4445000" y="641350"/>
              <a:ext cx="209551" cy="209551"/>
            </a:xfrm>
            <a:custGeom>
              <a:avLst/>
              <a:gdLst/>
              <a:ahLst/>
              <a:cxnLst/>
              <a:rect l="0" t="0" r="0" b="0"/>
              <a:pathLst>
                <a:path w="209551" h="2095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23087" y="12256"/>
                  </a:lnTo>
                  <a:lnTo>
                    <a:pt x="69314" y="48334"/>
                  </a:lnTo>
                  <a:lnTo>
                    <a:pt x="114141" y="87464"/>
                  </a:lnTo>
                  <a:lnTo>
                    <a:pt x="154940" y="132925"/>
                  </a:lnTo>
                  <a:lnTo>
                    <a:pt x="185608" y="173911"/>
                  </a:lnTo>
                  <a:lnTo>
                    <a:pt x="20955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SMARTInkShape-Group175"/>
          <p:cNvGrpSpPr/>
          <p:nvPr/>
        </p:nvGrpSpPr>
        <p:grpSpPr>
          <a:xfrm>
            <a:off x="5025498" y="603250"/>
            <a:ext cx="817470" cy="361951"/>
            <a:chOff x="5025498" y="603250"/>
            <a:chExt cx="817470" cy="361951"/>
          </a:xfrm>
        </p:grpSpPr>
        <p:sp>
          <p:nvSpPr>
            <p:cNvPr id="21" name="SMARTInkShape-885"/>
            <p:cNvSpPr/>
            <p:nvPr>
              <p:custDataLst>
                <p:tags r:id="rId197"/>
              </p:custDataLst>
            </p:nvPr>
          </p:nvSpPr>
          <p:spPr>
            <a:xfrm>
              <a:off x="5835650" y="952500"/>
              <a:ext cx="7318" cy="12701"/>
            </a:xfrm>
            <a:custGeom>
              <a:avLst/>
              <a:gdLst/>
              <a:ahLst/>
              <a:cxnLst/>
              <a:rect l="0" t="0" r="0" b="0"/>
              <a:pathLst>
                <a:path w="7318" h="12701">
                  <a:moveTo>
                    <a:pt x="0" y="12700"/>
                  </a:moveTo>
                  <a:lnTo>
                    <a:pt x="0" y="12700"/>
                  </a:lnTo>
                  <a:lnTo>
                    <a:pt x="6742" y="5958"/>
                  </a:lnTo>
                  <a:lnTo>
                    <a:pt x="7317" y="3972"/>
                  </a:lnTo>
                  <a:lnTo>
                    <a:pt x="6289" y="264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886"/>
            <p:cNvSpPr/>
            <p:nvPr>
              <p:custDataLst>
                <p:tags r:id="rId198"/>
              </p:custDataLst>
            </p:nvPr>
          </p:nvSpPr>
          <p:spPr>
            <a:xfrm>
              <a:off x="5693002" y="624065"/>
              <a:ext cx="142649" cy="341136"/>
            </a:xfrm>
            <a:custGeom>
              <a:avLst/>
              <a:gdLst/>
              <a:ahLst/>
              <a:cxnLst/>
              <a:rect l="0" t="0" r="0" b="0"/>
              <a:pathLst>
                <a:path w="142649" h="341136">
                  <a:moveTo>
                    <a:pt x="142648" y="10935"/>
                  </a:moveTo>
                  <a:lnTo>
                    <a:pt x="142648" y="10935"/>
                  </a:lnTo>
                  <a:lnTo>
                    <a:pt x="133214" y="2207"/>
                  </a:lnTo>
                  <a:lnTo>
                    <a:pt x="128343" y="0"/>
                  </a:lnTo>
                  <a:lnTo>
                    <a:pt x="126056" y="823"/>
                  </a:lnTo>
                  <a:lnTo>
                    <a:pt x="121633" y="5500"/>
                  </a:lnTo>
                  <a:lnTo>
                    <a:pt x="93214" y="49182"/>
                  </a:lnTo>
                  <a:lnTo>
                    <a:pt x="60943" y="90404"/>
                  </a:lnTo>
                  <a:lnTo>
                    <a:pt x="34400" y="126204"/>
                  </a:lnTo>
                  <a:lnTo>
                    <a:pt x="19401" y="163622"/>
                  </a:lnTo>
                  <a:lnTo>
                    <a:pt x="1729" y="210429"/>
                  </a:lnTo>
                  <a:lnTo>
                    <a:pt x="0" y="240318"/>
                  </a:lnTo>
                  <a:lnTo>
                    <a:pt x="2560" y="282416"/>
                  </a:lnTo>
                  <a:lnTo>
                    <a:pt x="2933" y="329256"/>
                  </a:lnTo>
                  <a:lnTo>
                    <a:pt x="2948" y="3411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887"/>
            <p:cNvSpPr/>
            <p:nvPr>
              <p:custDataLst>
                <p:tags r:id="rId199"/>
              </p:custDataLst>
            </p:nvPr>
          </p:nvSpPr>
          <p:spPr>
            <a:xfrm>
              <a:off x="5597329" y="603250"/>
              <a:ext cx="143072" cy="184151"/>
            </a:xfrm>
            <a:custGeom>
              <a:avLst/>
              <a:gdLst/>
              <a:ahLst/>
              <a:cxnLst/>
              <a:rect l="0" t="0" r="0" b="0"/>
              <a:pathLst>
                <a:path w="143072" h="18415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418" y="1411"/>
                  </a:lnTo>
                  <a:lnTo>
                    <a:pt x="28512" y="48334"/>
                  </a:lnTo>
                  <a:lnTo>
                    <a:pt x="55976" y="83701"/>
                  </a:lnTo>
                  <a:lnTo>
                    <a:pt x="86456" y="120991"/>
                  </a:lnTo>
                  <a:lnTo>
                    <a:pt x="124989" y="164775"/>
                  </a:lnTo>
                  <a:lnTo>
                    <a:pt x="143071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888"/>
            <p:cNvSpPr/>
            <p:nvPr>
              <p:custDataLst>
                <p:tags r:id="rId200"/>
              </p:custDataLst>
            </p:nvPr>
          </p:nvSpPr>
          <p:spPr>
            <a:xfrm>
              <a:off x="5025498" y="914400"/>
              <a:ext cx="359303" cy="30457"/>
            </a:xfrm>
            <a:custGeom>
              <a:avLst/>
              <a:gdLst/>
              <a:ahLst/>
              <a:cxnLst/>
              <a:rect l="0" t="0" r="0" b="0"/>
              <a:pathLst>
                <a:path w="359303" h="30457">
                  <a:moveTo>
                    <a:pt x="16402" y="25400"/>
                  </a:moveTo>
                  <a:lnTo>
                    <a:pt x="16402" y="25400"/>
                  </a:lnTo>
                  <a:lnTo>
                    <a:pt x="0" y="25400"/>
                  </a:lnTo>
                  <a:lnTo>
                    <a:pt x="528" y="26105"/>
                  </a:lnTo>
                  <a:lnTo>
                    <a:pt x="4879" y="28771"/>
                  </a:lnTo>
                  <a:lnTo>
                    <a:pt x="51703" y="30456"/>
                  </a:lnTo>
                  <a:lnTo>
                    <a:pt x="90418" y="28117"/>
                  </a:lnTo>
                  <a:lnTo>
                    <a:pt x="113724" y="26506"/>
                  </a:lnTo>
                  <a:lnTo>
                    <a:pt x="139138" y="24726"/>
                  </a:lnTo>
                  <a:lnTo>
                    <a:pt x="165960" y="22834"/>
                  </a:lnTo>
                  <a:lnTo>
                    <a:pt x="192307" y="20867"/>
                  </a:lnTo>
                  <a:lnTo>
                    <a:pt x="218339" y="18850"/>
                  </a:lnTo>
                  <a:lnTo>
                    <a:pt x="244160" y="16800"/>
                  </a:lnTo>
                  <a:lnTo>
                    <a:pt x="291665" y="10759"/>
                  </a:lnTo>
                  <a:lnTo>
                    <a:pt x="3593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889"/>
            <p:cNvSpPr/>
            <p:nvPr>
              <p:custDataLst>
                <p:tags r:id="rId201"/>
              </p:custDataLst>
            </p:nvPr>
          </p:nvSpPr>
          <p:spPr>
            <a:xfrm>
              <a:off x="5194300" y="641350"/>
              <a:ext cx="25401" cy="247651"/>
            </a:xfrm>
            <a:custGeom>
              <a:avLst/>
              <a:gdLst/>
              <a:ahLst/>
              <a:cxnLst/>
              <a:rect l="0" t="0" r="0" b="0"/>
              <a:pathLst>
                <a:path w="25401" h="2476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4" y="706"/>
                  </a:lnTo>
                  <a:lnTo>
                    <a:pt x="5026" y="1881"/>
                  </a:lnTo>
                  <a:lnTo>
                    <a:pt x="10540" y="33932"/>
                  </a:lnTo>
                  <a:lnTo>
                    <a:pt x="12059" y="79904"/>
                  </a:lnTo>
                  <a:lnTo>
                    <a:pt x="12415" y="112889"/>
                  </a:lnTo>
                  <a:lnTo>
                    <a:pt x="14455" y="146363"/>
                  </a:lnTo>
                  <a:lnTo>
                    <a:pt x="17713" y="180056"/>
                  </a:lnTo>
                  <a:lnTo>
                    <a:pt x="22809" y="225113"/>
                  </a:lnTo>
                  <a:lnTo>
                    <a:pt x="2540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SMARTInkShape-Group176"/>
          <p:cNvGrpSpPr/>
          <p:nvPr/>
        </p:nvGrpSpPr>
        <p:grpSpPr>
          <a:xfrm>
            <a:off x="730250" y="1472703"/>
            <a:ext cx="2768601" cy="660015"/>
            <a:chOff x="730250" y="1472703"/>
            <a:chExt cx="2768601" cy="660015"/>
          </a:xfrm>
        </p:grpSpPr>
        <p:sp>
          <p:nvSpPr>
            <p:cNvPr id="27" name="SMARTInkShape-890"/>
            <p:cNvSpPr/>
            <p:nvPr>
              <p:custDataLst>
                <p:tags r:id="rId178"/>
              </p:custDataLst>
            </p:nvPr>
          </p:nvSpPr>
          <p:spPr>
            <a:xfrm>
              <a:off x="1028815" y="1682087"/>
              <a:ext cx="82436" cy="124776"/>
            </a:xfrm>
            <a:custGeom>
              <a:avLst/>
              <a:gdLst/>
              <a:ahLst/>
              <a:cxnLst/>
              <a:rect l="0" t="0" r="0" b="0"/>
              <a:pathLst>
                <a:path w="82436" h="124776">
                  <a:moveTo>
                    <a:pt x="82435" y="45113"/>
                  </a:moveTo>
                  <a:lnTo>
                    <a:pt x="82435" y="45113"/>
                  </a:lnTo>
                  <a:lnTo>
                    <a:pt x="71590" y="30610"/>
                  </a:lnTo>
                  <a:lnTo>
                    <a:pt x="55703" y="18395"/>
                  </a:lnTo>
                  <a:lnTo>
                    <a:pt x="43743" y="12542"/>
                  </a:lnTo>
                  <a:lnTo>
                    <a:pt x="33253" y="11351"/>
                  </a:lnTo>
                  <a:lnTo>
                    <a:pt x="23182" y="13880"/>
                  </a:lnTo>
                  <a:lnTo>
                    <a:pt x="11650" y="19708"/>
                  </a:lnTo>
                  <a:lnTo>
                    <a:pt x="3232" y="34527"/>
                  </a:lnTo>
                  <a:lnTo>
                    <a:pt x="0" y="44406"/>
                  </a:lnTo>
                  <a:lnTo>
                    <a:pt x="171" y="62908"/>
                  </a:lnTo>
                  <a:lnTo>
                    <a:pt x="5657" y="80538"/>
                  </a:lnTo>
                  <a:lnTo>
                    <a:pt x="20645" y="104920"/>
                  </a:lnTo>
                  <a:lnTo>
                    <a:pt x="32395" y="116614"/>
                  </a:lnTo>
                  <a:lnTo>
                    <a:pt x="44673" y="122752"/>
                  </a:lnTo>
                  <a:lnTo>
                    <a:pt x="56480" y="124775"/>
                  </a:lnTo>
                  <a:lnTo>
                    <a:pt x="66431" y="123322"/>
                  </a:lnTo>
                  <a:lnTo>
                    <a:pt x="70354" y="119830"/>
                  </a:lnTo>
                  <a:lnTo>
                    <a:pt x="76595" y="108424"/>
                  </a:lnTo>
                  <a:lnTo>
                    <a:pt x="80705" y="82765"/>
                  </a:lnTo>
                  <a:lnTo>
                    <a:pt x="68296" y="38831"/>
                  </a:lnTo>
                  <a:lnTo>
                    <a:pt x="55286" y="2876"/>
                  </a:lnTo>
                  <a:lnTo>
                    <a:pt x="53752" y="727"/>
                  </a:lnTo>
                  <a:lnTo>
                    <a:pt x="52730" y="0"/>
                  </a:lnTo>
                  <a:lnTo>
                    <a:pt x="52048" y="221"/>
                  </a:lnTo>
                  <a:lnTo>
                    <a:pt x="63385" y="133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891"/>
            <p:cNvSpPr/>
            <p:nvPr>
              <p:custDataLst>
                <p:tags r:id="rId179"/>
              </p:custDataLst>
            </p:nvPr>
          </p:nvSpPr>
          <p:spPr>
            <a:xfrm>
              <a:off x="1169750" y="1631950"/>
              <a:ext cx="259001" cy="167786"/>
            </a:xfrm>
            <a:custGeom>
              <a:avLst/>
              <a:gdLst/>
              <a:ahLst/>
              <a:cxnLst/>
              <a:rect l="0" t="0" r="0" b="0"/>
              <a:pathLst>
                <a:path w="259001" h="167786">
                  <a:moveTo>
                    <a:pt x="17700" y="69850"/>
                  </a:moveTo>
                  <a:lnTo>
                    <a:pt x="17700" y="69850"/>
                  </a:lnTo>
                  <a:lnTo>
                    <a:pt x="13336" y="59711"/>
                  </a:lnTo>
                  <a:lnTo>
                    <a:pt x="11233" y="49599"/>
                  </a:lnTo>
                  <a:lnTo>
                    <a:pt x="9861" y="47882"/>
                  </a:lnTo>
                  <a:lnTo>
                    <a:pt x="8240" y="46738"/>
                  </a:lnTo>
                  <a:lnTo>
                    <a:pt x="7160" y="47386"/>
                  </a:lnTo>
                  <a:lnTo>
                    <a:pt x="1913" y="72441"/>
                  </a:lnTo>
                  <a:lnTo>
                    <a:pt x="0" y="115360"/>
                  </a:lnTo>
                  <a:lnTo>
                    <a:pt x="4616" y="145737"/>
                  </a:lnTo>
                  <a:lnTo>
                    <a:pt x="10944" y="159081"/>
                  </a:lnTo>
                  <a:lnTo>
                    <a:pt x="14607" y="163204"/>
                  </a:lnTo>
                  <a:lnTo>
                    <a:pt x="22440" y="167785"/>
                  </a:lnTo>
                  <a:lnTo>
                    <a:pt x="27210" y="167596"/>
                  </a:lnTo>
                  <a:lnTo>
                    <a:pt x="38154" y="163622"/>
                  </a:lnTo>
                  <a:lnTo>
                    <a:pt x="48193" y="151508"/>
                  </a:lnTo>
                  <a:lnTo>
                    <a:pt x="59896" y="124854"/>
                  </a:lnTo>
                  <a:lnTo>
                    <a:pt x="72771" y="80890"/>
                  </a:lnTo>
                  <a:lnTo>
                    <a:pt x="73464" y="77210"/>
                  </a:lnTo>
                  <a:lnTo>
                    <a:pt x="73926" y="76168"/>
                  </a:lnTo>
                  <a:lnTo>
                    <a:pt x="74234" y="76884"/>
                  </a:lnTo>
                  <a:lnTo>
                    <a:pt x="83678" y="121144"/>
                  </a:lnTo>
                  <a:lnTo>
                    <a:pt x="89774" y="136475"/>
                  </a:lnTo>
                  <a:lnTo>
                    <a:pt x="93266" y="139667"/>
                  </a:lnTo>
                  <a:lnTo>
                    <a:pt x="102790" y="143213"/>
                  </a:lnTo>
                  <a:lnTo>
                    <a:pt x="112198" y="142907"/>
                  </a:lnTo>
                  <a:lnTo>
                    <a:pt x="116682" y="141838"/>
                  </a:lnTo>
                  <a:lnTo>
                    <a:pt x="125427" y="135006"/>
                  </a:lnTo>
                  <a:lnTo>
                    <a:pt x="142539" y="113373"/>
                  </a:lnTo>
                  <a:lnTo>
                    <a:pt x="147267" y="101188"/>
                  </a:lnTo>
                  <a:lnTo>
                    <a:pt x="150303" y="86231"/>
                  </a:lnTo>
                  <a:lnTo>
                    <a:pt x="150552" y="86415"/>
                  </a:lnTo>
                  <a:lnTo>
                    <a:pt x="150829" y="90383"/>
                  </a:lnTo>
                  <a:lnTo>
                    <a:pt x="145275" y="131822"/>
                  </a:lnTo>
                  <a:lnTo>
                    <a:pt x="144722" y="163043"/>
                  </a:lnTo>
                  <a:lnTo>
                    <a:pt x="148073" y="131663"/>
                  </a:lnTo>
                  <a:lnTo>
                    <a:pt x="161307" y="86607"/>
                  </a:lnTo>
                  <a:lnTo>
                    <a:pt x="179809" y="44049"/>
                  </a:lnTo>
                  <a:lnTo>
                    <a:pt x="182922" y="39949"/>
                  </a:lnTo>
                  <a:lnTo>
                    <a:pt x="186409" y="37922"/>
                  </a:lnTo>
                  <a:lnTo>
                    <a:pt x="190145" y="37275"/>
                  </a:lnTo>
                  <a:lnTo>
                    <a:pt x="194047" y="37550"/>
                  </a:lnTo>
                  <a:lnTo>
                    <a:pt x="197353" y="41261"/>
                  </a:lnTo>
                  <a:lnTo>
                    <a:pt x="202909" y="54792"/>
                  </a:lnTo>
                  <a:lnTo>
                    <a:pt x="203496" y="100246"/>
                  </a:lnTo>
                  <a:lnTo>
                    <a:pt x="207863" y="147195"/>
                  </a:lnTo>
                  <a:lnTo>
                    <a:pt x="207975" y="148930"/>
                  </a:lnTo>
                  <a:lnTo>
                    <a:pt x="223867" y="109880"/>
                  </a:lnTo>
                  <a:lnTo>
                    <a:pt x="234919" y="77058"/>
                  </a:lnTo>
                  <a:lnTo>
                    <a:pt x="246886" y="38951"/>
                  </a:lnTo>
                  <a:lnTo>
                    <a:pt x="259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892"/>
            <p:cNvSpPr/>
            <p:nvPr>
              <p:custDataLst>
                <p:tags r:id="rId180"/>
              </p:custDataLst>
            </p:nvPr>
          </p:nvSpPr>
          <p:spPr>
            <a:xfrm>
              <a:off x="1438805" y="1472703"/>
              <a:ext cx="110596" cy="320931"/>
            </a:xfrm>
            <a:custGeom>
              <a:avLst/>
              <a:gdLst/>
              <a:ahLst/>
              <a:cxnLst/>
              <a:rect l="0" t="0" r="0" b="0"/>
              <a:pathLst>
                <a:path w="110596" h="320931">
                  <a:moveTo>
                    <a:pt x="34395" y="13197"/>
                  </a:moveTo>
                  <a:lnTo>
                    <a:pt x="34395" y="13197"/>
                  </a:lnTo>
                  <a:lnTo>
                    <a:pt x="34395" y="0"/>
                  </a:lnTo>
                  <a:lnTo>
                    <a:pt x="34395" y="166"/>
                  </a:lnTo>
                  <a:lnTo>
                    <a:pt x="24256" y="33671"/>
                  </a:lnTo>
                  <a:lnTo>
                    <a:pt x="16718" y="66982"/>
                  </a:lnTo>
                  <a:lnTo>
                    <a:pt x="10546" y="107187"/>
                  </a:lnTo>
                  <a:lnTo>
                    <a:pt x="6157" y="149515"/>
                  </a:lnTo>
                  <a:lnTo>
                    <a:pt x="4206" y="189494"/>
                  </a:lnTo>
                  <a:lnTo>
                    <a:pt x="1457" y="232192"/>
                  </a:lnTo>
                  <a:lnTo>
                    <a:pt x="0" y="272100"/>
                  </a:lnTo>
                  <a:lnTo>
                    <a:pt x="4057" y="299245"/>
                  </a:lnTo>
                  <a:lnTo>
                    <a:pt x="8525" y="308318"/>
                  </a:lnTo>
                  <a:lnTo>
                    <a:pt x="21016" y="320280"/>
                  </a:lnTo>
                  <a:lnTo>
                    <a:pt x="29709" y="320930"/>
                  </a:lnTo>
                  <a:lnTo>
                    <a:pt x="50657" y="314127"/>
                  </a:lnTo>
                  <a:lnTo>
                    <a:pt x="79508" y="294429"/>
                  </a:lnTo>
                  <a:lnTo>
                    <a:pt x="110595" y="2481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893"/>
            <p:cNvSpPr/>
            <p:nvPr>
              <p:custDataLst>
                <p:tags r:id="rId181"/>
              </p:custDataLst>
            </p:nvPr>
          </p:nvSpPr>
          <p:spPr>
            <a:xfrm>
              <a:off x="1431823" y="1651000"/>
              <a:ext cx="60428" cy="3372"/>
            </a:xfrm>
            <a:custGeom>
              <a:avLst/>
              <a:gdLst/>
              <a:ahLst/>
              <a:cxnLst/>
              <a:rect l="0" t="0" r="0" b="0"/>
              <a:pathLst>
                <a:path w="60428" h="3372">
                  <a:moveTo>
                    <a:pt x="41377" y="0"/>
                  </a:moveTo>
                  <a:lnTo>
                    <a:pt x="41377" y="0"/>
                  </a:lnTo>
                  <a:lnTo>
                    <a:pt x="0" y="0"/>
                  </a:lnTo>
                  <a:lnTo>
                    <a:pt x="7951" y="3371"/>
                  </a:lnTo>
                  <a:lnTo>
                    <a:pt x="604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894"/>
            <p:cNvSpPr/>
            <p:nvPr>
              <p:custDataLst>
                <p:tags r:id="rId182"/>
              </p:custDataLst>
            </p:nvPr>
          </p:nvSpPr>
          <p:spPr>
            <a:xfrm>
              <a:off x="1549400" y="1629291"/>
              <a:ext cx="107951" cy="128435"/>
            </a:xfrm>
            <a:custGeom>
              <a:avLst/>
              <a:gdLst/>
              <a:ahLst/>
              <a:cxnLst/>
              <a:rect l="0" t="0" r="0" b="0"/>
              <a:pathLst>
                <a:path w="107951" h="128435">
                  <a:moveTo>
                    <a:pt x="0" y="47109"/>
                  </a:moveTo>
                  <a:lnTo>
                    <a:pt x="0" y="47109"/>
                  </a:lnTo>
                  <a:lnTo>
                    <a:pt x="0" y="53851"/>
                  </a:lnTo>
                  <a:lnTo>
                    <a:pt x="1882" y="59043"/>
                  </a:lnTo>
                  <a:lnTo>
                    <a:pt x="3371" y="61415"/>
                  </a:lnTo>
                  <a:lnTo>
                    <a:pt x="5775" y="62291"/>
                  </a:lnTo>
                  <a:lnTo>
                    <a:pt x="30507" y="56904"/>
                  </a:lnTo>
                  <a:lnTo>
                    <a:pt x="61269" y="38931"/>
                  </a:lnTo>
                  <a:lnTo>
                    <a:pt x="80478" y="21167"/>
                  </a:lnTo>
                  <a:lnTo>
                    <a:pt x="88214" y="8768"/>
                  </a:lnTo>
                  <a:lnTo>
                    <a:pt x="88443" y="4615"/>
                  </a:lnTo>
                  <a:lnTo>
                    <a:pt x="86478" y="1846"/>
                  </a:lnTo>
                  <a:lnTo>
                    <a:pt x="83052" y="0"/>
                  </a:lnTo>
                  <a:lnTo>
                    <a:pt x="71719" y="1713"/>
                  </a:lnTo>
                  <a:lnTo>
                    <a:pt x="57275" y="8588"/>
                  </a:lnTo>
                  <a:lnTo>
                    <a:pt x="34688" y="28326"/>
                  </a:lnTo>
                  <a:lnTo>
                    <a:pt x="23413" y="43935"/>
                  </a:lnTo>
                  <a:lnTo>
                    <a:pt x="19343" y="62161"/>
                  </a:lnTo>
                  <a:lnTo>
                    <a:pt x="22479" y="99236"/>
                  </a:lnTo>
                  <a:lnTo>
                    <a:pt x="29746" y="114726"/>
                  </a:lnTo>
                  <a:lnTo>
                    <a:pt x="34647" y="121821"/>
                  </a:lnTo>
                  <a:lnTo>
                    <a:pt x="41443" y="125845"/>
                  </a:lnTo>
                  <a:lnTo>
                    <a:pt x="58401" y="128434"/>
                  </a:lnTo>
                  <a:lnTo>
                    <a:pt x="107950" y="1233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895"/>
            <p:cNvSpPr/>
            <p:nvPr>
              <p:custDataLst>
                <p:tags r:id="rId183"/>
              </p:custDataLst>
            </p:nvPr>
          </p:nvSpPr>
          <p:spPr>
            <a:xfrm>
              <a:off x="1701800" y="1625600"/>
              <a:ext cx="107951" cy="166868"/>
            </a:xfrm>
            <a:custGeom>
              <a:avLst/>
              <a:gdLst/>
              <a:ahLst/>
              <a:cxnLst/>
              <a:rect l="0" t="0" r="0" b="0"/>
              <a:pathLst>
                <a:path w="107951" h="166868">
                  <a:moveTo>
                    <a:pt x="0" y="19050"/>
                  </a:moveTo>
                  <a:lnTo>
                    <a:pt x="0" y="19050"/>
                  </a:lnTo>
                  <a:lnTo>
                    <a:pt x="0" y="13583"/>
                  </a:lnTo>
                  <a:lnTo>
                    <a:pt x="10139" y="23719"/>
                  </a:lnTo>
                  <a:lnTo>
                    <a:pt x="21662" y="41600"/>
                  </a:lnTo>
                  <a:lnTo>
                    <a:pt x="36317" y="84496"/>
                  </a:lnTo>
                  <a:lnTo>
                    <a:pt x="42843" y="130363"/>
                  </a:lnTo>
                  <a:lnTo>
                    <a:pt x="39973" y="148250"/>
                  </a:lnTo>
                  <a:lnTo>
                    <a:pt x="34699" y="161139"/>
                  </a:lnTo>
                  <a:lnTo>
                    <a:pt x="30003" y="166867"/>
                  </a:lnTo>
                  <a:lnTo>
                    <a:pt x="27763" y="165573"/>
                  </a:lnTo>
                  <a:lnTo>
                    <a:pt x="23393" y="156608"/>
                  </a:lnTo>
                  <a:lnTo>
                    <a:pt x="27079" y="128952"/>
                  </a:lnTo>
                  <a:lnTo>
                    <a:pt x="40479" y="83834"/>
                  </a:lnTo>
                  <a:lnTo>
                    <a:pt x="61226" y="43733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896"/>
            <p:cNvSpPr/>
            <p:nvPr>
              <p:custDataLst>
                <p:tags r:id="rId184"/>
              </p:custDataLst>
            </p:nvPr>
          </p:nvSpPr>
          <p:spPr>
            <a:xfrm>
              <a:off x="1911873" y="1701800"/>
              <a:ext cx="94728" cy="12623"/>
            </a:xfrm>
            <a:custGeom>
              <a:avLst/>
              <a:gdLst/>
              <a:ahLst/>
              <a:cxnLst/>
              <a:rect l="0" t="0" r="0" b="0"/>
              <a:pathLst>
                <a:path w="94728" h="12623">
                  <a:moveTo>
                    <a:pt x="12177" y="6350"/>
                  </a:moveTo>
                  <a:lnTo>
                    <a:pt x="12177" y="6350"/>
                  </a:lnTo>
                  <a:lnTo>
                    <a:pt x="0" y="12438"/>
                  </a:lnTo>
                  <a:lnTo>
                    <a:pt x="6374" y="12622"/>
                  </a:lnTo>
                  <a:lnTo>
                    <a:pt x="50392" y="1758"/>
                  </a:lnTo>
                  <a:lnTo>
                    <a:pt x="947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897"/>
            <p:cNvSpPr/>
            <p:nvPr>
              <p:custDataLst>
                <p:tags r:id="rId185"/>
              </p:custDataLst>
            </p:nvPr>
          </p:nvSpPr>
          <p:spPr>
            <a:xfrm>
              <a:off x="2081569" y="1621278"/>
              <a:ext cx="134582" cy="138130"/>
            </a:xfrm>
            <a:custGeom>
              <a:avLst/>
              <a:gdLst/>
              <a:ahLst/>
              <a:cxnLst/>
              <a:rect l="0" t="0" r="0" b="0"/>
              <a:pathLst>
                <a:path w="134582" h="138130">
                  <a:moveTo>
                    <a:pt x="7581" y="42422"/>
                  </a:moveTo>
                  <a:lnTo>
                    <a:pt x="7581" y="42422"/>
                  </a:lnTo>
                  <a:lnTo>
                    <a:pt x="43555" y="39051"/>
                  </a:lnTo>
                  <a:lnTo>
                    <a:pt x="64101" y="30212"/>
                  </a:lnTo>
                  <a:lnTo>
                    <a:pt x="80223" y="18657"/>
                  </a:lnTo>
                  <a:lnTo>
                    <a:pt x="85728" y="12339"/>
                  </a:lnTo>
                  <a:lnTo>
                    <a:pt x="87195" y="9667"/>
                  </a:lnTo>
                  <a:lnTo>
                    <a:pt x="86763" y="7180"/>
                  </a:lnTo>
                  <a:lnTo>
                    <a:pt x="82519" y="2535"/>
                  </a:lnTo>
                  <a:lnTo>
                    <a:pt x="72166" y="0"/>
                  </a:lnTo>
                  <a:lnTo>
                    <a:pt x="57452" y="284"/>
                  </a:lnTo>
                  <a:lnTo>
                    <a:pt x="39153" y="5115"/>
                  </a:lnTo>
                  <a:lnTo>
                    <a:pt x="23024" y="17609"/>
                  </a:lnTo>
                  <a:lnTo>
                    <a:pt x="10211" y="34216"/>
                  </a:lnTo>
                  <a:lnTo>
                    <a:pt x="2165" y="51005"/>
                  </a:lnTo>
                  <a:lnTo>
                    <a:pt x="0" y="69755"/>
                  </a:lnTo>
                  <a:lnTo>
                    <a:pt x="2095" y="88437"/>
                  </a:lnTo>
                  <a:lnTo>
                    <a:pt x="7730" y="103795"/>
                  </a:lnTo>
                  <a:lnTo>
                    <a:pt x="18701" y="115795"/>
                  </a:lnTo>
                  <a:lnTo>
                    <a:pt x="48740" y="134997"/>
                  </a:lnTo>
                  <a:lnTo>
                    <a:pt x="68913" y="138129"/>
                  </a:lnTo>
                  <a:lnTo>
                    <a:pt x="112986" y="134391"/>
                  </a:lnTo>
                  <a:lnTo>
                    <a:pt x="134581" y="1313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898"/>
            <p:cNvSpPr/>
            <p:nvPr>
              <p:custDataLst>
                <p:tags r:id="rId186"/>
              </p:custDataLst>
            </p:nvPr>
          </p:nvSpPr>
          <p:spPr>
            <a:xfrm>
              <a:off x="2262006" y="1626560"/>
              <a:ext cx="74795" cy="138741"/>
            </a:xfrm>
            <a:custGeom>
              <a:avLst/>
              <a:gdLst/>
              <a:ahLst/>
              <a:cxnLst/>
              <a:rect l="0" t="0" r="0" b="0"/>
              <a:pathLst>
                <a:path w="74795" h="138741">
                  <a:moveTo>
                    <a:pt x="17644" y="11740"/>
                  </a:moveTo>
                  <a:lnTo>
                    <a:pt x="17644" y="11740"/>
                  </a:lnTo>
                  <a:lnTo>
                    <a:pt x="5711" y="6714"/>
                  </a:lnTo>
                  <a:lnTo>
                    <a:pt x="3338" y="6273"/>
                  </a:lnTo>
                  <a:lnTo>
                    <a:pt x="1757" y="5273"/>
                  </a:lnTo>
                  <a:lnTo>
                    <a:pt x="703" y="3901"/>
                  </a:lnTo>
                  <a:lnTo>
                    <a:pt x="0" y="2280"/>
                  </a:lnTo>
                  <a:lnTo>
                    <a:pt x="237" y="1200"/>
                  </a:lnTo>
                  <a:lnTo>
                    <a:pt x="1100" y="480"/>
                  </a:lnTo>
                  <a:lnTo>
                    <a:pt x="2381" y="0"/>
                  </a:lnTo>
                  <a:lnTo>
                    <a:pt x="10927" y="2696"/>
                  </a:lnTo>
                  <a:lnTo>
                    <a:pt x="25767" y="18075"/>
                  </a:lnTo>
                  <a:lnTo>
                    <a:pt x="54096" y="63653"/>
                  </a:lnTo>
                  <a:lnTo>
                    <a:pt x="70918" y="109828"/>
                  </a:lnTo>
                  <a:lnTo>
                    <a:pt x="74794" y="1387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899"/>
            <p:cNvSpPr/>
            <p:nvPr>
              <p:custDataLst>
                <p:tags r:id="rId187"/>
              </p:custDataLst>
            </p:nvPr>
          </p:nvSpPr>
          <p:spPr>
            <a:xfrm>
              <a:off x="2247900" y="1633617"/>
              <a:ext cx="120651" cy="150734"/>
            </a:xfrm>
            <a:custGeom>
              <a:avLst/>
              <a:gdLst/>
              <a:ahLst/>
              <a:cxnLst/>
              <a:rect l="0" t="0" r="0" b="0"/>
              <a:pathLst>
                <a:path w="120651" h="150734">
                  <a:moveTo>
                    <a:pt x="120650" y="23733"/>
                  </a:moveTo>
                  <a:lnTo>
                    <a:pt x="120650" y="23733"/>
                  </a:lnTo>
                  <a:lnTo>
                    <a:pt x="120650" y="3960"/>
                  </a:lnTo>
                  <a:lnTo>
                    <a:pt x="118533" y="2084"/>
                  </a:lnTo>
                  <a:lnTo>
                    <a:pt x="110537" y="0"/>
                  </a:lnTo>
                  <a:lnTo>
                    <a:pt x="90764" y="5569"/>
                  </a:lnTo>
                  <a:lnTo>
                    <a:pt x="63660" y="26269"/>
                  </a:lnTo>
                  <a:lnTo>
                    <a:pt x="28672" y="70644"/>
                  </a:lnTo>
                  <a:lnTo>
                    <a:pt x="9436" y="109756"/>
                  </a:lnTo>
                  <a:lnTo>
                    <a:pt x="0" y="1507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900"/>
            <p:cNvSpPr/>
            <p:nvPr>
              <p:custDataLst>
                <p:tags r:id="rId188"/>
              </p:custDataLst>
            </p:nvPr>
          </p:nvSpPr>
          <p:spPr>
            <a:xfrm>
              <a:off x="2370275" y="1649804"/>
              <a:ext cx="93526" cy="109619"/>
            </a:xfrm>
            <a:custGeom>
              <a:avLst/>
              <a:gdLst/>
              <a:ahLst/>
              <a:cxnLst/>
              <a:rect l="0" t="0" r="0" b="0"/>
              <a:pathLst>
                <a:path w="93526" h="109619">
                  <a:moveTo>
                    <a:pt x="80825" y="26596"/>
                  </a:moveTo>
                  <a:lnTo>
                    <a:pt x="80825" y="26596"/>
                  </a:lnTo>
                  <a:lnTo>
                    <a:pt x="67010" y="14662"/>
                  </a:lnTo>
                  <a:lnTo>
                    <a:pt x="47600" y="2210"/>
                  </a:lnTo>
                  <a:lnTo>
                    <a:pt x="35720" y="0"/>
                  </a:lnTo>
                  <a:lnTo>
                    <a:pt x="29588" y="399"/>
                  </a:lnTo>
                  <a:lnTo>
                    <a:pt x="19012" y="6486"/>
                  </a:lnTo>
                  <a:lnTo>
                    <a:pt x="10314" y="16953"/>
                  </a:lnTo>
                  <a:lnTo>
                    <a:pt x="4096" y="31012"/>
                  </a:lnTo>
                  <a:lnTo>
                    <a:pt x="0" y="61536"/>
                  </a:lnTo>
                  <a:lnTo>
                    <a:pt x="5528" y="90649"/>
                  </a:lnTo>
                  <a:lnTo>
                    <a:pt x="12317" y="102807"/>
                  </a:lnTo>
                  <a:lnTo>
                    <a:pt x="16103" y="107036"/>
                  </a:lnTo>
                  <a:lnTo>
                    <a:pt x="20744" y="109151"/>
                  </a:lnTo>
                  <a:lnTo>
                    <a:pt x="31544" y="109618"/>
                  </a:lnTo>
                  <a:lnTo>
                    <a:pt x="36682" y="107344"/>
                  </a:lnTo>
                  <a:lnTo>
                    <a:pt x="46154" y="99173"/>
                  </a:lnTo>
                  <a:lnTo>
                    <a:pt x="59369" y="75269"/>
                  </a:lnTo>
                  <a:lnTo>
                    <a:pt x="73467" y="38567"/>
                  </a:lnTo>
                  <a:lnTo>
                    <a:pt x="73803" y="38810"/>
                  </a:lnTo>
                  <a:lnTo>
                    <a:pt x="70905" y="52636"/>
                  </a:lnTo>
                  <a:lnTo>
                    <a:pt x="73124" y="64980"/>
                  </a:lnTo>
                  <a:lnTo>
                    <a:pt x="82306" y="81949"/>
                  </a:lnTo>
                  <a:lnTo>
                    <a:pt x="93525" y="964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901"/>
            <p:cNvSpPr/>
            <p:nvPr>
              <p:custDataLst>
                <p:tags r:id="rId189"/>
              </p:custDataLst>
            </p:nvPr>
          </p:nvSpPr>
          <p:spPr>
            <a:xfrm>
              <a:off x="2527300" y="1662430"/>
              <a:ext cx="146051" cy="110047"/>
            </a:xfrm>
            <a:custGeom>
              <a:avLst/>
              <a:gdLst/>
              <a:ahLst/>
              <a:cxnLst/>
              <a:rect l="0" t="0" r="0" b="0"/>
              <a:pathLst>
                <a:path w="146051" h="110047">
                  <a:moveTo>
                    <a:pt x="0" y="7620"/>
                  </a:moveTo>
                  <a:lnTo>
                    <a:pt x="0" y="7620"/>
                  </a:lnTo>
                  <a:lnTo>
                    <a:pt x="0" y="55004"/>
                  </a:lnTo>
                  <a:lnTo>
                    <a:pt x="706" y="98187"/>
                  </a:lnTo>
                  <a:lnTo>
                    <a:pt x="3371" y="107374"/>
                  </a:lnTo>
                  <a:lnTo>
                    <a:pt x="4364" y="109400"/>
                  </a:lnTo>
                  <a:lnTo>
                    <a:pt x="5026" y="110046"/>
                  </a:lnTo>
                  <a:lnTo>
                    <a:pt x="5467" y="109771"/>
                  </a:lnTo>
                  <a:lnTo>
                    <a:pt x="22199" y="64517"/>
                  </a:lnTo>
                  <a:lnTo>
                    <a:pt x="38304" y="22779"/>
                  </a:lnTo>
                  <a:lnTo>
                    <a:pt x="48979" y="3174"/>
                  </a:lnTo>
                  <a:lnTo>
                    <a:pt x="51703" y="423"/>
                  </a:lnTo>
                  <a:lnTo>
                    <a:pt x="54224" y="0"/>
                  </a:lnTo>
                  <a:lnTo>
                    <a:pt x="56610" y="1129"/>
                  </a:lnTo>
                  <a:lnTo>
                    <a:pt x="58907" y="3292"/>
                  </a:lnTo>
                  <a:lnTo>
                    <a:pt x="61459" y="13222"/>
                  </a:lnTo>
                  <a:lnTo>
                    <a:pt x="70228" y="55149"/>
                  </a:lnTo>
                  <a:lnTo>
                    <a:pt x="75850" y="75653"/>
                  </a:lnTo>
                  <a:lnTo>
                    <a:pt x="77542" y="61902"/>
                  </a:lnTo>
                  <a:lnTo>
                    <a:pt x="93492" y="23465"/>
                  </a:lnTo>
                  <a:lnTo>
                    <a:pt x="100583" y="15133"/>
                  </a:lnTo>
                  <a:lnTo>
                    <a:pt x="106557" y="10959"/>
                  </a:lnTo>
                  <a:lnTo>
                    <a:pt x="109138" y="9846"/>
                  </a:lnTo>
                  <a:lnTo>
                    <a:pt x="112270" y="10515"/>
                  </a:lnTo>
                  <a:lnTo>
                    <a:pt x="119512" y="15021"/>
                  </a:lnTo>
                  <a:lnTo>
                    <a:pt x="125553" y="25491"/>
                  </a:lnTo>
                  <a:lnTo>
                    <a:pt x="136687" y="62629"/>
                  </a:lnTo>
                  <a:lnTo>
                    <a:pt x="146050" y="1028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902"/>
            <p:cNvSpPr/>
            <p:nvPr>
              <p:custDataLst>
                <p:tags r:id="rId190"/>
              </p:custDataLst>
            </p:nvPr>
          </p:nvSpPr>
          <p:spPr>
            <a:xfrm>
              <a:off x="2689902" y="1595804"/>
              <a:ext cx="140722" cy="378853"/>
            </a:xfrm>
            <a:custGeom>
              <a:avLst/>
              <a:gdLst/>
              <a:ahLst/>
              <a:cxnLst/>
              <a:rect l="0" t="0" r="0" b="0"/>
              <a:pathLst>
                <a:path w="140722" h="378853">
                  <a:moveTo>
                    <a:pt x="46948" y="74246"/>
                  </a:moveTo>
                  <a:lnTo>
                    <a:pt x="46948" y="74246"/>
                  </a:lnTo>
                  <a:lnTo>
                    <a:pt x="43577" y="74246"/>
                  </a:lnTo>
                  <a:lnTo>
                    <a:pt x="40041" y="81772"/>
                  </a:lnTo>
                  <a:lnTo>
                    <a:pt x="35964" y="103757"/>
                  </a:lnTo>
                  <a:lnTo>
                    <a:pt x="27845" y="149533"/>
                  </a:lnTo>
                  <a:lnTo>
                    <a:pt x="24346" y="181085"/>
                  </a:lnTo>
                  <a:lnTo>
                    <a:pt x="21381" y="216274"/>
                  </a:lnTo>
                  <a:lnTo>
                    <a:pt x="15359" y="253081"/>
                  </a:lnTo>
                  <a:lnTo>
                    <a:pt x="9860" y="290606"/>
                  </a:lnTo>
                  <a:lnTo>
                    <a:pt x="5065" y="325628"/>
                  </a:lnTo>
                  <a:lnTo>
                    <a:pt x="0" y="369331"/>
                  </a:lnTo>
                  <a:lnTo>
                    <a:pt x="1758" y="378754"/>
                  </a:lnTo>
                  <a:lnTo>
                    <a:pt x="2005" y="378852"/>
                  </a:lnTo>
                  <a:lnTo>
                    <a:pt x="18129" y="331931"/>
                  </a:lnTo>
                  <a:lnTo>
                    <a:pt x="29201" y="295311"/>
                  </a:lnTo>
                  <a:lnTo>
                    <a:pt x="35117" y="271717"/>
                  </a:lnTo>
                  <a:lnTo>
                    <a:pt x="41177" y="246110"/>
                  </a:lnTo>
                  <a:lnTo>
                    <a:pt x="47334" y="217750"/>
                  </a:lnTo>
                  <a:lnTo>
                    <a:pt x="53555" y="187554"/>
                  </a:lnTo>
                  <a:lnTo>
                    <a:pt x="59820" y="156135"/>
                  </a:lnTo>
                  <a:lnTo>
                    <a:pt x="66818" y="126722"/>
                  </a:lnTo>
                  <a:lnTo>
                    <a:pt x="74306" y="98647"/>
                  </a:lnTo>
                  <a:lnTo>
                    <a:pt x="82120" y="71463"/>
                  </a:lnTo>
                  <a:lnTo>
                    <a:pt x="94565" y="33733"/>
                  </a:lnTo>
                  <a:lnTo>
                    <a:pt x="107623" y="4151"/>
                  </a:lnTo>
                  <a:lnTo>
                    <a:pt x="110682" y="0"/>
                  </a:lnTo>
                  <a:lnTo>
                    <a:pt x="114837" y="54"/>
                  </a:lnTo>
                  <a:lnTo>
                    <a:pt x="125098" y="7640"/>
                  </a:lnTo>
                  <a:lnTo>
                    <a:pt x="139405" y="41262"/>
                  </a:lnTo>
                  <a:lnTo>
                    <a:pt x="140721" y="72992"/>
                  </a:lnTo>
                  <a:lnTo>
                    <a:pt x="135897" y="106144"/>
                  </a:lnTo>
                  <a:lnTo>
                    <a:pt x="120575" y="147903"/>
                  </a:lnTo>
                  <a:lnTo>
                    <a:pt x="106247" y="171658"/>
                  </a:lnTo>
                  <a:lnTo>
                    <a:pt x="90472" y="186450"/>
                  </a:lnTo>
                  <a:lnTo>
                    <a:pt x="74759" y="193964"/>
                  </a:lnTo>
                  <a:lnTo>
                    <a:pt x="60719" y="194952"/>
                  </a:lnTo>
                  <a:lnTo>
                    <a:pt x="56129" y="191406"/>
                  </a:lnTo>
                  <a:lnTo>
                    <a:pt x="46948" y="1631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903"/>
            <p:cNvSpPr/>
            <p:nvPr>
              <p:custDataLst>
                <p:tags r:id="rId191"/>
              </p:custDataLst>
            </p:nvPr>
          </p:nvSpPr>
          <p:spPr>
            <a:xfrm>
              <a:off x="2872978" y="1492250"/>
              <a:ext cx="219473" cy="287582"/>
            </a:xfrm>
            <a:custGeom>
              <a:avLst/>
              <a:gdLst/>
              <a:ahLst/>
              <a:cxnLst/>
              <a:rect l="0" t="0" r="0" b="0"/>
              <a:pathLst>
                <a:path w="219473" h="287582">
                  <a:moveTo>
                    <a:pt x="60722" y="0"/>
                  </a:moveTo>
                  <a:lnTo>
                    <a:pt x="60722" y="0"/>
                  </a:lnTo>
                  <a:lnTo>
                    <a:pt x="64093" y="0"/>
                  </a:lnTo>
                  <a:lnTo>
                    <a:pt x="62818" y="16855"/>
                  </a:lnTo>
                  <a:lnTo>
                    <a:pt x="51230" y="54305"/>
                  </a:lnTo>
                  <a:lnTo>
                    <a:pt x="42157" y="88811"/>
                  </a:lnTo>
                  <a:lnTo>
                    <a:pt x="32715" y="127666"/>
                  </a:lnTo>
                  <a:lnTo>
                    <a:pt x="21463" y="168453"/>
                  </a:lnTo>
                  <a:lnTo>
                    <a:pt x="11288" y="204455"/>
                  </a:lnTo>
                  <a:lnTo>
                    <a:pt x="1390" y="246846"/>
                  </a:lnTo>
                  <a:lnTo>
                    <a:pt x="0" y="257697"/>
                  </a:lnTo>
                  <a:lnTo>
                    <a:pt x="1191" y="266343"/>
                  </a:lnTo>
                  <a:lnTo>
                    <a:pt x="8158" y="279711"/>
                  </a:lnTo>
                  <a:lnTo>
                    <a:pt x="13685" y="282430"/>
                  </a:lnTo>
                  <a:lnTo>
                    <a:pt x="27351" y="281687"/>
                  </a:lnTo>
                  <a:lnTo>
                    <a:pt x="69260" y="258868"/>
                  </a:lnTo>
                  <a:lnTo>
                    <a:pt x="116423" y="217358"/>
                  </a:lnTo>
                  <a:lnTo>
                    <a:pt x="141667" y="181995"/>
                  </a:lnTo>
                  <a:lnTo>
                    <a:pt x="148908" y="164142"/>
                  </a:lnTo>
                  <a:lnTo>
                    <a:pt x="149775" y="151504"/>
                  </a:lnTo>
                  <a:lnTo>
                    <a:pt x="147607" y="147569"/>
                  </a:lnTo>
                  <a:lnTo>
                    <a:pt x="144046" y="144946"/>
                  </a:lnTo>
                  <a:lnTo>
                    <a:pt x="139554" y="143197"/>
                  </a:lnTo>
                  <a:lnTo>
                    <a:pt x="125156" y="146899"/>
                  </a:lnTo>
                  <a:lnTo>
                    <a:pt x="116378" y="150849"/>
                  </a:lnTo>
                  <a:lnTo>
                    <a:pt x="90540" y="176635"/>
                  </a:lnTo>
                  <a:lnTo>
                    <a:pt x="75123" y="211086"/>
                  </a:lnTo>
                  <a:lnTo>
                    <a:pt x="74413" y="231870"/>
                  </a:lnTo>
                  <a:lnTo>
                    <a:pt x="76199" y="241363"/>
                  </a:lnTo>
                  <a:lnTo>
                    <a:pt x="92197" y="268208"/>
                  </a:lnTo>
                  <a:lnTo>
                    <a:pt x="108813" y="277954"/>
                  </a:lnTo>
                  <a:lnTo>
                    <a:pt x="154967" y="287581"/>
                  </a:lnTo>
                  <a:lnTo>
                    <a:pt x="202340" y="286843"/>
                  </a:lnTo>
                  <a:lnTo>
                    <a:pt x="219472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904"/>
            <p:cNvSpPr/>
            <p:nvPr>
              <p:custDataLst>
                <p:tags r:id="rId192"/>
              </p:custDataLst>
            </p:nvPr>
          </p:nvSpPr>
          <p:spPr>
            <a:xfrm>
              <a:off x="730250" y="1885950"/>
              <a:ext cx="2540001" cy="146051"/>
            </a:xfrm>
            <a:custGeom>
              <a:avLst/>
              <a:gdLst/>
              <a:ahLst/>
              <a:cxnLst/>
              <a:rect l="0" t="0" r="0" b="0"/>
              <a:pathLst>
                <a:path w="2540001" h="146051">
                  <a:moveTo>
                    <a:pt x="0" y="146050"/>
                  </a:moveTo>
                  <a:lnTo>
                    <a:pt x="0" y="146050"/>
                  </a:lnTo>
                  <a:lnTo>
                    <a:pt x="37037" y="141024"/>
                  </a:lnTo>
                  <a:lnTo>
                    <a:pt x="74317" y="140288"/>
                  </a:lnTo>
                  <a:lnTo>
                    <a:pt x="101050" y="140092"/>
                  </a:lnTo>
                  <a:lnTo>
                    <a:pt x="130867" y="139961"/>
                  </a:lnTo>
                  <a:lnTo>
                    <a:pt x="166972" y="138463"/>
                  </a:lnTo>
                  <a:lnTo>
                    <a:pt x="207270" y="136053"/>
                  </a:lnTo>
                  <a:lnTo>
                    <a:pt x="250363" y="133035"/>
                  </a:lnTo>
                  <a:lnTo>
                    <a:pt x="302376" y="130318"/>
                  </a:lnTo>
                  <a:lnTo>
                    <a:pt x="360334" y="127801"/>
                  </a:lnTo>
                  <a:lnTo>
                    <a:pt x="422256" y="125417"/>
                  </a:lnTo>
                  <a:lnTo>
                    <a:pt x="491759" y="123123"/>
                  </a:lnTo>
                  <a:lnTo>
                    <a:pt x="566317" y="120887"/>
                  </a:lnTo>
                  <a:lnTo>
                    <a:pt x="644245" y="118691"/>
                  </a:lnTo>
                  <a:lnTo>
                    <a:pt x="730063" y="115111"/>
                  </a:lnTo>
                  <a:lnTo>
                    <a:pt x="821142" y="110607"/>
                  </a:lnTo>
                  <a:lnTo>
                    <a:pt x="915728" y="105488"/>
                  </a:lnTo>
                  <a:lnTo>
                    <a:pt x="1018296" y="100664"/>
                  </a:lnTo>
                  <a:lnTo>
                    <a:pt x="1126186" y="96037"/>
                  </a:lnTo>
                  <a:lnTo>
                    <a:pt x="1237624" y="91542"/>
                  </a:lnTo>
                  <a:lnTo>
                    <a:pt x="1347900" y="86428"/>
                  </a:lnTo>
                  <a:lnTo>
                    <a:pt x="1457400" y="80902"/>
                  </a:lnTo>
                  <a:lnTo>
                    <a:pt x="1566383" y="75101"/>
                  </a:lnTo>
                  <a:lnTo>
                    <a:pt x="1669377" y="69823"/>
                  </a:lnTo>
                  <a:lnTo>
                    <a:pt x="1768379" y="64893"/>
                  </a:lnTo>
                  <a:lnTo>
                    <a:pt x="1864720" y="60195"/>
                  </a:lnTo>
                  <a:lnTo>
                    <a:pt x="1952935" y="55652"/>
                  </a:lnTo>
                  <a:lnTo>
                    <a:pt x="2035735" y="51213"/>
                  </a:lnTo>
                  <a:lnTo>
                    <a:pt x="2114923" y="46842"/>
                  </a:lnTo>
                  <a:lnTo>
                    <a:pt x="2186060" y="41811"/>
                  </a:lnTo>
                  <a:lnTo>
                    <a:pt x="2251829" y="36341"/>
                  </a:lnTo>
                  <a:lnTo>
                    <a:pt x="2314019" y="30577"/>
                  </a:lnTo>
                  <a:lnTo>
                    <a:pt x="2364652" y="25324"/>
                  </a:lnTo>
                  <a:lnTo>
                    <a:pt x="2407579" y="20410"/>
                  </a:lnTo>
                  <a:lnTo>
                    <a:pt x="2445369" y="15723"/>
                  </a:lnTo>
                  <a:lnTo>
                    <a:pt x="2472679" y="11893"/>
                  </a:lnTo>
                  <a:lnTo>
                    <a:pt x="2519113" y="3838"/>
                  </a:lnTo>
                  <a:lnTo>
                    <a:pt x="2540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905"/>
            <p:cNvSpPr/>
            <p:nvPr>
              <p:custDataLst>
                <p:tags r:id="rId193"/>
              </p:custDataLst>
            </p:nvPr>
          </p:nvSpPr>
          <p:spPr>
            <a:xfrm>
              <a:off x="1388716" y="1892300"/>
              <a:ext cx="1951385" cy="240418"/>
            </a:xfrm>
            <a:custGeom>
              <a:avLst/>
              <a:gdLst/>
              <a:ahLst/>
              <a:cxnLst/>
              <a:rect l="0" t="0" r="0" b="0"/>
              <a:pathLst>
                <a:path w="1951385" h="240418">
                  <a:moveTo>
                    <a:pt x="14634" y="234950"/>
                  </a:moveTo>
                  <a:lnTo>
                    <a:pt x="14634" y="234950"/>
                  </a:lnTo>
                  <a:lnTo>
                    <a:pt x="1150" y="238321"/>
                  </a:lnTo>
                  <a:lnTo>
                    <a:pt x="0" y="239314"/>
                  </a:lnTo>
                  <a:lnTo>
                    <a:pt x="6249" y="240417"/>
                  </a:lnTo>
                  <a:lnTo>
                    <a:pt x="49230" y="237667"/>
                  </a:lnTo>
                  <a:lnTo>
                    <a:pt x="72976" y="236056"/>
                  </a:lnTo>
                  <a:lnTo>
                    <a:pt x="100801" y="234276"/>
                  </a:lnTo>
                  <a:lnTo>
                    <a:pt x="131345" y="232384"/>
                  </a:lnTo>
                  <a:lnTo>
                    <a:pt x="170053" y="229006"/>
                  </a:lnTo>
                  <a:lnTo>
                    <a:pt x="214202" y="224637"/>
                  </a:lnTo>
                  <a:lnTo>
                    <a:pt x="261979" y="219608"/>
                  </a:lnTo>
                  <a:lnTo>
                    <a:pt x="314997" y="214844"/>
                  </a:lnTo>
                  <a:lnTo>
                    <a:pt x="371510" y="210257"/>
                  </a:lnTo>
                  <a:lnTo>
                    <a:pt x="430351" y="205788"/>
                  </a:lnTo>
                  <a:lnTo>
                    <a:pt x="494979" y="200692"/>
                  </a:lnTo>
                  <a:lnTo>
                    <a:pt x="563464" y="195178"/>
                  </a:lnTo>
                  <a:lnTo>
                    <a:pt x="634521" y="189386"/>
                  </a:lnTo>
                  <a:lnTo>
                    <a:pt x="707997" y="183407"/>
                  </a:lnTo>
                  <a:lnTo>
                    <a:pt x="783087" y="177304"/>
                  </a:lnTo>
                  <a:lnTo>
                    <a:pt x="859253" y="171120"/>
                  </a:lnTo>
                  <a:lnTo>
                    <a:pt x="935430" y="164174"/>
                  </a:lnTo>
                  <a:lnTo>
                    <a:pt x="1011615" y="156722"/>
                  </a:lnTo>
                  <a:lnTo>
                    <a:pt x="1087805" y="148931"/>
                  </a:lnTo>
                  <a:lnTo>
                    <a:pt x="1163998" y="140915"/>
                  </a:lnTo>
                  <a:lnTo>
                    <a:pt x="1240193" y="132749"/>
                  </a:lnTo>
                  <a:lnTo>
                    <a:pt x="1316390" y="124483"/>
                  </a:lnTo>
                  <a:lnTo>
                    <a:pt x="1386944" y="116149"/>
                  </a:lnTo>
                  <a:lnTo>
                    <a:pt x="1453735" y="107772"/>
                  </a:lnTo>
                  <a:lnTo>
                    <a:pt x="1518018" y="99364"/>
                  </a:lnTo>
                  <a:lnTo>
                    <a:pt x="1576395" y="91643"/>
                  </a:lnTo>
                  <a:lnTo>
                    <a:pt x="1630836" y="84379"/>
                  </a:lnTo>
                  <a:lnTo>
                    <a:pt x="1682652" y="77419"/>
                  </a:lnTo>
                  <a:lnTo>
                    <a:pt x="1727074" y="69957"/>
                  </a:lnTo>
                  <a:lnTo>
                    <a:pt x="1766566" y="62160"/>
                  </a:lnTo>
                  <a:lnTo>
                    <a:pt x="1802772" y="54140"/>
                  </a:lnTo>
                  <a:lnTo>
                    <a:pt x="1833259" y="46677"/>
                  </a:lnTo>
                  <a:lnTo>
                    <a:pt x="1859934" y="39585"/>
                  </a:lnTo>
                  <a:lnTo>
                    <a:pt x="1902273" y="26060"/>
                  </a:lnTo>
                  <a:lnTo>
                    <a:pt x="195138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906"/>
            <p:cNvSpPr/>
            <p:nvPr>
              <p:custDataLst>
                <p:tags r:id="rId194"/>
              </p:custDataLst>
            </p:nvPr>
          </p:nvSpPr>
          <p:spPr>
            <a:xfrm>
              <a:off x="3473450" y="167640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6350" y="0"/>
                  </a:moveTo>
                  <a:lnTo>
                    <a:pt x="6350" y="0"/>
                  </a:lnTo>
                  <a:lnTo>
                    <a:pt x="1986" y="10139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907"/>
            <p:cNvSpPr/>
            <p:nvPr>
              <p:custDataLst>
                <p:tags r:id="rId195"/>
              </p:custDataLst>
            </p:nvPr>
          </p:nvSpPr>
          <p:spPr>
            <a:xfrm>
              <a:off x="3479800" y="181610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19050" y="6350"/>
                  </a:moveTo>
                  <a:lnTo>
                    <a:pt x="190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908"/>
            <p:cNvSpPr/>
            <p:nvPr>
              <p:custDataLst>
                <p:tags r:id="rId196"/>
              </p:custDataLst>
            </p:nvPr>
          </p:nvSpPr>
          <p:spPr>
            <a:xfrm>
              <a:off x="820421" y="1493572"/>
              <a:ext cx="208280" cy="310803"/>
            </a:xfrm>
            <a:custGeom>
              <a:avLst/>
              <a:gdLst/>
              <a:ahLst/>
              <a:cxnLst/>
              <a:rect l="0" t="0" r="0" b="0"/>
              <a:pathLst>
                <a:path w="208280" h="310803">
                  <a:moveTo>
                    <a:pt x="151129" y="30428"/>
                  </a:moveTo>
                  <a:lnTo>
                    <a:pt x="151129" y="30428"/>
                  </a:lnTo>
                  <a:lnTo>
                    <a:pt x="156199" y="24653"/>
                  </a:lnTo>
                  <a:lnTo>
                    <a:pt x="159967" y="18219"/>
                  </a:lnTo>
                  <a:lnTo>
                    <a:pt x="160549" y="15233"/>
                  </a:lnTo>
                  <a:lnTo>
                    <a:pt x="160231" y="12537"/>
                  </a:lnTo>
                  <a:lnTo>
                    <a:pt x="157997" y="7660"/>
                  </a:lnTo>
                  <a:lnTo>
                    <a:pt x="154652" y="3140"/>
                  </a:lnTo>
                  <a:lnTo>
                    <a:pt x="147050" y="661"/>
                  </a:lnTo>
                  <a:lnTo>
                    <a:pt x="142060" y="0"/>
                  </a:lnTo>
                  <a:lnTo>
                    <a:pt x="118181" y="5812"/>
                  </a:lnTo>
                  <a:lnTo>
                    <a:pt x="85393" y="26584"/>
                  </a:lnTo>
                  <a:lnTo>
                    <a:pt x="48866" y="61823"/>
                  </a:lnTo>
                  <a:lnTo>
                    <a:pt x="27597" y="93065"/>
                  </a:lnTo>
                  <a:lnTo>
                    <a:pt x="10854" y="128822"/>
                  </a:lnTo>
                  <a:lnTo>
                    <a:pt x="1060" y="168233"/>
                  </a:lnTo>
                  <a:lnTo>
                    <a:pt x="0" y="205504"/>
                  </a:lnTo>
                  <a:lnTo>
                    <a:pt x="6350" y="238767"/>
                  </a:lnTo>
                  <a:lnTo>
                    <a:pt x="20931" y="265310"/>
                  </a:lnTo>
                  <a:lnTo>
                    <a:pt x="46696" y="285104"/>
                  </a:lnTo>
                  <a:lnTo>
                    <a:pt x="79314" y="299545"/>
                  </a:lnTo>
                  <a:lnTo>
                    <a:pt x="114978" y="308315"/>
                  </a:lnTo>
                  <a:lnTo>
                    <a:pt x="151995" y="310802"/>
                  </a:lnTo>
                  <a:lnTo>
                    <a:pt x="208279" y="3098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SMARTInkShape-Group177"/>
          <p:cNvGrpSpPr/>
          <p:nvPr/>
        </p:nvGrpSpPr>
        <p:grpSpPr>
          <a:xfrm>
            <a:off x="4445000" y="1649179"/>
            <a:ext cx="717551" cy="281222"/>
            <a:chOff x="4445000" y="1649179"/>
            <a:chExt cx="717551" cy="281222"/>
          </a:xfrm>
        </p:grpSpPr>
        <p:sp>
          <p:nvSpPr>
            <p:cNvPr id="47" name="SMARTInkShape-909"/>
            <p:cNvSpPr/>
            <p:nvPr>
              <p:custDataLst>
                <p:tags r:id="rId175"/>
              </p:custDataLst>
            </p:nvPr>
          </p:nvSpPr>
          <p:spPr>
            <a:xfrm>
              <a:off x="4445000" y="1676400"/>
              <a:ext cx="228601" cy="222251"/>
            </a:xfrm>
            <a:custGeom>
              <a:avLst/>
              <a:gdLst/>
              <a:ahLst/>
              <a:cxnLst/>
              <a:rect l="0" t="0" r="0" b="0"/>
              <a:pathLst>
                <a:path w="228601" h="222251">
                  <a:moveTo>
                    <a:pt x="0" y="0"/>
                  </a:moveTo>
                  <a:lnTo>
                    <a:pt x="0" y="0"/>
                  </a:lnTo>
                  <a:lnTo>
                    <a:pt x="38282" y="32507"/>
                  </a:lnTo>
                  <a:lnTo>
                    <a:pt x="76645" y="61451"/>
                  </a:lnTo>
                  <a:lnTo>
                    <a:pt x="118587" y="96524"/>
                  </a:lnTo>
                  <a:lnTo>
                    <a:pt x="158138" y="133727"/>
                  </a:lnTo>
                  <a:lnTo>
                    <a:pt x="203785" y="180462"/>
                  </a:lnTo>
                  <a:lnTo>
                    <a:pt x="217571" y="198738"/>
                  </a:lnTo>
                  <a:lnTo>
                    <a:pt x="226421" y="220193"/>
                  </a:lnTo>
                  <a:lnTo>
                    <a:pt x="22860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910"/>
            <p:cNvSpPr/>
            <p:nvPr>
              <p:custDataLst>
                <p:tags r:id="rId176"/>
              </p:custDataLst>
            </p:nvPr>
          </p:nvSpPr>
          <p:spPr>
            <a:xfrm>
              <a:off x="4489450" y="1649179"/>
              <a:ext cx="184151" cy="281222"/>
            </a:xfrm>
            <a:custGeom>
              <a:avLst/>
              <a:gdLst/>
              <a:ahLst/>
              <a:cxnLst/>
              <a:rect l="0" t="0" r="0" b="0"/>
              <a:pathLst>
                <a:path w="184151" h="281222">
                  <a:moveTo>
                    <a:pt x="184150" y="8171"/>
                  </a:moveTo>
                  <a:lnTo>
                    <a:pt x="184150" y="8171"/>
                  </a:lnTo>
                  <a:lnTo>
                    <a:pt x="184150" y="1429"/>
                  </a:lnTo>
                  <a:lnTo>
                    <a:pt x="183444" y="148"/>
                  </a:lnTo>
                  <a:lnTo>
                    <a:pt x="182268" y="0"/>
                  </a:lnTo>
                  <a:lnTo>
                    <a:pt x="180779" y="607"/>
                  </a:lnTo>
                  <a:lnTo>
                    <a:pt x="148175" y="43810"/>
                  </a:lnTo>
                  <a:lnTo>
                    <a:pt x="120888" y="85915"/>
                  </a:lnTo>
                  <a:lnTo>
                    <a:pt x="98883" y="119629"/>
                  </a:lnTo>
                  <a:lnTo>
                    <a:pt x="74993" y="155075"/>
                  </a:lnTo>
                  <a:lnTo>
                    <a:pt x="50264" y="189643"/>
                  </a:lnTo>
                  <a:lnTo>
                    <a:pt x="22654" y="230725"/>
                  </a:lnTo>
                  <a:lnTo>
                    <a:pt x="1548" y="264661"/>
                  </a:lnTo>
                  <a:lnTo>
                    <a:pt x="0" y="281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911"/>
            <p:cNvSpPr/>
            <p:nvPr>
              <p:custDataLst>
                <p:tags r:id="rId177"/>
              </p:custDataLst>
            </p:nvPr>
          </p:nvSpPr>
          <p:spPr>
            <a:xfrm>
              <a:off x="4889500" y="1761732"/>
              <a:ext cx="273051" cy="95335"/>
            </a:xfrm>
            <a:custGeom>
              <a:avLst/>
              <a:gdLst/>
              <a:ahLst/>
              <a:cxnLst/>
              <a:rect l="0" t="0" r="0" b="0"/>
              <a:pathLst>
                <a:path w="273051" h="95335">
                  <a:moveTo>
                    <a:pt x="0" y="48018"/>
                  </a:moveTo>
                  <a:lnTo>
                    <a:pt x="0" y="48018"/>
                  </a:lnTo>
                  <a:lnTo>
                    <a:pt x="23073" y="16230"/>
                  </a:lnTo>
                  <a:lnTo>
                    <a:pt x="42741" y="3478"/>
                  </a:lnTo>
                  <a:lnTo>
                    <a:pt x="53333" y="0"/>
                  </a:lnTo>
                  <a:lnTo>
                    <a:pt x="59544" y="1895"/>
                  </a:lnTo>
                  <a:lnTo>
                    <a:pt x="73971" y="11526"/>
                  </a:lnTo>
                  <a:lnTo>
                    <a:pt x="107657" y="53813"/>
                  </a:lnTo>
                  <a:lnTo>
                    <a:pt x="136663" y="84754"/>
                  </a:lnTo>
                  <a:lnTo>
                    <a:pt x="152932" y="92567"/>
                  </a:lnTo>
                  <a:lnTo>
                    <a:pt x="169569" y="95334"/>
                  </a:lnTo>
                  <a:lnTo>
                    <a:pt x="194098" y="92220"/>
                  </a:lnTo>
                  <a:lnTo>
                    <a:pt x="215084" y="81968"/>
                  </a:lnTo>
                  <a:lnTo>
                    <a:pt x="261201" y="40623"/>
                  </a:lnTo>
                  <a:lnTo>
                    <a:pt x="273050" y="289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SMARTInkShape-Group178"/>
          <p:cNvGrpSpPr/>
          <p:nvPr/>
        </p:nvGrpSpPr>
        <p:grpSpPr>
          <a:xfrm>
            <a:off x="5424661" y="1603011"/>
            <a:ext cx="1868655" cy="327390"/>
            <a:chOff x="5424661" y="1603011"/>
            <a:chExt cx="1868655" cy="327390"/>
          </a:xfrm>
        </p:grpSpPr>
        <p:sp>
          <p:nvSpPr>
            <p:cNvPr id="51" name="SMARTInkShape-912"/>
            <p:cNvSpPr/>
            <p:nvPr>
              <p:custDataLst>
                <p:tags r:id="rId163"/>
              </p:custDataLst>
            </p:nvPr>
          </p:nvSpPr>
          <p:spPr>
            <a:xfrm>
              <a:off x="7175500" y="1670050"/>
              <a:ext cx="117816" cy="241301"/>
            </a:xfrm>
            <a:custGeom>
              <a:avLst/>
              <a:gdLst/>
              <a:ahLst/>
              <a:cxnLst/>
              <a:rect l="0" t="0" r="0" b="0"/>
              <a:pathLst>
                <a:path w="117816" h="241301">
                  <a:moveTo>
                    <a:pt x="101600" y="0"/>
                  </a:moveTo>
                  <a:lnTo>
                    <a:pt x="101600" y="0"/>
                  </a:lnTo>
                  <a:lnTo>
                    <a:pt x="94858" y="3371"/>
                  </a:lnTo>
                  <a:lnTo>
                    <a:pt x="94283" y="6481"/>
                  </a:lnTo>
                  <a:lnTo>
                    <a:pt x="106547" y="49514"/>
                  </a:lnTo>
                  <a:lnTo>
                    <a:pt x="115844" y="84756"/>
                  </a:lnTo>
                  <a:lnTo>
                    <a:pt x="117815" y="126164"/>
                  </a:lnTo>
                  <a:lnTo>
                    <a:pt x="113274" y="155086"/>
                  </a:lnTo>
                  <a:lnTo>
                    <a:pt x="95264" y="182521"/>
                  </a:lnTo>
                  <a:lnTo>
                    <a:pt x="67739" y="206709"/>
                  </a:lnTo>
                  <a:lnTo>
                    <a:pt x="22893" y="230110"/>
                  </a:lnTo>
                  <a:lnTo>
                    <a:pt x="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913"/>
            <p:cNvSpPr/>
            <p:nvPr>
              <p:custDataLst>
                <p:tags r:id="rId164"/>
              </p:custDataLst>
            </p:nvPr>
          </p:nvSpPr>
          <p:spPr>
            <a:xfrm>
              <a:off x="7023336" y="1725223"/>
              <a:ext cx="164865" cy="125636"/>
            </a:xfrm>
            <a:custGeom>
              <a:avLst/>
              <a:gdLst/>
              <a:ahLst/>
              <a:cxnLst/>
              <a:rect l="0" t="0" r="0" b="0"/>
              <a:pathLst>
                <a:path w="164865" h="125636">
                  <a:moveTo>
                    <a:pt x="120414" y="40077"/>
                  </a:moveTo>
                  <a:lnTo>
                    <a:pt x="120414" y="40077"/>
                  </a:lnTo>
                  <a:lnTo>
                    <a:pt x="120414" y="36706"/>
                  </a:lnTo>
                  <a:lnTo>
                    <a:pt x="110275" y="19812"/>
                  </a:lnTo>
                  <a:lnTo>
                    <a:pt x="102738" y="10845"/>
                  </a:lnTo>
                  <a:lnTo>
                    <a:pt x="87189" y="1233"/>
                  </a:lnTo>
                  <a:lnTo>
                    <a:pt x="75308" y="0"/>
                  </a:lnTo>
                  <a:lnTo>
                    <a:pt x="69177" y="659"/>
                  </a:lnTo>
                  <a:lnTo>
                    <a:pt x="54838" y="8917"/>
                  </a:lnTo>
                  <a:lnTo>
                    <a:pt x="22637" y="40585"/>
                  </a:lnTo>
                  <a:lnTo>
                    <a:pt x="4268" y="70488"/>
                  </a:lnTo>
                  <a:lnTo>
                    <a:pt x="119" y="89341"/>
                  </a:lnTo>
                  <a:lnTo>
                    <a:pt x="0" y="98320"/>
                  </a:lnTo>
                  <a:lnTo>
                    <a:pt x="2038" y="105717"/>
                  </a:lnTo>
                  <a:lnTo>
                    <a:pt x="9947" y="117698"/>
                  </a:lnTo>
                  <a:lnTo>
                    <a:pt x="22399" y="123964"/>
                  </a:lnTo>
                  <a:lnTo>
                    <a:pt x="29671" y="125635"/>
                  </a:lnTo>
                  <a:lnTo>
                    <a:pt x="45276" y="123729"/>
                  </a:lnTo>
                  <a:lnTo>
                    <a:pt x="53389" y="121245"/>
                  </a:lnTo>
                  <a:lnTo>
                    <a:pt x="68047" y="110959"/>
                  </a:lnTo>
                  <a:lnTo>
                    <a:pt x="80206" y="96980"/>
                  </a:lnTo>
                  <a:lnTo>
                    <a:pt x="102348" y="54111"/>
                  </a:lnTo>
                  <a:lnTo>
                    <a:pt x="106654" y="40053"/>
                  </a:lnTo>
                  <a:lnTo>
                    <a:pt x="107008" y="40061"/>
                  </a:lnTo>
                  <a:lnTo>
                    <a:pt x="111384" y="57653"/>
                  </a:lnTo>
                  <a:lnTo>
                    <a:pt x="123384" y="77740"/>
                  </a:lnTo>
                  <a:lnTo>
                    <a:pt x="164864" y="1226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914"/>
            <p:cNvSpPr/>
            <p:nvPr>
              <p:custDataLst>
                <p:tags r:id="rId165"/>
              </p:custDataLst>
            </p:nvPr>
          </p:nvSpPr>
          <p:spPr>
            <a:xfrm>
              <a:off x="6819900" y="1854200"/>
              <a:ext cx="28771" cy="76201"/>
            </a:xfrm>
            <a:custGeom>
              <a:avLst/>
              <a:gdLst/>
              <a:ahLst/>
              <a:cxnLst/>
              <a:rect l="0" t="0" r="0" b="0"/>
              <a:pathLst>
                <a:path w="28771" h="76201">
                  <a:moveTo>
                    <a:pt x="25400" y="0"/>
                  </a:moveTo>
                  <a:lnTo>
                    <a:pt x="25400" y="0"/>
                  </a:lnTo>
                  <a:lnTo>
                    <a:pt x="28770" y="3371"/>
                  </a:lnTo>
                  <a:lnTo>
                    <a:pt x="28545" y="10670"/>
                  </a:lnTo>
                  <a:lnTo>
                    <a:pt x="19334" y="43738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915"/>
            <p:cNvSpPr/>
            <p:nvPr>
              <p:custDataLst>
                <p:tags r:id="rId166"/>
              </p:custDataLst>
            </p:nvPr>
          </p:nvSpPr>
          <p:spPr>
            <a:xfrm>
              <a:off x="6617559" y="1732109"/>
              <a:ext cx="151542" cy="122092"/>
            </a:xfrm>
            <a:custGeom>
              <a:avLst/>
              <a:gdLst/>
              <a:ahLst/>
              <a:cxnLst/>
              <a:rect l="0" t="0" r="0" b="0"/>
              <a:pathLst>
                <a:path w="151542" h="122092">
                  <a:moveTo>
                    <a:pt x="81691" y="45891"/>
                  </a:moveTo>
                  <a:lnTo>
                    <a:pt x="81691" y="45891"/>
                  </a:lnTo>
                  <a:lnTo>
                    <a:pt x="82396" y="35752"/>
                  </a:lnTo>
                  <a:lnTo>
                    <a:pt x="85061" y="28214"/>
                  </a:lnTo>
                  <a:lnTo>
                    <a:pt x="83938" y="23523"/>
                  </a:lnTo>
                  <a:lnTo>
                    <a:pt x="68007" y="1396"/>
                  </a:lnTo>
                  <a:lnTo>
                    <a:pt x="64808" y="0"/>
                  </a:lnTo>
                  <a:lnTo>
                    <a:pt x="57489" y="330"/>
                  </a:lnTo>
                  <a:lnTo>
                    <a:pt x="38693" y="11225"/>
                  </a:lnTo>
                  <a:lnTo>
                    <a:pt x="15250" y="34600"/>
                  </a:lnTo>
                  <a:lnTo>
                    <a:pt x="543" y="63869"/>
                  </a:lnTo>
                  <a:lnTo>
                    <a:pt x="0" y="84455"/>
                  </a:lnTo>
                  <a:lnTo>
                    <a:pt x="1830" y="94884"/>
                  </a:lnTo>
                  <a:lnTo>
                    <a:pt x="5872" y="101836"/>
                  </a:lnTo>
                  <a:lnTo>
                    <a:pt x="11390" y="106471"/>
                  </a:lnTo>
                  <a:lnTo>
                    <a:pt x="17890" y="109561"/>
                  </a:lnTo>
                  <a:lnTo>
                    <a:pt x="24340" y="109504"/>
                  </a:lnTo>
                  <a:lnTo>
                    <a:pt x="37152" y="103797"/>
                  </a:lnTo>
                  <a:lnTo>
                    <a:pt x="56265" y="88683"/>
                  </a:lnTo>
                  <a:lnTo>
                    <a:pt x="71962" y="60687"/>
                  </a:lnTo>
                  <a:lnTo>
                    <a:pt x="80474" y="39354"/>
                  </a:lnTo>
                  <a:lnTo>
                    <a:pt x="82290" y="37300"/>
                  </a:lnTo>
                  <a:lnTo>
                    <a:pt x="84207" y="35930"/>
                  </a:lnTo>
                  <a:lnTo>
                    <a:pt x="91981" y="43816"/>
                  </a:lnTo>
                  <a:lnTo>
                    <a:pt x="124605" y="88835"/>
                  </a:lnTo>
                  <a:lnTo>
                    <a:pt x="151541" y="1220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916"/>
            <p:cNvSpPr/>
            <p:nvPr>
              <p:custDataLst>
                <p:tags r:id="rId167"/>
              </p:custDataLst>
            </p:nvPr>
          </p:nvSpPr>
          <p:spPr>
            <a:xfrm>
              <a:off x="6400800" y="1812955"/>
              <a:ext cx="114301" cy="3146"/>
            </a:xfrm>
            <a:custGeom>
              <a:avLst/>
              <a:gdLst/>
              <a:ahLst/>
              <a:cxnLst/>
              <a:rect l="0" t="0" r="0" b="0"/>
              <a:pathLst>
                <a:path w="114301" h="3146">
                  <a:moveTo>
                    <a:pt x="0" y="3145"/>
                  </a:moveTo>
                  <a:lnTo>
                    <a:pt x="0" y="3145"/>
                  </a:lnTo>
                  <a:lnTo>
                    <a:pt x="38974" y="2439"/>
                  </a:lnTo>
                  <a:lnTo>
                    <a:pt x="82095" y="0"/>
                  </a:lnTo>
                  <a:lnTo>
                    <a:pt x="114300" y="31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917"/>
            <p:cNvSpPr/>
            <p:nvPr>
              <p:custDataLst>
                <p:tags r:id="rId168"/>
              </p:custDataLst>
            </p:nvPr>
          </p:nvSpPr>
          <p:spPr>
            <a:xfrm>
              <a:off x="6228584" y="1623994"/>
              <a:ext cx="115067" cy="300057"/>
            </a:xfrm>
            <a:custGeom>
              <a:avLst/>
              <a:gdLst/>
              <a:ahLst/>
              <a:cxnLst/>
              <a:rect l="0" t="0" r="0" b="0"/>
              <a:pathLst>
                <a:path w="115067" h="300057">
                  <a:moveTo>
                    <a:pt x="102366" y="14306"/>
                  </a:moveTo>
                  <a:lnTo>
                    <a:pt x="102366" y="14306"/>
                  </a:lnTo>
                  <a:lnTo>
                    <a:pt x="102366" y="0"/>
                  </a:lnTo>
                  <a:lnTo>
                    <a:pt x="91077" y="3009"/>
                  </a:lnTo>
                  <a:lnTo>
                    <a:pt x="82140" y="6774"/>
                  </a:lnTo>
                  <a:lnTo>
                    <a:pt x="64684" y="24129"/>
                  </a:lnTo>
                  <a:lnTo>
                    <a:pt x="38989" y="67311"/>
                  </a:lnTo>
                  <a:lnTo>
                    <a:pt x="22693" y="104892"/>
                  </a:lnTo>
                  <a:lnTo>
                    <a:pt x="8395" y="145113"/>
                  </a:lnTo>
                  <a:lnTo>
                    <a:pt x="629" y="184625"/>
                  </a:lnTo>
                  <a:lnTo>
                    <a:pt x="0" y="220531"/>
                  </a:lnTo>
                  <a:lnTo>
                    <a:pt x="9127" y="248249"/>
                  </a:lnTo>
                  <a:lnTo>
                    <a:pt x="26354" y="268564"/>
                  </a:lnTo>
                  <a:lnTo>
                    <a:pt x="36875" y="276945"/>
                  </a:lnTo>
                  <a:lnTo>
                    <a:pt x="82021" y="292111"/>
                  </a:lnTo>
                  <a:lnTo>
                    <a:pt x="115066" y="300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918"/>
            <p:cNvSpPr/>
            <p:nvPr>
              <p:custDataLst>
                <p:tags r:id="rId169"/>
              </p:custDataLst>
            </p:nvPr>
          </p:nvSpPr>
          <p:spPr>
            <a:xfrm>
              <a:off x="5900033" y="1771650"/>
              <a:ext cx="195968" cy="44451"/>
            </a:xfrm>
            <a:custGeom>
              <a:avLst/>
              <a:gdLst/>
              <a:ahLst/>
              <a:cxnLst/>
              <a:rect l="0" t="0" r="0" b="0"/>
              <a:pathLst>
                <a:path w="195968" h="44451">
                  <a:moveTo>
                    <a:pt x="5467" y="44450"/>
                  </a:moveTo>
                  <a:lnTo>
                    <a:pt x="5467" y="44450"/>
                  </a:lnTo>
                  <a:lnTo>
                    <a:pt x="2096" y="44450"/>
                  </a:lnTo>
                  <a:lnTo>
                    <a:pt x="1103" y="43744"/>
                  </a:lnTo>
                  <a:lnTo>
                    <a:pt x="441" y="42568"/>
                  </a:lnTo>
                  <a:lnTo>
                    <a:pt x="0" y="41079"/>
                  </a:lnTo>
                  <a:lnTo>
                    <a:pt x="2528" y="40086"/>
                  </a:lnTo>
                  <a:lnTo>
                    <a:pt x="44660" y="31619"/>
                  </a:lnTo>
                  <a:lnTo>
                    <a:pt x="92104" y="20501"/>
                  </a:lnTo>
                  <a:lnTo>
                    <a:pt x="131697" y="12404"/>
                  </a:lnTo>
                  <a:lnTo>
                    <a:pt x="1959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919"/>
            <p:cNvSpPr/>
            <p:nvPr>
              <p:custDataLst>
                <p:tags r:id="rId170"/>
              </p:custDataLst>
            </p:nvPr>
          </p:nvSpPr>
          <p:spPr>
            <a:xfrm>
              <a:off x="5949950" y="1603011"/>
              <a:ext cx="101601" cy="314690"/>
            </a:xfrm>
            <a:custGeom>
              <a:avLst/>
              <a:gdLst/>
              <a:ahLst/>
              <a:cxnLst/>
              <a:rect l="0" t="0" r="0" b="0"/>
              <a:pathLst>
                <a:path w="101601" h="314690">
                  <a:moveTo>
                    <a:pt x="101600" y="35289"/>
                  </a:moveTo>
                  <a:lnTo>
                    <a:pt x="101600" y="35289"/>
                  </a:lnTo>
                  <a:lnTo>
                    <a:pt x="101599" y="21805"/>
                  </a:lnTo>
                  <a:lnTo>
                    <a:pt x="97837" y="11422"/>
                  </a:lnTo>
                  <a:lnTo>
                    <a:pt x="94858" y="6678"/>
                  </a:lnTo>
                  <a:lnTo>
                    <a:pt x="91460" y="3515"/>
                  </a:lnTo>
                  <a:lnTo>
                    <a:pt x="83924" y="0"/>
                  </a:lnTo>
                  <a:lnTo>
                    <a:pt x="68345" y="7846"/>
                  </a:lnTo>
                  <a:lnTo>
                    <a:pt x="50131" y="23797"/>
                  </a:lnTo>
                  <a:lnTo>
                    <a:pt x="31944" y="57990"/>
                  </a:lnTo>
                  <a:lnTo>
                    <a:pt x="18323" y="103947"/>
                  </a:lnTo>
                  <a:lnTo>
                    <a:pt x="12142" y="139181"/>
                  </a:lnTo>
                  <a:lnTo>
                    <a:pt x="8924" y="174126"/>
                  </a:lnTo>
                  <a:lnTo>
                    <a:pt x="7494" y="207767"/>
                  </a:lnTo>
                  <a:lnTo>
                    <a:pt x="6689" y="253061"/>
                  </a:lnTo>
                  <a:lnTo>
                    <a:pt x="4535" y="295042"/>
                  </a:lnTo>
                  <a:lnTo>
                    <a:pt x="0" y="3146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920"/>
            <p:cNvSpPr/>
            <p:nvPr>
              <p:custDataLst>
                <p:tags r:id="rId171"/>
              </p:custDataLst>
            </p:nvPr>
          </p:nvSpPr>
          <p:spPr>
            <a:xfrm>
              <a:off x="5861933" y="1689100"/>
              <a:ext cx="18168" cy="19051"/>
            </a:xfrm>
            <a:custGeom>
              <a:avLst/>
              <a:gdLst/>
              <a:ahLst/>
              <a:cxnLst/>
              <a:rect l="0" t="0" r="0" b="0"/>
              <a:pathLst>
                <a:path w="18168" h="19051">
                  <a:moveTo>
                    <a:pt x="5467" y="19050"/>
                  </a:moveTo>
                  <a:lnTo>
                    <a:pt x="5467" y="19050"/>
                  </a:lnTo>
                  <a:lnTo>
                    <a:pt x="441" y="7116"/>
                  </a:lnTo>
                  <a:lnTo>
                    <a:pt x="0" y="4744"/>
                  </a:lnTo>
                  <a:lnTo>
                    <a:pt x="1822" y="3163"/>
                  </a:lnTo>
                  <a:lnTo>
                    <a:pt x="181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921"/>
            <p:cNvSpPr/>
            <p:nvPr>
              <p:custDataLst>
                <p:tags r:id="rId172"/>
              </p:custDataLst>
            </p:nvPr>
          </p:nvSpPr>
          <p:spPr>
            <a:xfrm>
              <a:off x="5861049" y="1803400"/>
              <a:ext cx="6352" cy="95251"/>
            </a:xfrm>
            <a:custGeom>
              <a:avLst/>
              <a:gdLst/>
              <a:ahLst/>
              <a:cxnLst/>
              <a:rect l="0" t="0" r="0" b="0"/>
              <a:pathLst>
                <a:path w="6352" h="95251">
                  <a:moveTo>
                    <a:pt x="1" y="0"/>
                  </a:moveTo>
                  <a:lnTo>
                    <a:pt x="1" y="0"/>
                  </a:lnTo>
                  <a:lnTo>
                    <a:pt x="0" y="39345"/>
                  </a:lnTo>
                  <a:lnTo>
                    <a:pt x="1883" y="78672"/>
                  </a:lnTo>
                  <a:lnTo>
                    <a:pt x="6351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922"/>
            <p:cNvSpPr/>
            <p:nvPr>
              <p:custDataLst>
                <p:tags r:id="rId173"/>
              </p:custDataLst>
            </p:nvPr>
          </p:nvSpPr>
          <p:spPr>
            <a:xfrm>
              <a:off x="5645150" y="1781562"/>
              <a:ext cx="110804" cy="136139"/>
            </a:xfrm>
            <a:custGeom>
              <a:avLst/>
              <a:gdLst/>
              <a:ahLst/>
              <a:cxnLst/>
              <a:rect l="0" t="0" r="0" b="0"/>
              <a:pathLst>
                <a:path w="110804" h="136139">
                  <a:moveTo>
                    <a:pt x="0" y="40888"/>
                  </a:moveTo>
                  <a:lnTo>
                    <a:pt x="0" y="40888"/>
                  </a:lnTo>
                  <a:lnTo>
                    <a:pt x="0" y="25706"/>
                  </a:lnTo>
                  <a:lnTo>
                    <a:pt x="5026" y="67672"/>
                  </a:lnTo>
                  <a:lnTo>
                    <a:pt x="6272" y="104588"/>
                  </a:lnTo>
                  <a:lnTo>
                    <a:pt x="7004" y="105227"/>
                  </a:lnTo>
                  <a:lnTo>
                    <a:pt x="8197" y="104242"/>
                  </a:lnTo>
                  <a:lnTo>
                    <a:pt x="9698" y="102174"/>
                  </a:lnTo>
                  <a:lnTo>
                    <a:pt x="21275" y="59677"/>
                  </a:lnTo>
                  <a:lnTo>
                    <a:pt x="35429" y="21368"/>
                  </a:lnTo>
                  <a:lnTo>
                    <a:pt x="46085" y="8459"/>
                  </a:lnTo>
                  <a:lnTo>
                    <a:pt x="57877" y="1781"/>
                  </a:lnTo>
                  <a:lnTo>
                    <a:pt x="63984" y="0"/>
                  </a:lnTo>
                  <a:lnTo>
                    <a:pt x="78297" y="1784"/>
                  </a:lnTo>
                  <a:lnTo>
                    <a:pt x="86065" y="4235"/>
                  </a:lnTo>
                  <a:lnTo>
                    <a:pt x="98458" y="14485"/>
                  </a:lnTo>
                  <a:lnTo>
                    <a:pt x="103739" y="21169"/>
                  </a:lnTo>
                  <a:lnTo>
                    <a:pt x="109606" y="38004"/>
                  </a:lnTo>
                  <a:lnTo>
                    <a:pt x="110803" y="56539"/>
                  </a:lnTo>
                  <a:lnTo>
                    <a:pt x="99719" y="103357"/>
                  </a:lnTo>
                  <a:lnTo>
                    <a:pt x="88900" y="1361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923"/>
            <p:cNvSpPr/>
            <p:nvPr>
              <p:custDataLst>
                <p:tags r:id="rId174"/>
              </p:custDataLst>
            </p:nvPr>
          </p:nvSpPr>
          <p:spPr>
            <a:xfrm>
              <a:off x="5424661" y="1644796"/>
              <a:ext cx="188408" cy="270774"/>
            </a:xfrm>
            <a:custGeom>
              <a:avLst/>
              <a:gdLst/>
              <a:ahLst/>
              <a:cxnLst/>
              <a:rect l="0" t="0" r="0" b="0"/>
              <a:pathLst>
                <a:path w="188408" h="270774">
                  <a:moveTo>
                    <a:pt x="36339" y="12554"/>
                  </a:moveTo>
                  <a:lnTo>
                    <a:pt x="36339" y="12554"/>
                  </a:lnTo>
                  <a:lnTo>
                    <a:pt x="32968" y="12554"/>
                  </a:lnTo>
                  <a:lnTo>
                    <a:pt x="24130" y="22667"/>
                  </a:lnTo>
                  <a:lnTo>
                    <a:pt x="12574" y="45811"/>
                  </a:lnTo>
                  <a:lnTo>
                    <a:pt x="3584" y="85124"/>
                  </a:lnTo>
                  <a:lnTo>
                    <a:pt x="614" y="118185"/>
                  </a:lnTo>
                  <a:lnTo>
                    <a:pt x="0" y="153340"/>
                  </a:lnTo>
                  <a:lnTo>
                    <a:pt x="2079" y="187779"/>
                  </a:lnTo>
                  <a:lnTo>
                    <a:pt x="17329" y="232159"/>
                  </a:lnTo>
                  <a:lnTo>
                    <a:pt x="39722" y="262007"/>
                  </a:lnTo>
                  <a:lnTo>
                    <a:pt x="49177" y="267051"/>
                  </a:lnTo>
                  <a:lnTo>
                    <a:pt x="70973" y="270773"/>
                  </a:lnTo>
                  <a:lnTo>
                    <a:pt x="94771" y="262549"/>
                  </a:lnTo>
                  <a:lnTo>
                    <a:pt x="118047" y="246430"/>
                  </a:lnTo>
                  <a:lnTo>
                    <a:pt x="155987" y="199706"/>
                  </a:lnTo>
                  <a:lnTo>
                    <a:pt x="178329" y="155731"/>
                  </a:lnTo>
                  <a:lnTo>
                    <a:pt x="186935" y="122755"/>
                  </a:lnTo>
                  <a:lnTo>
                    <a:pt x="188407" y="86932"/>
                  </a:lnTo>
                  <a:lnTo>
                    <a:pt x="184829" y="51726"/>
                  </a:lnTo>
                  <a:lnTo>
                    <a:pt x="177829" y="21497"/>
                  </a:lnTo>
                  <a:lnTo>
                    <a:pt x="167662" y="3358"/>
                  </a:lnTo>
                  <a:lnTo>
                    <a:pt x="162693" y="73"/>
                  </a:lnTo>
                  <a:lnTo>
                    <a:pt x="157969" y="0"/>
                  </a:lnTo>
                  <a:lnTo>
                    <a:pt x="153409" y="2068"/>
                  </a:lnTo>
                  <a:lnTo>
                    <a:pt x="146461" y="11892"/>
                  </a:lnTo>
                  <a:lnTo>
                    <a:pt x="137939" y="316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4" name="SMARTInkShape-924"/>
          <p:cNvSpPr/>
          <p:nvPr>
            <p:custDataLst>
              <p:tags r:id="rId1"/>
            </p:custDataLst>
          </p:nvPr>
        </p:nvSpPr>
        <p:spPr>
          <a:xfrm>
            <a:off x="8197850" y="1981200"/>
            <a:ext cx="82551" cy="101601"/>
          </a:xfrm>
          <a:custGeom>
            <a:avLst/>
            <a:gdLst/>
            <a:ahLst/>
            <a:cxnLst/>
            <a:rect l="0" t="0" r="0" b="0"/>
            <a:pathLst>
              <a:path w="82551" h="101601">
                <a:moveTo>
                  <a:pt x="82550" y="0"/>
                </a:moveTo>
                <a:lnTo>
                  <a:pt x="82550" y="0"/>
                </a:lnTo>
                <a:lnTo>
                  <a:pt x="81845" y="6481"/>
                </a:lnTo>
                <a:lnTo>
                  <a:pt x="76069" y="21675"/>
                </a:lnTo>
                <a:lnTo>
                  <a:pt x="43204" y="63262"/>
                </a:lnTo>
                <a:lnTo>
                  <a:pt x="0" y="1016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SMARTInkShape-Group180"/>
          <p:cNvGrpSpPr/>
          <p:nvPr/>
        </p:nvGrpSpPr>
        <p:grpSpPr>
          <a:xfrm>
            <a:off x="8630173" y="1746511"/>
            <a:ext cx="259828" cy="298190"/>
            <a:chOff x="8630173" y="1746511"/>
            <a:chExt cx="259828" cy="298190"/>
          </a:xfrm>
        </p:grpSpPr>
        <p:sp>
          <p:nvSpPr>
            <p:cNvPr id="65" name="SMARTInkShape-925"/>
            <p:cNvSpPr/>
            <p:nvPr>
              <p:custDataLst>
                <p:tags r:id="rId161"/>
              </p:custDataLst>
            </p:nvPr>
          </p:nvSpPr>
          <p:spPr>
            <a:xfrm>
              <a:off x="8804271" y="1746511"/>
              <a:ext cx="85730" cy="298190"/>
            </a:xfrm>
            <a:custGeom>
              <a:avLst/>
              <a:gdLst/>
              <a:ahLst/>
              <a:cxnLst/>
              <a:rect l="0" t="0" r="0" b="0"/>
              <a:pathLst>
                <a:path w="85730" h="298190">
                  <a:moveTo>
                    <a:pt x="85729" y="6089"/>
                  </a:moveTo>
                  <a:lnTo>
                    <a:pt x="85729" y="6089"/>
                  </a:lnTo>
                  <a:lnTo>
                    <a:pt x="82358" y="2718"/>
                  </a:lnTo>
                  <a:lnTo>
                    <a:pt x="78822" y="1063"/>
                  </a:lnTo>
                  <a:lnTo>
                    <a:pt x="67432" y="0"/>
                  </a:lnTo>
                  <a:lnTo>
                    <a:pt x="63653" y="2030"/>
                  </a:lnTo>
                  <a:lnTo>
                    <a:pt x="43275" y="26277"/>
                  </a:lnTo>
                  <a:lnTo>
                    <a:pt x="23451" y="66710"/>
                  </a:lnTo>
                  <a:lnTo>
                    <a:pt x="6824" y="104105"/>
                  </a:lnTo>
                  <a:lnTo>
                    <a:pt x="0" y="132748"/>
                  </a:lnTo>
                  <a:lnTo>
                    <a:pt x="6384" y="177815"/>
                  </a:lnTo>
                  <a:lnTo>
                    <a:pt x="9114" y="221259"/>
                  </a:lnTo>
                  <a:lnTo>
                    <a:pt x="8768" y="263520"/>
                  </a:lnTo>
                  <a:lnTo>
                    <a:pt x="6133" y="277842"/>
                  </a:lnTo>
                  <a:lnTo>
                    <a:pt x="6559" y="283213"/>
                  </a:lnTo>
                  <a:lnTo>
                    <a:pt x="8254" y="287500"/>
                  </a:lnTo>
                  <a:lnTo>
                    <a:pt x="15879" y="2981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926"/>
            <p:cNvSpPr/>
            <p:nvPr>
              <p:custDataLst>
                <p:tags r:id="rId162"/>
              </p:custDataLst>
            </p:nvPr>
          </p:nvSpPr>
          <p:spPr>
            <a:xfrm>
              <a:off x="8630173" y="1746511"/>
              <a:ext cx="164578" cy="152140"/>
            </a:xfrm>
            <a:custGeom>
              <a:avLst/>
              <a:gdLst/>
              <a:ahLst/>
              <a:cxnLst/>
              <a:rect l="0" t="0" r="0" b="0"/>
              <a:pathLst>
                <a:path w="164578" h="152140">
                  <a:moveTo>
                    <a:pt x="12177" y="6089"/>
                  </a:moveTo>
                  <a:lnTo>
                    <a:pt x="12177" y="6089"/>
                  </a:lnTo>
                  <a:lnTo>
                    <a:pt x="0" y="0"/>
                  </a:lnTo>
                  <a:lnTo>
                    <a:pt x="42805" y="30192"/>
                  </a:lnTo>
                  <a:lnTo>
                    <a:pt x="86039" y="68470"/>
                  </a:lnTo>
                  <a:lnTo>
                    <a:pt x="130359" y="113613"/>
                  </a:lnTo>
                  <a:lnTo>
                    <a:pt x="164577" y="1521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SMARTInkShape-Group181"/>
          <p:cNvGrpSpPr/>
          <p:nvPr/>
        </p:nvGrpSpPr>
        <p:grpSpPr>
          <a:xfrm>
            <a:off x="9127641" y="1651107"/>
            <a:ext cx="816460" cy="387244"/>
            <a:chOff x="9127641" y="1651107"/>
            <a:chExt cx="816460" cy="387244"/>
          </a:xfrm>
        </p:grpSpPr>
        <p:sp>
          <p:nvSpPr>
            <p:cNvPr id="68" name="SMARTInkShape-927"/>
            <p:cNvSpPr/>
            <p:nvPr>
              <p:custDataLst>
                <p:tags r:id="rId156"/>
              </p:custDataLst>
            </p:nvPr>
          </p:nvSpPr>
          <p:spPr>
            <a:xfrm>
              <a:off x="9815580" y="1651107"/>
              <a:ext cx="128521" cy="125998"/>
            </a:xfrm>
            <a:custGeom>
              <a:avLst/>
              <a:gdLst/>
              <a:ahLst/>
              <a:cxnLst/>
              <a:rect l="0" t="0" r="0" b="0"/>
              <a:pathLst>
                <a:path w="128521" h="125998">
                  <a:moveTo>
                    <a:pt x="7870" y="18943"/>
                  </a:moveTo>
                  <a:lnTo>
                    <a:pt x="7870" y="18943"/>
                  </a:lnTo>
                  <a:lnTo>
                    <a:pt x="24876" y="2642"/>
                  </a:lnTo>
                  <a:lnTo>
                    <a:pt x="31176" y="707"/>
                  </a:lnTo>
                  <a:lnTo>
                    <a:pt x="45111" y="0"/>
                  </a:lnTo>
                  <a:lnTo>
                    <a:pt x="48219" y="1376"/>
                  </a:lnTo>
                  <a:lnTo>
                    <a:pt x="53555" y="6667"/>
                  </a:lnTo>
                  <a:lnTo>
                    <a:pt x="56396" y="15603"/>
                  </a:lnTo>
                  <a:lnTo>
                    <a:pt x="57155" y="20950"/>
                  </a:lnTo>
                  <a:lnTo>
                    <a:pt x="48107" y="45330"/>
                  </a:lnTo>
                  <a:lnTo>
                    <a:pt x="20015" y="88644"/>
                  </a:lnTo>
                  <a:lnTo>
                    <a:pt x="1802" y="115888"/>
                  </a:lnTo>
                  <a:lnTo>
                    <a:pt x="298" y="119556"/>
                  </a:lnTo>
                  <a:lnTo>
                    <a:pt x="0" y="122002"/>
                  </a:lnTo>
                  <a:lnTo>
                    <a:pt x="507" y="123632"/>
                  </a:lnTo>
                  <a:lnTo>
                    <a:pt x="8596" y="125444"/>
                  </a:lnTo>
                  <a:lnTo>
                    <a:pt x="50560" y="125997"/>
                  </a:lnTo>
                  <a:lnTo>
                    <a:pt x="95795" y="121829"/>
                  </a:lnTo>
                  <a:lnTo>
                    <a:pt x="128520" y="1205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928"/>
            <p:cNvSpPr/>
            <p:nvPr>
              <p:custDataLst>
                <p:tags r:id="rId157"/>
              </p:custDataLst>
            </p:nvPr>
          </p:nvSpPr>
          <p:spPr>
            <a:xfrm>
              <a:off x="9612625" y="1799742"/>
              <a:ext cx="115576" cy="238609"/>
            </a:xfrm>
            <a:custGeom>
              <a:avLst/>
              <a:gdLst/>
              <a:ahLst/>
              <a:cxnLst/>
              <a:rect l="0" t="0" r="0" b="0"/>
              <a:pathLst>
                <a:path w="115576" h="238609">
                  <a:moveTo>
                    <a:pt x="115575" y="3658"/>
                  </a:moveTo>
                  <a:lnTo>
                    <a:pt x="115575" y="3658"/>
                  </a:lnTo>
                  <a:lnTo>
                    <a:pt x="112204" y="287"/>
                  </a:lnTo>
                  <a:lnTo>
                    <a:pt x="109800" y="0"/>
                  </a:lnTo>
                  <a:lnTo>
                    <a:pt x="103366" y="1562"/>
                  </a:lnTo>
                  <a:lnTo>
                    <a:pt x="88439" y="9779"/>
                  </a:lnTo>
                  <a:lnTo>
                    <a:pt x="63725" y="46887"/>
                  </a:lnTo>
                  <a:lnTo>
                    <a:pt x="41965" y="91099"/>
                  </a:lnTo>
                  <a:lnTo>
                    <a:pt x="30883" y="123424"/>
                  </a:lnTo>
                  <a:lnTo>
                    <a:pt x="13340" y="169985"/>
                  </a:lnTo>
                  <a:lnTo>
                    <a:pt x="0" y="217004"/>
                  </a:lnTo>
                  <a:lnTo>
                    <a:pt x="1275" y="2386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929"/>
            <p:cNvSpPr/>
            <p:nvPr>
              <p:custDataLst>
                <p:tags r:id="rId158"/>
              </p:custDataLst>
            </p:nvPr>
          </p:nvSpPr>
          <p:spPr>
            <a:xfrm>
              <a:off x="9537700" y="1810633"/>
              <a:ext cx="196851" cy="208668"/>
            </a:xfrm>
            <a:custGeom>
              <a:avLst/>
              <a:gdLst/>
              <a:ahLst/>
              <a:cxnLst/>
              <a:rect l="0" t="0" r="0" b="0"/>
              <a:pathLst>
                <a:path w="196851" h="208668">
                  <a:moveTo>
                    <a:pt x="0" y="5467"/>
                  </a:moveTo>
                  <a:lnTo>
                    <a:pt x="0" y="5467"/>
                  </a:lnTo>
                  <a:lnTo>
                    <a:pt x="5467" y="0"/>
                  </a:lnTo>
                  <a:lnTo>
                    <a:pt x="5762" y="411"/>
                  </a:lnTo>
                  <a:lnTo>
                    <a:pt x="6089" y="2749"/>
                  </a:lnTo>
                  <a:lnTo>
                    <a:pt x="46013" y="48646"/>
                  </a:lnTo>
                  <a:lnTo>
                    <a:pt x="83405" y="83172"/>
                  </a:lnTo>
                  <a:lnTo>
                    <a:pt x="125057" y="119507"/>
                  </a:lnTo>
                  <a:lnTo>
                    <a:pt x="171772" y="159985"/>
                  </a:lnTo>
                  <a:lnTo>
                    <a:pt x="185704" y="175036"/>
                  </a:lnTo>
                  <a:lnTo>
                    <a:pt x="193548" y="193998"/>
                  </a:lnTo>
                  <a:lnTo>
                    <a:pt x="196850" y="208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930"/>
            <p:cNvSpPr/>
            <p:nvPr>
              <p:custDataLst>
                <p:tags r:id="rId159"/>
              </p:custDataLst>
            </p:nvPr>
          </p:nvSpPr>
          <p:spPr>
            <a:xfrm>
              <a:off x="9134279" y="1968500"/>
              <a:ext cx="155772" cy="24257"/>
            </a:xfrm>
            <a:custGeom>
              <a:avLst/>
              <a:gdLst/>
              <a:ahLst/>
              <a:cxnLst/>
              <a:rect l="0" t="0" r="0" b="0"/>
              <a:pathLst>
                <a:path w="155772" h="24257">
                  <a:moveTo>
                    <a:pt x="3371" y="12700"/>
                  </a:moveTo>
                  <a:lnTo>
                    <a:pt x="3371" y="12700"/>
                  </a:lnTo>
                  <a:lnTo>
                    <a:pt x="0" y="16071"/>
                  </a:lnTo>
                  <a:lnTo>
                    <a:pt x="418" y="17769"/>
                  </a:lnTo>
                  <a:lnTo>
                    <a:pt x="4645" y="21538"/>
                  </a:lnTo>
                  <a:lnTo>
                    <a:pt x="21701" y="24256"/>
                  </a:lnTo>
                  <a:lnTo>
                    <a:pt x="62888" y="20104"/>
                  </a:lnTo>
                  <a:lnTo>
                    <a:pt x="100028" y="13796"/>
                  </a:lnTo>
                  <a:lnTo>
                    <a:pt x="1557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931"/>
            <p:cNvSpPr/>
            <p:nvPr>
              <p:custDataLst>
                <p:tags r:id="rId160"/>
              </p:custDataLst>
            </p:nvPr>
          </p:nvSpPr>
          <p:spPr>
            <a:xfrm>
              <a:off x="9127641" y="1892300"/>
              <a:ext cx="124310" cy="3372"/>
            </a:xfrm>
            <a:custGeom>
              <a:avLst/>
              <a:gdLst/>
              <a:ahLst/>
              <a:cxnLst/>
              <a:rect l="0" t="0" r="0" b="0"/>
              <a:pathLst>
                <a:path w="124310" h="3372">
                  <a:moveTo>
                    <a:pt x="3659" y="0"/>
                  </a:moveTo>
                  <a:lnTo>
                    <a:pt x="3659" y="0"/>
                  </a:lnTo>
                  <a:lnTo>
                    <a:pt x="0" y="0"/>
                  </a:lnTo>
                  <a:lnTo>
                    <a:pt x="1562" y="0"/>
                  </a:lnTo>
                  <a:lnTo>
                    <a:pt x="9780" y="3371"/>
                  </a:lnTo>
                  <a:lnTo>
                    <a:pt x="19079" y="3144"/>
                  </a:lnTo>
                  <a:lnTo>
                    <a:pt x="66629" y="414"/>
                  </a:lnTo>
                  <a:lnTo>
                    <a:pt x="109727" y="54"/>
                  </a:lnTo>
                  <a:lnTo>
                    <a:pt x="1243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SMARTInkShape-Group182"/>
          <p:cNvGrpSpPr/>
          <p:nvPr/>
        </p:nvGrpSpPr>
        <p:grpSpPr>
          <a:xfrm>
            <a:off x="2025650" y="2727681"/>
            <a:ext cx="1549401" cy="1984020"/>
            <a:chOff x="2025650" y="2727681"/>
            <a:chExt cx="1549401" cy="1984020"/>
          </a:xfrm>
        </p:grpSpPr>
        <p:sp>
          <p:nvSpPr>
            <p:cNvPr id="74" name="SMARTInkShape-932"/>
            <p:cNvSpPr/>
            <p:nvPr>
              <p:custDataLst>
                <p:tags r:id="rId137"/>
              </p:custDataLst>
            </p:nvPr>
          </p:nvSpPr>
          <p:spPr>
            <a:xfrm>
              <a:off x="3379965" y="2901950"/>
              <a:ext cx="195086" cy="42686"/>
            </a:xfrm>
            <a:custGeom>
              <a:avLst/>
              <a:gdLst/>
              <a:ahLst/>
              <a:cxnLst/>
              <a:rect l="0" t="0" r="0" b="0"/>
              <a:pathLst>
                <a:path w="195086" h="42686">
                  <a:moveTo>
                    <a:pt x="10935" y="31750"/>
                  </a:moveTo>
                  <a:lnTo>
                    <a:pt x="10935" y="31750"/>
                  </a:lnTo>
                  <a:lnTo>
                    <a:pt x="0" y="42685"/>
                  </a:lnTo>
                  <a:lnTo>
                    <a:pt x="47438" y="28521"/>
                  </a:lnTo>
                  <a:lnTo>
                    <a:pt x="82897" y="18321"/>
                  </a:lnTo>
                  <a:lnTo>
                    <a:pt x="119824" y="9083"/>
                  </a:lnTo>
                  <a:lnTo>
                    <a:pt x="166200" y="2691"/>
                  </a:lnTo>
                  <a:lnTo>
                    <a:pt x="1950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933"/>
            <p:cNvSpPr/>
            <p:nvPr>
              <p:custDataLst>
                <p:tags r:id="rId138"/>
              </p:custDataLst>
            </p:nvPr>
          </p:nvSpPr>
          <p:spPr>
            <a:xfrm>
              <a:off x="3378200" y="2819400"/>
              <a:ext cx="184151" cy="6351"/>
            </a:xfrm>
            <a:custGeom>
              <a:avLst/>
              <a:gdLst/>
              <a:ahLst/>
              <a:cxnLst/>
              <a:rect l="0" t="0" r="0" b="0"/>
              <a:pathLst>
                <a:path w="184151" h="6351">
                  <a:moveTo>
                    <a:pt x="0" y="0"/>
                  </a:moveTo>
                  <a:lnTo>
                    <a:pt x="0" y="0"/>
                  </a:lnTo>
                  <a:lnTo>
                    <a:pt x="38300" y="0"/>
                  </a:lnTo>
                  <a:lnTo>
                    <a:pt x="78141" y="0"/>
                  </a:lnTo>
                  <a:lnTo>
                    <a:pt x="119343" y="0"/>
                  </a:lnTo>
                  <a:lnTo>
                    <a:pt x="164450" y="3371"/>
                  </a:lnTo>
                  <a:lnTo>
                    <a:pt x="1841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934"/>
            <p:cNvSpPr/>
            <p:nvPr>
              <p:custDataLst>
                <p:tags r:id="rId139"/>
              </p:custDataLst>
            </p:nvPr>
          </p:nvSpPr>
          <p:spPr>
            <a:xfrm>
              <a:off x="3333750" y="4362450"/>
              <a:ext cx="134145" cy="341088"/>
            </a:xfrm>
            <a:custGeom>
              <a:avLst/>
              <a:gdLst/>
              <a:ahLst/>
              <a:cxnLst/>
              <a:rect l="0" t="0" r="0" b="0"/>
              <a:pathLst>
                <a:path w="134145" h="341088">
                  <a:moveTo>
                    <a:pt x="12700" y="0"/>
                  </a:moveTo>
                  <a:lnTo>
                    <a:pt x="12700" y="0"/>
                  </a:lnTo>
                  <a:lnTo>
                    <a:pt x="54763" y="0"/>
                  </a:lnTo>
                  <a:lnTo>
                    <a:pt x="95493" y="1881"/>
                  </a:lnTo>
                  <a:lnTo>
                    <a:pt x="122423" y="8838"/>
                  </a:lnTo>
                  <a:lnTo>
                    <a:pt x="130375" y="16628"/>
                  </a:lnTo>
                  <a:lnTo>
                    <a:pt x="133483" y="21669"/>
                  </a:lnTo>
                  <a:lnTo>
                    <a:pt x="134144" y="27851"/>
                  </a:lnTo>
                  <a:lnTo>
                    <a:pt x="124849" y="72960"/>
                  </a:lnTo>
                  <a:lnTo>
                    <a:pt x="118523" y="115613"/>
                  </a:lnTo>
                  <a:lnTo>
                    <a:pt x="112180" y="160629"/>
                  </a:lnTo>
                  <a:lnTo>
                    <a:pt x="109203" y="198504"/>
                  </a:lnTo>
                  <a:lnTo>
                    <a:pt x="113267" y="241496"/>
                  </a:lnTo>
                  <a:lnTo>
                    <a:pt x="124978" y="285210"/>
                  </a:lnTo>
                  <a:lnTo>
                    <a:pt x="132108" y="314058"/>
                  </a:lnTo>
                  <a:lnTo>
                    <a:pt x="130406" y="318733"/>
                  </a:lnTo>
                  <a:lnTo>
                    <a:pt x="122869" y="327690"/>
                  </a:lnTo>
                  <a:lnTo>
                    <a:pt x="103355" y="337296"/>
                  </a:lnTo>
                  <a:lnTo>
                    <a:pt x="56269" y="341087"/>
                  </a:lnTo>
                  <a:lnTo>
                    <a:pt x="0" y="336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935"/>
            <p:cNvSpPr/>
            <p:nvPr>
              <p:custDataLst>
                <p:tags r:id="rId140"/>
              </p:custDataLst>
            </p:nvPr>
          </p:nvSpPr>
          <p:spPr>
            <a:xfrm>
              <a:off x="3175523" y="4414210"/>
              <a:ext cx="43928" cy="259391"/>
            </a:xfrm>
            <a:custGeom>
              <a:avLst/>
              <a:gdLst/>
              <a:ahLst/>
              <a:cxnLst/>
              <a:rect l="0" t="0" r="0" b="0"/>
              <a:pathLst>
                <a:path w="43928" h="259391">
                  <a:moveTo>
                    <a:pt x="43927" y="11740"/>
                  </a:moveTo>
                  <a:lnTo>
                    <a:pt x="43927" y="11740"/>
                  </a:lnTo>
                  <a:lnTo>
                    <a:pt x="43927" y="6273"/>
                  </a:lnTo>
                  <a:lnTo>
                    <a:pt x="38460" y="0"/>
                  </a:lnTo>
                  <a:lnTo>
                    <a:pt x="37460" y="386"/>
                  </a:lnTo>
                  <a:lnTo>
                    <a:pt x="32682" y="3594"/>
                  </a:lnTo>
                  <a:lnTo>
                    <a:pt x="28816" y="4592"/>
                  </a:lnTo>
                  <a:lnTo>
                    <a:pt x="24746" y="8798"/>
                  </a:lnTo>
                  <a:lnTo>
                    <a:pt x="20585" y="16782"/>
                  </a:lnTo>
                  <a:lnTo>
                    <a:pt x="14982" y="37850"/>
                  </a:lnTo>
                  <a:lnTo>
                    <a:pt x="10850" y="81861"/>
                  </a:lnTo>
                  <a:lnTo>
                    <a:pt x="5434" y="126120"/>
                  </a:lnTo>
                  <a:lnTo>
                    <a:pt x="1242" y="168632"/>
                  </a:lnTo>
                  <a:lnTo>
                    <a:pt x="0" y="206158"/>
                  </a:lnTo>
                  <a:lnTo>
                    <a:pt x="251" y="248931"/>
                  </a:lnTo>
                  <a:lnTo>
                    <a:pt x="1405" y="252417"/>
                  </a:lnTo>
                  <a:lnTo>
                    <a:pt x="5827" y="2593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936"/>
            <p:cNvSpPr/>
            <p:nvPr>
              <p:custDataLst>
                <p:tags r:id="rId141"/>
              </p:custDataLst>
            </p:nvPr>
          </p:nvSpPr>
          <p:spPr>
            <a:xfrm>
              <a:off x="3036967" y="4397480"/>
              <a:ext cx="112634" cy="136421"/>
            </a:xfrm>
            <a:custGeom>
              <a:avLst/>
              <a:gdLst/>
              <a:ahLst/>
              <a:cxnLst/>
              <a:rect l="0" t="0" r="0" b="0"/>
              <a:pathLst>
                <a:path w="112634" h="136421">
                  <a:moveTo>
                    <a:pt x="23733" y="9420"/>
                  </a:moveTo>
                  <a:lnTo>
                    <a:pt x="23733" y="9420"/>
                  </a:lnTo>
                  <a:lnTo>
                    <a:pt x="6774" y="2512"/>
                  </a:lnTo>
                  <a:lnTo>
                    <a:pt x="3960" y="581"/>
                  </a:lnTo>
                  <a:lnTo>
                    <a:pt x="2084" y="0"/>
                  </a:lnTo>
                  <a:lnTo>
                    <a:pt x="834" y="318"/>
                  </a:lnTo>
                  <a:lnTo>
                    <a:pt x="0" y="1235"/>
                  </a:lnTo>
                  <a:lnTo>
                    <a:pt x="5569" y="12639"/>
                  </a:lnTo>
                  <a:lnTo>
                    <a:pt x="49278" y="60012"/>
                  </a:lnTo>
                  <a:lnTo>
                    <a:pt x="84021" y="100107"/>
                  </a:lnTo>
                  <a:lnTo>
                    <a:pt x="112633" y="1364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937"/>
            <p:cNvSpPr/>
            <p:nvPr>
              <p:custDataLst>
                <p:tags r:id="rId142"/>
              </p:custDataLst>
            </p:nvPr>
          </p:nvSpPr>
          <p:spPr>
            <a:xfrm>
              <a:off x="2916415" y="4585223"/>
              <a:ext cx="17286" cy="12178"/>
            </a:xfrm>
            <a:custGeom>
              <a:avLst/>
              <a:gdLst/>
              <a:ahLst/>
              <a:cxnLst/>
              <a:rect l="0" t="0" r="0" b="0"/>
              <a:pathLst>
                <a:path w="17286" h="12178">
                  <a:moveTo>
                    <a:pt x="10935" y="12177"/>
                  </a:moveTo>
                  <a:lnTo>
                    <a:pt x="10935" y="12177"/>
                  </a:lnTo>
                  <a:lnTo>
                    <a:pt x="0" y="1242"/>
                  </a:lnTo>
                  <a:lnTo>
                    <a:pt x="117" y="654"/>
                  </a:lnTo>
                  <a:lnTo>
                    <a:pt x="901" y="261"/>
                  </a:lnTo>
                  <a:lnTo>
                    <a:pt x="2129" y="0"/>
                  </a:lnTo>
                  <a:lnTo>
                    <a:pt x="17285" y="58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938"/>
            <p:cNvSpPr/>
            <p:nvPr>
              <p:custDataLst>
                <p:tags r:id="rId143"/>
              </p:custDataLst>
            </p:nvPr>
          </p:nvSpPr>
          <p:spPr>
            <a:xfrm>
              <a:off x="2670549" y="4420483"/>
              <a:ext cx="104402" cy="240418"/>
            </a:xfrm>
            <a:custGeom>
              <a:avLst/>
              <a:gdLst/>
              <a:ahLst/>
              <a:cxnLst/>
              <a:rect l="0" t="0" r="0" b="0"/>
              <a:pathLst>
                <a:path w="104402" h="240418">
                  <a:moveTo>
                    <a:pt x="104401" y="5467"/>
                  </a:moveTo>
                  <a:lnTo>
                    <a:pt x="104401" y="5467"/>
                  </a:lnTo>
                  <a:lnTo>
                    <a:pt x="104401" y="0"/>
                  </a:lnTo>
                  <a:lnTo>
                    <a:pt x="97659" y="2749"/>
                  </a:lnTo>
                  <a:lnTo>
                    <a:pt x="92467" y="11785"/>
                  </a:lnTo>
                  <a:lnTo>
                    <a:pt x="75443" y="55113"/>
                  </a:lnTo>
                  <a:lnTo>
                    <a:pt x="58897" y="94417"/>
                  </a:lnTo>
                  <a:lnTo>
                    <a:pt x="40589" y="137342"/>
                  </a:lnTo>
                  <a:lnTo>
                    <a:pt x="21758" y="179223"/>
                  </a:lnTo>
                  <a:lnTo>
                    <a:pt x="202" y="222002"/>
                  </a:lnTo>
                  <a:lnTo>
                    <a:pt x="0" y="230587"/>
                  </a:lnTo>
                  <a:lnTo>
                    <a:pt x="2801" y="240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939"/>
            <p:cNvSpPr/>
            <p:nvPr>
              <p:custDataLst>
                <p:tags r:id="rId144"/>
              </p:custDataLst>
            </p:nvPr>
          </p:nvSpPr>
          <p:spPr>
            <a:xfrm>
              <a:off x="2618892" y="4445000"/>
              <a:ext cx="181459" cy="215901"/>
            </a:xfrm>
            <a:custGeom>
              <a:avLst/>
              <a:gdLst/>
              <a:ahLst/>
              <a:cxnLst/>
              <a:rect l="0" t="0" r="0" b="0"/>
              <a:pathLst>
                <a:path w="181459" h="215901">
                  <a:moveTo>
                    <a:pt x="3658" y="0"/>
                  </a:moveTo>
                  <a:lnTo>
                    <a:pt x="3658" y="0"/>
                  </a:lnTo>
                  <a:lnTo>
                    <a:pt x="0" y="0"/>
                  </a:lnTo>
                  <a:lnTo>
                    <a:pt x="1562" y="0"/>
                  </a:lnTo>
                  <a:lnTo>
                    <a:pt x="45476" y="43338"/>
                  </a:lnTo>
                  <a:lnTo>
                    <a:pt x="80959" y="78458"/>
                  </a:lnTo>
                  <a:lnTo>
                    <a:pt x="116873" y="119830"/>
                  </a:lnTo>
                  <a:lnTo>
                    <a:pt x="145310" y="161251"/>
                  </a:lnTo>
                  <a:lnTo>
                    <a:pt x="176577" y="207873"/>
                  </a:lnTo>
                  <a:lnTo>
                    <a:pt x="181458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940"/>
            <p:cNvSpPr/>
            <p:nvPr>
              <p:custDataLst>
                <p:tags r:id="rId145"/>
              </p:custDataLst>
            </p:nvPr>
          </p:nvSpPr>
          <p:spPr>
            <a:xfrm>
              <a:off x="2403162" y="4387850"/>
              <a:ext cx="155889" cy="323851"/>
            </a:xfrm>
            <a:custGeom>
              <a:avLst/>
              <a:gdLst/>
              <a:ahLst/>
              <a:cxnLst/>
              <a:rect l="0" t="0" r="0" b="0"/>
              <a:pathLst>
                <a:path w="155889" h="323851">
                  <a:moveTo>
                    <a:pt x="155888" y="0"/>
                  </a:moveTo>
                  <a:lnTo>
                    <a:pt x="155888" y="0"/>
                  </a:lnTo>
                  <a:lnTo>
                    <a:pt x="111444" y="705"/>
                  </a:lnTo>
                  <a:lnTo>
                    <a:pt x="65569" y="8838"/>
                  </a:lnTo>
                  <a:lnTo>
                    <a:pt x="36918" y="17712"/>
                  </a:lnTo>
                  <a:lnTo>
                    <a:pt x="12455" y="36365"/>
                  </a:lnTo>
                  <a:lnTo>
                    <a:pt x="7473" y="48383"/>
                  </a:lnTo>
                  <a:lnTo>
                    <a:pt x="4275" y="79094"/>
                  </a:lnTo>
                  <a:lnTo>
                    <a:pt x="8007" y="123887"/>
                  </a:lnTo>
                  <a:lnTo>
                    <a:pt x="9295" y="169430"/>
                  </a:lnTo>
                  <a:lnTo>
                    <a:pt x="9597" y="202067"/>
                  </a:lnTo>
                  <a:lnTo>
                    <a:pt x="6395" y="245432"/>
                  </a:lnTo>
                  <a:lnTo>
                    <a:pt x="0" y="292390"/>
                  </a:lnTo>
                  <a:lnTo>
                    <a:pt x="1467" y="298814"/>
                  </a:lnTo>
                  <a:lnTo>
                    <a:pt x="8234" y="304021"/>
                  </a:lnTo>
                  <a:lnTo>
                    <a:pt x="18297" y="307981"/>
                  </a:lnTo>
                  <a:lnTo>
                    <a:pt x="59543" y="315941"/>
                  </a:lnTo>
                  <a:lnTo>
                    <a:pt x="104360" y="322669"/>
                  </a:lnTo>
                  <a:lnTo>
                    <a:pt x="124138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941"/>
            <p:cNvSpPr/>
            <p:nvPr>
              <p:custDataLst>
                <p:tags r:id="rId146"/>
              </p:custDataLst>
            </p:nvPr>
          </p:nvSpPr>
          <p:spPr>
            <a:xfrm>
              <a:off x="2508250" y="2838450"/>
              <a:ext cx="165101" cy="152401"/>
            </a:xfrm>
            <a:custGeom>
              <a:avLst/>
              <a:gdLst/>
              <a:ahLst/>
              <a:cxnLst/>
              <a:rect l="0" t="0" r="0" b="0"/>
              <a:pathLst>
                <a:path w="165101" h="1524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39679" y="35024"/>
                  </a:lnTo>
                  <a:lnTo>
                    <a:pt x="87121" y="78101"/>
                  </a:lnTo>
                  <a:lnTo>
                    <a:pt x="130882" y="120634"/>
                  </a:lnTo>
                  <a:lnTo>
                    <a:pt x="16510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942"/>
            <p:cNvSpPr/>
            <p:nvPr>
              <p:custDataLst>
                <p:tags r:id="rId147"/>
              </p:custDataLst>
            </p:nvPr>
          </p:nvSpPr>
          <p:spPr>
            <a:xfrm>
              <a:off x="2556011" y="2825750"/>
              <a:ext cx="110990" cy="190501"/>
            </a:xfrm>
            <a:custGeom>
              <a:avLst/>
              <a:gdLst/>
              <a:ahLst/>
              <a:cxnLst/>
              <a:rect l="0" t="0" r="0" b="0"/>
              <a:pathLst>
                <a:path w="110990" h="190501">
                  <a:moveTo>
                    <a:pt x="110989" y="0"/>
                  </a:moveTo>
                  <a:lnTo>
                    <a:pt x="110989" y="0"/>
                  </a:lnTo>
                  <a:lnTo>
                    <a:pt x="72721" y="33213"/>
                  </a:lnTo>
                  <a:lnTo>
                    <a:pt x="35801" y="79625"/>
                  </a:lnTo>
                  <a:lnTo>
                    <a:pt x="13452" y="119783"/>
                  </a:lnTo>
                  <a:lnTo>
                    <a:pt x="1656" y="154730"/>
                  </a:lnTo>
                  <a:lnTo>
                    <a:pt x="0" y="164537"/>
                  </a:lnTo>
                  <a:lnTo>
                    <a:pt x="1013" y="171780"/>
                  </a:lnTo>
                  <a:lnTo>
                    <a:pt x="3805" y="177314"/>
                  </a:lnTo>
                  <a:lnTo>
                    <a:pt x="15739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943"/>
            <p:cNvSpPr/>
            <p:nvPr>
              <p:custDataLst>
                <p:tags r:id="rId148"/>
              </p:custDataLst>
            </p:nvPr>
          </p:nvSpPr>
          <p:spPr>
            <a:xfrm>
              <a:off x="2749550" y="2727681"/>
              <a:ext cx="141079" cy="320320"/>
            </a:xfrm>
            <a:custGeom>
              <a:avLst/>
              <a:gdLst/>
              <a:ahLst/>
              <a:cxnLst/>
              <a:rect l="0" t="0" r="0" b="0"/>
              <a:pathLst>
                <a:path w="141079" h="320320">
                  <a:moveTo>
                    <a:pt x="0" y="40919"/>
                  </a:moveTo>
                  <a:lnTo>
                    <a:pt x="0" y="40919"/>
                  </a:lnTo>
                  <a:lnTo>
                    <a:pt x="0" y="34177"/>
                  </a:lnTo>
                  <a:lnTo>
                    <a:pt x="1881" y="28986"/>
                  </a:lnTo>
                  <a:lnTo>
                    <a:pt x="3371" y="26613"/>
                  </a:lnTo>
                  <a:lnTo>
                    <a:pt x="15580" y="19904"/>
                  </a:lnTo>
                  <a:lnTo>
                    <a:pt x="56763" y="9189"/>
                  </a:lnTo>
                  <a:lnTo>
                    <a:pt x="102385" y="0"/>
                  </a:lnTo>
                  <a:lnTo>
                    <a:pt x="115119" y="1095"/>
                  </a:lnTo>
                  <a:lnTo>
                    <a:pt x="123601" y="5816"/>
                  </a:lnTo>
                  <a:lnTo>
                    <a:pt x="126851" y="9050"/>
                  </a:lnTo>
                  <a:lnTo>
                    <a:pt x="128580" y="22051"/>
                  </a:lnTo>
                  <a:lnTo>
                    <a:pt x="120570" y="62513"/>
                  </a:lnTo>
                  <a:lnTo>
                    <a:pt x="112787" y="105565"/>
                  </a:lnTo>
                  <a:lnTo>
                    <a:pt x="109383" y="147327"/>
                  </a:lnTo>
                  <a:lnTo>
                    <a:pt x="108375" y="189883"/>
                  </a:lnTo>
                  <a:lnTo>
                    <a:pt x="111447" y="227030"/>
                  </a:lnTo>
                  <a:lnTo>
                    <a:pt x="120197" y="257008"/>
                  </a:lnTo>
                  <a:lnTo>
                    <a:pt x="127739" y="269368"/>
                  </a:lnTo>
                  <a:lnTo>
                    <a:pt x="140708" y="283051"/>
                  </a:lnTo>
                  <a:lnTo>
                    <a:pt x="141078" y="286302"/>
                  </a:lnTo>
                  <a:lnTo>
                    <a:pt x="137726" y="293676"/>
                  </a:lnTo>
                  <a:lnTo>
                    <a:pt x="127769" y="299775"/>
                  </a:lnTo>
                  <a:lnTo>
                    <a:pt x="91639" y="309441"/>
                  </a:lnTo>
                  <a:lnTo>
                    <a:pt x="49338" y="315998"/>
                  </a:lnTo>
                  <a:lnTo>
                    <a:pt x="19050" y="3203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944"/>
            <p:cNvSpPr/>
            <p:nvPr>
              <p:custDataLst>
                <p:tags r:id="rId149"/>
              </p:custDataLst>
            </p:nvPr>
          </p:nvSpPr>
          <p:spPr>
            <a:xfrm>
              <a:off x="2348969" y="3591533"/>
              <a:ext cx="152932" cy="357791"/>
            </a:xfrm>
            <a:custGeom>
              <a:avLst/>
              <a:gdLst/>
              <a:ahLst/>
              <a:cxnLst/>
              <a:rect l="0" t="0" r="0" b="0"/>
              <a:pathLst>
                <a:path w="152932" h="357791">
                  <a:moveTo>
                    <a:pt x="152931" y="27967"/>
                  </a:moveTo>
                  <a:lnTo>
                    <a:pt x="152931" y="27967"/>
                  </a:lnTo>
                  <a:lnTo>
                    <a:pt x="149560" y="21225"/>
                  </a:lnTo>
                  <a:lnTo>
                    <a:pt x="144142" y="16034"/>
                  </a:lnTo>
                  <a:lnTo>
                    <a:pt x="131277" y="9144"/>
                  </a:lnTo>
                  <a:lnTo>
                    <a:pt x="104595" y="495"/>
                  </a:lnTo>
                  <a:lnTo>
                    <a:pt x="92408" y="0"/>
                  </a:lnTo>
                  <a:lnTo>
                    <a:pt x="69715" y="5431"/>
                  </a:lnTo>
                  <a:lnTo>
                    <a:pt x="51134" y="14626"/>
                  </a:lnTo>
                  <a:lnTo>
                    <a:pt x="42306" y="26036"/>
                  </a:lnTo>
                  <a:lnTo>
                    <a:pt x="36737" y="41220"/>
                  </a:lnTo>
                  <a:lnTo>
                    <a:pt x="35042" y="83475"/>
                  </a:lnTo>
                  <a:lnTo>
                    <a:pt x="35686" y="126494"/>
                  </a:lnTo>
                  <a:lnTo>
                    <a:pt x="33794" y="158540"/>
                  </a:lnTo>
                  <a:lnTo>
                    <a:pt x="32954" y="191597"/>
                  </a:lnTo>
                  <a:lnTo>
                    <a:pt x="25738" y="238571"/>
                  </a:lnTo>
                  <a:lnTo>
                    <a:pt x="14663" y="277027"/>
                  </a:lnTo>
                  <a:lnTo>
                    <a:pt x="396" y="319509"/>
                  </a:lnTo>
                  <a:lnTo>
                    <a:pt x="0" y="332989"/>
                  </a:lnTo>
                  <a:lnTo>
                    <a:pt x="3745" y="348511"/>
                  </a:lnTo>
                  <a:lnTo>
                    <a:pt x="7612" y="351730"/>
                  </a:lnTo>
                  <a:lnTo>
                    <a:pt x="19435" y="355306"/>
                  </a:lnTo>
                  <a:lnTo>
                    <a:pt x="65127" y="357790"/>
                  </a:lnTo>
                  <a:lnTo>
                    <a:pt x="111317" y="353753"/>
                  </a:lnTo>
                  <a:lnTo>
                    <a:pt x="140231" y="351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945"/>
            <p:cNvSpPr/>
            <p:nvPr>
              <p:custDataLst>
                <p:tags r:id="rId150"/>
              </p:custDataLst>
            </p:nvPr>
          </p:nvSpPr>
          <p:spPr>
            <a:xfrm>
              <a:off x="2559050" y="3651250"/>
              <a:ext cx="88901" cy="165101"/>
            </a:xfrm>
            <a:custGeom>
              <a:avLst/>
              <a:gdLst/>
              <a:ahLst/>
              <a:cxnLst/>
              <a:rect l="0" t="0" r="0" b="0"/>
              <a:pathLst>
                <a:path w="88901" h="165101">
                  <a:moveTo>
                    <a:pt x="0" y="0"/>
                  </a:moveTo>
                  <a:lnTo>
                    <a:pt x="0" y="0"/>
                  </a:lnTo>
                  <a:lnTo>
                    <a:pt x="6742" y="6742"/>
                  </a:lnTo>
                  <a:lnTo>
                    <a:pt x="29493" y="50216"/>
                  </a:lnTo>
                  <a:lnTo>
                    <a:pt x="48250" y="88727"/>
                  </a:lnTo>
                  <a:lnTo>
                    <a:pt x="67229" y="136295"/>
                  </a:lnTo>
                  <a:lnTo>
                    <a:pt x="75976" y="150652"/>
                  </a:lnTo>
                  <a:lnTo>
                    <a:pt x="8890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946"/>
            <p:cNvSpPr/>
            <p:nvPr>
              <p:custDataLst>
                <p:tags r:id="rId151"/>
              </p:custDataLst>
            </p:nvPr>
          </p:nvSpPr>
          <p:spPr>
            <a:xfrm>
              <a:off x="2642254" y="3677944"/>
              <a:ext cx="107297" cy="220957"/>
            </a:xfrm>
            <a:custGeom>
              <a:avLst/>
              <a:gdLst/>
              <a:ahLst/>
              <a:cxnLst/>
              <a:rect l="0" t="0" r="0" b="0"/>
              <a:pathLst>
                <a:path w="107297" h="220957">
                  <a:moveTo>
                    <a:pt x="107296" y="5056"/>
                  </a:moveTo>
                  <a:lnTo>
                    <a:pt x="107296" y="5056"/>
                  </a:lnTo>
                  <a:lnTo>
                    <a:pt x="103925" y="1685"/>
                  </a:lnTo>
                  <a:lnTo>
                    <a:pt x="98507" y="30"/>
                  </a:lnTo>
                  <a:lnTo>
                    <a:pt x="90690" y="0"/>
                  </a:lnTo>
                  <a:lnTo>
                    <a:pt x="80160" y="2338"/>
                  </a:lnTo>
                  <a:lnTo>
                    <a:pt x="58960" y="14364"/>
                  </a:lnTo>
                  <a:lnTo>
                    <a:pt x="38176" y="34703"/>
                  </a:lnTo>
                  <a:lnTo>
                    <a:pt x="25354" y="61975"/>
                  </a:lnTo>
                  <a:lnTo>
                    <a:pt x="17087" y="99139"/>
                  </a:lnTo>
                  <a:lnTo>
                    <a:pt x="6798" y="141431"/>
                  </a:lnTo>
                  <a:lnTo>
                    <a:pt x="818" y="188418"/>
                  </a:lnTo>
                  <a:lnTo>
                    <a:pt x="0" y="205084"/>
                  </a:lnTo>
                  <a:lnTo>
                    <a:pt x="1193" y="210374"/>
                  </a:lnTo>
                  <a:lnTo>
                    <a:pt x="3400" y="213901"/>
                  </a:lnTo>
                  <a:lnTo>
                    <a:pt x="12046" y="2209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947"/>
            <p:cNvSpPr/>
            <p:nvPr>
              <p:custDataLst>
                <p:tags r:id="rId152"/>
              </p:custDataLst>
            </p:nvPr>
          </p:nvSpPr>
          <p:spPr>
            <a:xfrm>
              <a:off x="2711450" y="3569935"/>
              <a:ext cx="178299" cy="360716"/>
            </a:xfrm>
            <a:custGeom>
              <a:avLst/>
              <a:gdLst/>
              <a:ahLst/>
              <a:cxnLst/>
              <a:rect l="0" t="0" r="0" b="0"/>
              <a:pathLst>
                <a:path w="178299" h="360716">
                  <a:moveTo>
                    <a:pt x="63500" y="30515"/>
                  </a:moveTo>
                  <a:lnTo>
                    <a:pt x="63500" y="30515"/>
                  </a:lnTo>
                  <a:lnTo>
                    <a:pt x="63500" y="23773"/>
                  </a:lnTo>
                  <a:lnTo>
                    <a:pt x="64206" y="21787"/>
                  </a:lnTo>
                  <a:lnTo>
                    <a:pt x="65382" y="20463"/>
                  </a:lnTo>
                  <a:lnTo>
                    <a:pt x="79080" y="14967"/>
                  </a:lnTo>
                  <a:lnTo>
                    <a:pt x="123391" y="2934"/>
                  </a:lnTo>
                  <a:lnTo>
                    <a:pt x="144980" y="0"/>
                  </a:lnTo>
                  <a:lnTo>
                    <a:pt x="156393" y="3077"/>
                  </a:lnTo>
                  <a:lnTo>
                    <a:pt x="166169" y="9853"/>
                  </a:lnTo>
                  <a:lnTo>
                    <a:pt x="175218" y="19921"/>
                  </a:lnTo>
                  <a:lnTo>
                    <a:pt x="178298" y="38976"/>
                  </a:lnTo>
                  <a:lnTo>
                    <a:pt x="175905" y="64614"/>
                  </a:lnTo>
                  <a:lnTo>
                    <a:pt x="163363" y="111488"/>
                  </a:lnTo>
                  <a:lnTo>
                    <a:pt x="154685" y="146936"/>
                  </a:lnTo>
                  <a:lnTo>
                    <a:pt x="148006" y="183858"/>
                  </a:lnTo>
                  <a:lnTo>
                    <a:pt x="142686" y="220728"/>
                  </a:lnTo>
                  <a:lnTo>
                    <a:pt x="137970" y="255930"/>
                  </a:lnTo>
                  <a:lnTo>
                    <a:pt x="139332" y="303537"/>
                  </a:lnTo>
                  <a:lnTo>
                    <a:pt x="145026" y="334083"/>
                  </a:lnTo>
                  <a:lnTo>
                    <a:pt x="143714" y="340176"/>
                  </a:lnTo>
                  <a:lnTo>
                    <a:pt x="142375" y="342789"/>
                  </a:lnTo>
                  <a:lnTo>
                    <a:pt x="133363" y="347574"/>
                  </a:lnTo>
                  <a:lnTo>
                    <a:pt x="94468" y="356394"/>
                  </a:lnTo>
                  <a:lnTo>
                    <a:pt x="53548" y="359434"/>
                  </a:lnTo>
                  <a:lnTo>
                    <a:pt x="0" y="3607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948"/>
            <p:cNvSpPr/>
            <p:nvPr>
              <p:custDataLst>
                <p:tags r:id="rId153"/>
              </p:custDataLst>
            </p:nvPr>
          </p:nvSpPr>
          <p:spPr>
            <a:xfrm>
              <a:off x="2324103" y="2745257"/>
              <a:ext cx="146048" cy="308017"/>
            </a:xfrm>
            <a:custGeom>
              <a:avLst/>
              <a:gdLst/>
              <a:ahLst/>
              <a:cxnLst/>
              <a:rect l="0" t="0" r="0" b="0"/>
              <a:pathLst>
                <a:path w="146048" h="308017">
                  <a:moveTo>
                    <a:pt x="146047" y="16993"/>
                  </a:moveTo>
                  <a:lnTo>
                    <a:pt x="146047" y="16993"/>
                  </a:lnTo>
                  <a:lnTo>
                    <a:pt x="146047" y="13622"/>
                  </a:lnTo>
                  <a:lnTo>
                    <a:pt x="135934" y="4784"/>
                  </a:lnTo>
                  <a:lnTo>
                    <a:pt x="125325" y="984"/>
                  </a:lnTo>
                  <a:lnTo>
                    <a:pt x="112848" y="0"/>
                  </a:lnTo>
                  <a:lnTo>
                    <a:pt x="89957" y="4118"/>
                  </a:lnTo>
                  <a:lnTo>
                    <a:pt x="66006" y="14668"/>
                  </a:lnTo>
                  <a:lnTo>
                    <a:pt x="28706" y="46294"/>
                  </a:lnTo>
                  <a:lnTo>
                    <a:pt x="10698" y="70439"/>
                  </a:lnTo>
                  <a:lnTo>
                    <a:pt x="3168" y="95466"/>
                  </a:lnTo>
                  <a:lnTo>
                    <a:pt x="414" y="139545"/>
                  </a:lnTo>
                  <a:lnTo>
                    <a:pt x="80" y="180352"/>
                  </a:lnTo>
                  <a:lnTo>
                    <a:pt x="13" y="222384"/>
                  </a:lnTo>
                  <a:lnTo>
                    <a:pt x="0" y="262776"/>
                  </a:lnTo>
                  <a:lnTo>
                    <a:pt x="1879" y="285727"/>
                  </a:lnTo>
                  <a:lnTo>
                    <a:pt x="3368" y="291399"/>
                  </a:lnTo>
                  <a:lnTo>
                    <a:pt x="8786" y="299583"/>
                  </a:lnTo>
                  <a:lnTo>
                    <a:pt x="12206" y="302753"/>
                  </a:lnTo>
                  <a:lnTo>
                    <a:pt x="23533" y="306275"/>
                  </a:lnTo>
                  <a:lnTo>
                    <a:pt x="62677" y="308016"/>
                  </a:lnTo>
                  <a:lnTo>
                    <a:pt x="106034" y="302112"/>
                  </a:lnTo>
                  <a:lnTo>
                    <a:pt x="146047" y="2963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949"/>
            <p:cNvSpPr/>
            <p:nvPr>
              <p:custDataLst>
                <p:tags r:id="rId154"/>
              </p:custDataLst>
            </p:nvPr>
          </p:nvSpPr>
          <p:spPr>
            <a:xfrm>
              <a:off x="2025650" y="2921000"/>
              <a:ext cx="158751" cy="63501"/>
            </a:xfrm>
            <a:custGeom>
              <a:avLst/>
              <a:gdLst/>
              <a:ahLst/>
              <a:cxnLst/>
              <a:rect l="0" t="0" r="0" b="0"/>
              <a:pathLst>
                <a:path w="158751" h="63501">
                  <a:moveTo>
                    <a:pt x="0" y="63500"/>
                  </a:moveTo>
                  <a:lnTo>
                    <a:pt x="0" y="63500"/>
                  </a:lnTo>
                  <a:lnTo>
                    <a:pt x="12209" y="51291"/>
                  </a:lnTo>
                  <a:lnTo>
                    <a:pt x="50233" y="34251"/>
                  </a:lnTo>
                  <a:lnTo>
                    <a:pt x="97434" y="15166"/>
                  </a:lnTo>
                  <a:lnTo>
                    <a:pt x="138387" y="4807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950"/>
            <p:cNvSpPr/>
            <p:nvPr>
              <p:custDataLst>
                <p:tags r:id="rId155"/>
              </p:custDataLst>
            </p:nvPr>
          </p:nvSpPr>
          <p:spPr>
            <a:xfrm>
              <a:off x="2026526" y="2788290"/>
              <a:ext cx="183013" cy="302215"/>
            </a:xfrm>
            <a:custGeom>
              <a:avLst/>
              <a:gdLst/>
              <a:ahLst/>
              <a:cxnLst/>
              <a:rect l="0" t="0" r="0" b="0"/>
              <a:pathLst>
                <a:path w="183013" h="302215">
                  <a:moveTo>
                    <a:pt x="176924" y="12060"/>
                  </a:moveTo>
                  <a:lnTo>
                    <a:pt x="176924" y="12060"/>
                  </a:lnTo>
                  <a:lnTo>
                    <a:pt x="180295" y="12060"/>
                  </a:lnTo>
                  <a:lnTo>
                    <a:pt x="181288" y="11354"/>
                  </a:lnTo>
                  <a:lnTo>
                    <a:pt x="181950" y="10178"/>
                  </a:lnTo>
                  <a:lnTo>
                    <a:pt x="183012" y="6593"/>
                  </a:lnTo>
                  <a:lnTo>
                    <a:pt x="176455" y="2600"/>
                  </a:lnTo>
                  <a:lnTo>
                    <a:pt x="155116" y="0"/>
                  </a:lnTo>
                  <a:lnTo>
                    <a:pt x="108270" y="2815"/>
                  </a:lnTo>
                  <a:lnTo>
                    <a:pt x="80539" y="14965"/>
                  </a:lnTo>
                  <a:lnTo>
                    <a:pt x="51077" y="38713"/>
                  </a:lnTo>
                  <a:lnTo>
                    <a:pt x="30118" y="68092"/>
                  </a:lnTo>
                  <a:lnTo>
                    <a:pt x="15464" y="110329"/>
                  </a:lnTo>
                  <a:lnTo>
                    <a:pt x="8042" y="146305"/>
                  </a:lnTo>
                  <a:lnTo>
                    <a:pt x="2080" y="183775"/>
                  </a:lnTo>
                  <a:lnTo>
                    <a:pt x="0" y="220983"/>
                  </a:lnTo>
                  <a:lnTo>
                    <a:pt x="794" y="253958"/>
                  </a:lnTo>
                  <a:lnTo>
                    <a:pt x="5981" y="272911"/>
                  </a:lnTo>
                  <a:lnTo>
                    <a:pt x="18635" y="288861"/>
                  </a:lnTo>
                  <a:lnTo>
                    <a:pt x="26947" y="296077"/>
                  </a:lnTo>
                  <a:lnTo>
                    <a:pt x="45592" y="302214"/>
                  </a:lnTo>
                  <a:lnTo>
                    <a:pt x="89677" y="300405"/>
                  </a:lnTo>
                  <a:lnTo>
                    <a:pt x="137034" y="283819"/>
                  </a:lnTo>
                  <a:lnTo>
                    <a:pt x="170574" y="2660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SMARTInkShape-Group183"/>
          <p:cNvGrpSpPr/>
          <p:nvPr/>
        </p:nvGrpSpPr>
        <p:grpSpPr>
          <a:xfrm>
            <a:off x="2019300" y="3663950"/>
            <a:ext cx="215901" cy="295672"/>
            <a:chOff x="2019300" y="3663950"/>
            <a:chExt cx="215901" cy="295672"/>
          </a:xfrm>
        </p:grpSpPr>
        <p:sp>
          <p:nvSpPr>
            <p:cNvPr id="94" name="SMARTInkShape-951"/>
            <p:cNvSpPr/>
            <p:nvPr>
              <p:custDataLst>
                <p:tags r:id="rId135"/>
              </p:custDataLst>
            </p:nvPr>
          </p:nvSpPr>
          <p:spPr>
            <a:xfrm>
              <a:off x="2020994" y="3663950"/>
              <a:ext cx="214207" cy="295672"/>
            </a:xfrm>
            <a:custGeom>
              <a:avLst/>
              <a:gdLst/>
              <a:ahLst/>
              <a:cxnLst/>
              <a:rect l="0" t="0" r="0" b="0"/>
              <a:pathLst>
                <a:path w="214207" h="295672">
                  <a:moveTo>
                    <a:pt x="150706" y="0"/>
                  </a:moveTo>
                  <a:lnTo>
                    <a:pt x="150706" y="0"/>
                  </a:lnTo>
                  <a:lnTo>
                    <a:pt x="154364" y="0"/>
                  </a:lnTo>
                  <a:lnTo>
                    <a:pt x="112690" y="0"/>
                  </a:lnTo>
                  <a:lnTo>
                    <a:pt x="82153" y="1411"/>
                  </a:lnTo>
                  <a:lnTo>
                    <a:pt x="50825" y="13815"/>
                  </a:lnTo>
                  <a:lnTo>
                    <a:pt x="24046" y="33224"/>
                  </a:lnTo>
                  <a:lnTo>
                    <a:pt x="14920" y="48868"/>
                  </a:lnTo>
                  <a:lnTo>
                    <a:pt x="3312" y="91027"/>
                  </a:lnTo>
                  <a:lnTo>
                    <a:pt x="531" y="122771"/>
                  </a:lnTo>
                  <a:lnTo>
                    <a:pt x="0" y="157576"/>
                  </a:lnTo>
                  <a:lnTo>
                    <a:pt x="4374" y="200265"/>
                  </a:lnTo>
                  <a:lnTo>
                    <a:pt x="18137" y="244771"/>
                  </a:lnTo>
                  <a:lnTo>
                    <a:pt x="26875" y="261892"/>
                  </a:lnTo>
                  <a:lnTo>
                    <a:pt x="44400" y="279465"/>
                  </a:lnTo>
                  <a:lnTo>
                    <a:pt x="59244" y="289072"/>
                  </a:lnTo>
                  <a:lnTo>
                    <a:pt x="86839" y="295671"/>
                  </a:lnTo>
                  <a:lnTo>
                    <a:pt x="120729" y="294255"/>
                  </a:lnTo>
                  <a:lnTo>
                    <a:pt x="157581" y="282625"/>
                  </a:lnTo>
                  <a:lnTo>
                    <a:pt x="214206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952"/>
            <p:cNvSpPr/>
            <p:nvPr>
              <p:custDataLst>
                <p:tags r:id="rId136"/>
              </p:custDataLst>
            </p:nvPr>
          </p:nvSpPr>
          <p:spPr>
            <a:xfrm>
              <a:off x="2019300" y="3810000"/>
              <a:ext cx="171451" cy="31751"/>
            </a:xfrm>
            <a:custGeom>
              <a:avLst/>
              <a:gdLst/>
              <a:ahLst/>
              <a:cxnLst/>
              <a:rect l="0" t="0" r="0" b="0"/>
              <a:pathLst>
                <a:path w="171451" h="31751">
                  <a:moveTo>
                    <a:pt x="0" y="31750"/>
                  </a:moveTo>
                  <a:lnTo>
                    <a:pt x="0" y="31750"/>
                  </a:lnTo>
                  <a:lnTo>
                    <a:pt x="43308" y="13858"/>
                  </a:lnTo>
                  <a:lnTo>
                    <a:pt x="81506" y="6693"/>
                  </a:lnTo>
                  <a:lnTo>
                    <a:pt x="126691" y="1983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SMARTInkShape-Group184"/>
          <p:cNvGrpSpPr/>
          <p:nvPr/>
        </p:nvGrpSpPr>
        <p:grpSpPr>
          <a:xfrm>
            <a:off x="2071195" y="4460679"/>
            <a:ext cx="214806" cy="290235"/>
            <a:chOff x="2071195" y="4460679"/>
            <a:chExt cx="214806" cy="290235"/>
          </a:xfrm>
        </p:grpSpPr>
        <p:sp>
          <p:nvSpPr>
            <p:cNvPr id="97" name="SMARTInkShape-953"/>
            <p:cNvSpPr/>
            <p:nvPr>
              <p:custDataLst>
                <p:tags r:id="rId133"/>
              </p:custDataLst>
            </p:nvPr>
          </p:nvSpPr>
          <p:spPr>
            <a:xfrm>
              <a:off x="2071195" y="4597400"/>
              <a:ext cx="164006" cy="38101"/>
            </a:xfrm>
            <a:custGeom>
              <a:avLst/>
              <a:gdLst/>
              <a:ahLst/>
              <a:cxnLst/>
              <a:rect l="0" t="0" r="0" b="0"/>
              <a:pathLst>
                <a:path w="164006" h="38101">
                  <a:moveTo>
                    <a:pt x="43355" y="38100"/>
                  </a:moveTo>
                  <a:lnTo>
                    <a:pt x="43355" y="38100"/>
                  </a:lnTo>
                  <a:lnTo>
                    <a:pt x="23782" y="29372"/>
                  </a:lnTo>
                  <a:lnTo>
                    <a:pt x="0" y="25555"/>
                  </a:lnTo>
                  <a:lnTo>
                    <a:pt x="41096" y="16575"/>
                  </a:lnTo>
                  <a:lnTo>
                    <a:pt x="86430" y="10477"/>
                  </a:lnTo>
                  <a:lnTo>
                    <a:pt x="133337" y="4202"/>
                  </a:lnTo>
                  <a:lnTo>
                    <a:pt x="16400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954"/>
            <p:cNvSpPr/>
            <p:nvPr>
              <p:custDataLst>
                <p:tags r:id="rId134"/>
              </p:custDataLst>
            </p:nvPr>
          </p:nvSpPr>
          <p:spPr>
            <a:xfrm>
              <a:off x="2095572" y="4460679"/>
              <a:ext cx="190429" cy="290235"/>
            </a:xfrm>
            <a:custGeom>
              <a:avLst/>
              <a:gdLst/>
              <a:ahLst/>
              <a:cxnLst/>
              <a:rect l="0" t="0" r="0" b="0"/>
              <a:pathLst>
                <a:path w="190429" h="290235">
                  <a:moveTo>
                    <a:pt x="145978" y="3371"/>
                  </a:moveTo>
                  <a:lnTo>
                    <a:pt x="145978" y="3371"/>
                  </a:lnTo>
                  <a:lnTo>
                    <a:pt x="139236" y="0"/>
                  </a:lnTo>
                  <a:lnTo>
                    <a:pt x="98448" y="2750"/>
                  </a:lnTo>
                  <a:lnTo>
                    <a:pt x="51925" y="12078"/>
                  </a:lnTo>
                  <a:lnTo>
                    <a:pt x="43059" y="15526"/>
                  </a:lnTo>
                  <a:lnTo>
                    <a:pt x="29445" y="26882"/>
                  </a:lnTo>
                  <a:lnTo>
                    <a:pt x="9208" y="57168"/>
                  </a:lnTo>
                  <a:lnTo>
                    <a:pt x="2677" y="85320"/>
                  </a:lnTo>
                  <a:lnTo>
                    <a:pt x="743" y="122745"/>
                  </a:lnTo>
                  <a:lnTo>
                    <a:pt x="169" y="161743"/>
                  </a:lnTo>
                  <a:lnTo>
                    <a:pt x="0" y="200109"/>
                  </a:lnTo>
                  <a:lnTo>
                    <a:pt x="5717" y="240860"/>
                  </a:lnTo>
                  <a:lnTo>
                    <a:pt x="12144" y="258734"/>
                  </a:lnTo>
                  <a:lnTo>
                    <a:pt x="23466" y="272324"/>
                  </a:lnTo>
                  <a:lnTo>
                    <a:pt x="37906" y="282361"/>
                  </a:lnTo>
                  <a:lnTo>
                    <a:pt x="53731" y="289174"/>
                  </a:lnTo>
                  <a:lnTo>
                    <a:pt x="88620" y="290234"/>
                  </a:lnTo>
                  <a:lnTo>
                    <a:pt x="130237" y="286080"/>
                  </a:lnTo>
                  <a:lnTo>
                    <a:pt x="171222" y="277649"/>
                  </a:lnTo>
                  <a:lnTo>
                    <a:pt x="190428" y="263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0" name="SMARTInkShape-955"/>
          <p:cNvSpPr/>
          <p:nvPr>
            <p:custDataLst>
              <p:tags r:id="rId2"/>
            </p:custDataLst>
          </p:nvPr>
        </p:nvSpPr>
        <p:spPr>
          <a:xfrm>
            <a:off x="4037923" y="2694003"/>
            <a:ext cx="194572" cy="267574"/>
          </a:xfrm>
          <a:custGeom>
            <a:avLst/>
            <a:gdLst/>
            <a:ahLst/>
            <a:cxnLst/>
            <a:rect l="0" t="0" r="0" b="0"/>
            <a:pathLst>
              <a:path w="194572" h="267574">
                <a:moveTo>
                  <a:pt x="114977" y="74597"/>
                </a:moveTo>
                <a:lnTo>
                  <a:pt x="114977" y="74597"/>
                </a:lnTo>
                <a:lnTo>
                  <a:pt x="118348" y="71226"/>
                </a:lnTo>
                <a:lnTo>
                  <a:pt x="120003" y="67690"/>
                </a:lnTo>
                <a:lnTo>
                  <a:pt x="120444" y="65759"/>
                </a:lnTo>
                <a:lnTo>
                  <a:pt x="117694" y="56299"/>
                </a:lnTo>
                <a:lnTo>
                  <a:pt x="112422" y="50472"/>
                </a:lnTo>
                <a:lnTo>
                  <a:pt x="109040" y="47930"/>
                </a:lnTo>
                <a:lnTo>
                  <a:pt x="99638" y="45106"/>
                </a:lnTo>
                <a:lnTo>
                  <a:pt x="72985" y="43293"/>
                </a:lnTo>
                <a:lnTo>
                  <a:pt x="48834" y="49721"/>
                </a:lnTo>
                <a:lnTo>
                  <a:pt x="23805" y="70676"/>
                </a:lnTo>
                <a:lnTo>
                  <a:pt x="12602" y="91199"/>
                </a:lnTo>
                <a:lnTo>
                  <a:pt x="2329" y="132197"/>
                </a:lnTo>
                <a:lnTo>
                  <a:pt x="0" y="165109"/>
                </a:lnTo>
                <a:lnTo>
                  <a:pt x="11295" y="209992"/>
                </a:lnTo>
                <a:lnTo>
                  <a:pt x="32202" y="244144"/>
                </a:lnTo>
                <a:lnTo>
                  <a:pt x="48084" y="258371"/>
                </a:lnTo>
                <a:lnTo>
                  <a:pt x="64551" y="265636"/>
                </a:lnTo>
                <a:lnTo>
                  <a:pt x="72892" y="267573"/>
                </a:lnTo>
                <a:lnTo>
                  <a:pt x="93451" y="262199"/>
                </a:lnTo>
                <a:lnTo>
                  <a:pt x="115993" y="248287"/>
                </a:lnTo>
                <a:lnTo>
                  <a:pt x="147812" y="211982"/>
                </a:lnTo>
                <a:lnTo>
                  <a:pt x="174016" y="165084"/>
                </a:lnTo>
                <a:lnTo>
                  <a:pt x="186137" y="129630"/>
                </a:lnTo>
                <a:lnTo>
                  <a:pt x="192465" y="92706"/>
                </a:lnTo>
                <a:lnTo>
                  <a:pt x="194571" y="57951"/>
                </a:lnTo>
                <a:lnTo>
                  <a:pt x="193156" y="30745"/>
                </a:lnTo>
                <a:lnTo>
                  <a:pt x="188968" y="20668"/>
                </a:lnTo>
                <a:lnTo>
                  <a:pt x="174908" y="5708"/>
                </a:lnTo>
                <a:lnTo>
                  <a:pt x="153137" y="0"/>
                </a:lnTo>
                <a:lnTo>
                  <a:pt x="126998" y="1226"/>
                </a:lnTo>
                <a:lnTo>
                  <a:pt x="70527" y="1744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" name="SMARTInkShape-Group186"/>
          <p:cNvGrpSpPr/>
          <p:nvPr/>
        </p:nvGrpSpPr>
        <p:grpSpPr>
          <a:xfrm>
            <a:off x="3295650" y="3746500"/>
            <a:ext cx="190501" cy="136421"/>
            <a:chOff x="3295650" y="3746500"/>
            <a:chExt cx="190501" cy="136421"/>
          </a:xfrm>
        </p:grpSpPr>
        <p:sp>
          <p:nvSpPr>
            <p:cNvPr id="101" name="SMARTInkShape-956"/>
            <p:cNvSpPr/>
            <p:nvPr>
              <p:custDataLst>
                <p:tags r:id="rId131"/>
              </p:custDataLst>
            </p:nvPr>
          </p:nvSpPr>
          <p:spPr>
            <a:xfrm>
              <a:off x="3321933" y="3841750"/>
              <a:ext cx="164218" cy="41171"/>
            </a:xfrm>
            <a:custGeom>
              <a:avLst/>
              <a:gdLst/>
              <a:ahLst/>
              <a:cxnLst/>
              <a:rect l="0" t="0" r="0" b="0"/>
              <a:pathLst>
                <a:path w="164218" h="41171">
                  <a:moveTo>
                    <a:pt x="5467" y="31750"/>
                  </a:moveTo>
                  <a:lnTo>
                    <a:pt x="5467" y="31750"/>
                  </a:lnTo>
                  <a:lnTo>
                    <a:pt x="2096" y="35121"/>
                  </a:lnTo>
                  <a:lnTo>
                    <a:pt x="441" y="38657"/>
                  </a:lnTo>
                  <a:lnTo>
                    <a:pt x="0" y="40588"/>
                  </a:lnTo>
                  <a:lnTo>
                    <a:pt x="2528" y="41170"/>
                  </a:lnTo>
                  <a:lnTo>
                    <a:pt x="48032" y="31902"/>
                  </a:lnTo>
                  <a:lnTo>
                    <a:pt x="80123" y="22645"/>
                  </a:lnTo>
                  <a:lnTo>
                    <a:pt x="126365" y="9296"/>
                  </a:lnTo>
                  <a:lnTo>
                    <a:pt x="1642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957"/>
            <p:cNvSpPr/>
            <p:nvPr>
              <p:custDataLst>
                <p:tags r:id="rId132"/>
              </p:custDataLst>
            </p:nvPr>
          </p:nvSpPr>
          <p:spPr>
            <a:xfrm>
              <a:off x="3295650" y="3746500"/>
              <a:ext cx="177801" cy="12701"/>
            </a:xfrm>
            <a:custGeom>
              <a:avLst/>
              <a:gdLst/>
              <a:ahLst/>
              <a:cxnLst/>
              <a:rect l="0" t="0" r="0" b="0"/>
              <a:pathLst>
                <a:path w="177801" h="12701">
                  <a:moveTo>
                    <a:pt x="0" y="12700"/>
                  </a:moveTo>
                  <a:lnTo>
                    <a:pt x="0" y="12700"/>
                  </a:lnTo>
                  <a:lnTo>
                    <a:pt x="3371" y="12700"/>
                  </a:lnTo>
                  <a:lnTo>
                    <a:pt x="44258" y="2648"/>
                  </a:lnTo>
                  <a:lnTo>
                    <a:pt x="90019" y="784"/>
                  </a:lnTo>
                  <a:lnTo>
                    <a:pt x="124675" y="348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SMARTInkShape-Group187"/>
          <p:cNvGrpSpPr/>
          <p:nvPr/>
        </p:nvGrpSpPr>
        <p:grpSpPr>
          <a:xfrm>
            <a:off x="3913967" y="3448627"/>
            <a:ext cx="1198649" cy="432308"/>
            <a:chOff x="3913967" y="3448627"/>
            <a:chExt cx="1198649" cy="432308"/>
          </a:xfrm>
        </p:grpSpPr>
        <p:sp>
          <p:nvSpPr>
            <p:cNvPr id="104" name="SMARTInkShape-958"/>
            <p:cNvSpPr/>
            <p:nvPr>
              <p:custDataLst>
                <p:tags r:id="rId124"/>
              </p:custDataLst>
            </p:nvPr>
          </p:nvSpPr>
          <p:spPr>
            <a:xfrm>
              <a:off x="4984750" y="3448627"/>
              <a:ext cx="127866" cy="353111"/>
            </a:xfrm>
            <a:custGeom>
              <a:avLst/>
              <a:gdLst/>
              <a:ahLst/>
              <a:cxnLst/>
              <a:rect l="0" t="0" r="0" b="0"/>
              <a:pathLst>
                <a:path w="127866" h="353111">
                  <a:moveTo>
                    <a:pt x="0" y="24823"/>
                  </a:moveTo>
                  <a:lnTo>
                    <a:pt x="0" y="24823"/>
                  </a:lnTo>
                  <a:lnTo>
                    <a:pt x="6742" y="18081"/>
                  </a:lnTo>
                  <a:lnTo>
                    <a:pt x="52998" y="3808"/>
                  </a:lnTo>
                  <a:lnTo>
                    <a:pt x="96524" y="0"/>
                  </a:lnTo>
                  <a:lnTo>
                    <a:pt x="107810" y="385"/>
                  </a:lnTo>
                  <a:lnTo>
                    <a:pt x="117530" y="2908"/>
                  </a:lnTo>
                  <a:lnTo>
                    <a:pt x="119981" y="5274"/>
                  </a:lnTo>
                  <a:lnTo>
                    <a:pt x="120910" y="8263"/>
                  </a:lnTo>
                  <a:lnTo>
                    <a:pt x="113765" y="52114"/>
                  </a:lnTo>
                  <a:lnTo>
                    <a:pt x="105728" y="99672"/>
                  </a:lnTo>
                  <a:lnTo>
                    <a:pt x="102823" y="138723"/>
                  </a:lnTo>
                  <a:lnTo>
                    <a:pt x="105333" y="180475"/>
                  </a:lnTo>
                  <a:lnTo>
                    <a:pt x="110545" y="220755"/>
                  </a:lnTo>
                  <a:lnTo>
                    <a:pt x="116558" y="259501"/>
                  </a:lnTo>
                  <a:lnTo>
                    <a:pt x="127865" y="304039"/>
                  </a:lnTo>
                  <a:lnTo>
                    <a:pt x="127855" y="320369"/>
                  </a:lnTo>
                  <a:lnTo>
                    <a:pt x="123616" y="332801"/>
                  </a:lnTo>
                  <a:lnTo>
                    <a:pt x="120511" y="338092"/>
                  </a:lnTo>
                  <a:lnTo>
                    <a:pt x="109534" y="345852"/>
                  </a:lnTo>
                  <a:lnTo>
                    <a:pt x="93132" y="350947"/>
                  </a:lnTo>
                  <a:lnTo>
                    <a:pt x="56836" y="353110"/>
                  </a:lnTo>
                  <a:lnTo>
                    <a:pt x="6350" y="3486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959"/>
            <p:cNvSpPr/>
            <p:nvPr>
              <p:custDataLst>
                <p:tags r:id="rId125"/>
              </p:custDataLst>
            </p:nvPr>
          </p:nvSpPr>
          <p:spPr>
            <a:xfrm>
              <a:off x="4794250" y="3449456"/>
              <a:ext cx="133351" cy="129880"/>
            </a:xfrm>
            <a:custGeom>
              <a:avLst/>
              <a:gdLst/>
              <a:ahLst/>
              <a:cxnLst/>
              <a:rect l="0" t="0" r="0" b="0"/>
              <a:pathLst>
                <a:path w="133351" h="129880">
                  <a:moveTo>
                    <a:pt x="0" y="17644"/>
                  </a:moveTo>
                  <a:lnTo>
                    <a:pt x="0" y="17644"/>
                  </a:lnTo>
                  <a:lnTo>
                    <a:pt x="3371" y="10902"/>
                  </a:lnTo>
                  <a:lnTo>
                    <a:pt x="8788" y="5711"/>
                  </a:lnTo>
                  <a:lnTo>
                    <a:pt x="15901" y="1757"/>
                  </a:lnTo>
                  <a:lnTo>
                    <a:pt x="23765" y="0"/>
                  </a:lnTo>
                  <a:lnTo>
                    <a:pt x="39497" y="2381"/>
                  </a:lnTo>
                  <a:lnTo>
                    <a:pt x="49539" y="9450"/>
                  </a:lnTo>
                  <a:lnTo>
                    <a:pt x="58000" y="20352"/>
                  </a:lnTo>
                  <a:lnTo>
                    <a:pt x="64113" y="34605"/>
                  </a:lnTo>
                  <a:lnTo>
                    <a:pt x="65418" y="50347"/>
                  </a:lnTo>
                  <a:lnTo>
                    <a:pt x="64779" y="58496"/>
                  </a:lnTo>
                  <a:lnTo>
                    <a:pt x="58424" y="73195"/>
                  </a:lnTo>
                  <a:lnTo>
                    <a:pt x="42945" y="91489"/>
                  </a:lnTo>
                  <a:lnTo>
                    <a:pt x="12121" y="119968"/>
                  </a:lnTo>
                  <a:lnTo>
                    <a:pt x="10903" y="122549"/>
                  </a:lnTo>
                  <a:lnTo>
                    <a:pt x="10796" y="124975"/>
                  </a:lnTo>
                  <a:lnTo>
                    <a:pt x="11431" y="127298"/>
                  </a:lnTo>
                  <a:lnTo>
                    <a:pt x="23425" y="129879"/>
                  </a:lnTo>
                  <a:lnTo>
                    <a:pt x="68989" y="128165"/>
                  </a:lnTo>
                  <a:lnTo>
                    <a:pt x="116247" y="126102"/>
                  </a:lnTo>
                  <a:lnTo>
                    <a:pt x="133350" y="1255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960"/>
            <p:cNvSpPr/>
            <p:nvPr>
              <p:custDataLst>
                <p:tags r:id="rId126"/>
              </p:custDataLst>
            </p:nvPr>
          </p:nvSpPr>
          <p:spPr>
            <a:xfrm>
              <a:off x="4633780" y="3625850"/>
              <a:ext cx="147771" cy="234951"/>
            </a:xfrm>
            <a:custGeom>
              <a:avLst/>
              <a:gdLst/>
              <a:ahLst/>
              <a:cxnLst/>
              <a:rect l="0" t="0" r="0" b="0"/>
              <a:pathLst>
                <a:path w="147771" h="234951">
                  <a:moveTo>
                    <a:pt x="147770" y="0"/>
                  </a:moveTo>
                  <a:lnTo>
                    <a:pt x="147770" y="0"/>
                  </a:lnTo>
                  <a:lnTo>
                    <a:pt x="136925" y="705"/>
                  </a:lnTo>
                  <a:lnTo>
                    <a:pt x="121743" y="5775"/>
                  </a:lnTo>
                  <a:lnTo>
                    <a:pt x="92541" y="30507"/>
                  </a:lnTo>
                  <a:lnTo>
                    <a:pt x="61236" y="72818"/>
                  </a:lnTo>
                  <a:lnTo>
                    <a:pt x="40521" y="113690"/>
                  </a:lnTo>
                  <a:lnTo>
                    <a:pt x="21683" y="156374"/>
                  </a:lnTo>
                  <a:lnTo>
                    <a:pt x="4200" y="203436"/>
                  </a:lnTo>
                  <a:lnTo>
                    <a:pt x="0" y="218122"/>
                  </a:lnTo>
                  <a:lnTo>
                    <a:pt x="172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961"/>
            <p:cNvSpPr/>
            <p:nvPr>
              <p:custDataLst>
                <p:tags r:id="rId127"/>
              </p:custDataLst>
            </p:nvPr>
          </p:nvSpPr>
          <p:spPr>
            <a:xfrm>
              <a:off x="4568342" y="3596791"/>
              <a:ext cx="206859" cy="257660"/>
            </a:xfrm>
            <a:custGeom>
              <a:avLst/>
              <a:gdLst/>
              <a:ahLst/>
              <a:cxnLst/>
              <a:rect l="0" t="0" r="0" b="0"/>
              <a:pathLst>
                <a:path w="206859" h="257660">
                  <a:moveTo>
                    <a:pt x="3658" y="3659"/>
                  </a:moveTo>
                  <a:lnTo>
                    <a:pt x="3658" y="3659"/>
                  </a:lnTo>
                  <a:lnTo>
                    <a:pt x="0" y="0"/>
                  </a:lnTo>
                  <a:lnTo>
                    <a:pt x="41112" y="46182"/>
                  </a:lnTo>
                  <a:lnTo>
                    <a:pt x="75198" y="86030"/>
                  </a:lnTo>
                  <a:lnTo>
                    <a:pt x="112108" y="129116"/>
                  </a:lnTo>
                  <a:lnTo>
                    <a:pt x="148445" y="171751"/>
                  </a:lnTo>
                  <a:lnTo>
                    <a:pt x="182959" y="216596"/>
                  </a:lnTo>
                  <a:lnTo>
                    <a:pt x="206858" y="257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962"/>
            <p:cNvSpPr/>
            <p:nvPr>
              <p:custDataLst>
                <p:tags r:id="rId128"/>
              </p:custDataLst>
            </p:nvPr>
          </p:nvSpPr>
          <p:spPr>
            <a:xfrm>
              <a:off x="4271755" y="3505539"/>
              <a:ext cx="204996" cy="366093"/>
            </a:xfrm>
            <a:custGeom>
              <a:avLst/>
              <a:gdLst/>
              <a:ahLst/>
              <a:cxnLst/>
              <a:rect l="0" t="0" r="0" b="0"/>
              <a:pathLst>
                <a:path w="204996" h="366093">
                  <a:moveTo>
                    <a:pt x="179595" y="12361"/>
                  </a:moveTo>
                  <a:lnTo>
                    <a:pt x="179595" y="12361"/>
                  </a:lnTo>
                  <a:lnTo>
                    <a:pt x="182966" y="8990"/>
                  </a:lnTo>
                  <a:lnTo>
                    <a:pt x="184621" y="5454"/>
                  </a:lnTo>
                  <a:lnTo>
                    <a:pt x="185062" y="3523"/>
                  </a:lnTo>
                  <a:lnTo>
                    <a:pt x="183945" y="2235"/>
                  </a:lnTo>
                  <a:lnTo>
                    <a:pt x="178941" y="805"/>
                  </a:lnTo>
                  <a:lnTo>
                    <a:pt x="164820" y="0"/>
                  </a:lnTo>
                  <a:lnTo>
                    <a:pt x="121512" y="9867"/>
                  </a:lnTo>
                  <a:lnTo>
                    <a:pt x="84774" y="21343"/>
                  </a:lnTo>
                  <a:lnTo>
                    <a:pt x="44161" y="35981"/>
                  </a:lnTo>
                  <a:lnTo>
                    <a:pt x="22079" y="45876"/>
                  </a:lnTo>
                  <a:lnTo>
                    <a:pt x="20257" y="48815"/>
                  </a:lnTo>
                  <a:lnTo>
                    <a:pt x="19747" y="52186"/>
                  </a:lnTo>
                  <a:lnTo>
                    <a:pt x="29537" y="93590"/>
                  </a:lnTo>
                  <a:lnTo>
                    <a:pt x="36826" y="130032"/>
                  </a:lnTo>
                  <a:lnTo>
                    <a:pt x="38985" y="173991"/>
                  </a:lnTo>
                  <a:lnTo>
                    <a:pt x="36668" y="207669"/>
                  </a:lnTo>
                  <a:lnTo>
                    <a:pt x="26231" y="246155"/>
                  </a:lnTo>
                  <a:lnTo>
                    <a:pt x="11230" y="290634"/>
                  </a:lnTo>
                  <a:lnTo>
                    <a:pt x="0" y="330788"/>
                  </a:lnTo>
                  <a:lnTo>
                    <a:pt x="527" y="343444"/>
                  </a:lnTo>
                  <a:lnTo>
                    <a:pt x="4994" y="353772"/>
                  </a:lnTo>
                  <a:lnTo>
                    <a:pt x="8162" y="358501"/>
                  </a:lnTo>
                  <a:lnTo>
                    <a:pt x="13095" y="361654"/>
                  </a:lnTo>
                  <a:lnTo>
                    <a:pt x="34228" y="366092"/>
                  </a:lnTo>
                  <a:lnTo>
                    <a:pt x="66046" y="365291"/>
                  </a:lnTo>
                  <a:lnTo>
                    <a:pt x="99730" y="357602"/>
                  </a:lnTo>
                  <a:lnTo>
                    <a:pt x="134457" y="352774"/>
                  </a:lnTo>
                  <a:lnTo>
                    <a:pt x="176334" y="350056"/>
                  </a:lnTo>
                  <a:lnTo>
                    <a:pt x="204995" y="3489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963"/>
            <p:cNvSpPr/>
            <p:nvPr>
              <p:custDataLst>
                <p:tags r:id="rId129"/>
              </p:custDataLst>
            </p:nvPr>
          </p:nvSpPr>
          <p:spPr>
            <a:xfrm>
              <a:off x="3949700" y="3714750"/>
              <a:ext cx="146051" cy="25401"/>
            </a:xfrm>
            <a:custGeom>
              <a:avLst/>
              <a:gdLst/>
              <a:ahLst/>
              <a:cxnLst/>
              <a:rect l="0" t="0" r="0" b="0"/>
              <a:pathLst>
                <a:path w="146051" h="25401">
                  <a:moveTo>
                    <a:pt x="0" y="25400"/>
                  </a:moveTo>
                  <a:lnTo>
                    <a:pt x="0" y="25400"/>
                  </a:lnTo>
                  <a:lnTo>
                    <a:pt x="5775" y="20330"/>
                  </a:lnTo>
                  <a:lnTo>
                    <a:pt x="18017" y="14569"/>
                  </a:lnTo>
                  <a:lnTo>
                    <a:pt x="56449" y="6301"/>
                  </a:lnTo>
                  <a:lnTo>
                    <a:pt x="98805" y="1867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964"/>
            <p:cNvSpPr/>
            <p:nvPr>
              <p:custDataLst>
                <p:tags r:id="rId130"/>
              </p:custDataLst>
            </p:nvPr>
          </p:nvSpPr>
          <p:spPr>
            <a:xfrm>
              <a:off x="3913967" y="3544600"/>
              <a:ext cx="213534" cy="336335"/>
            </a:xfrm>
            <a:custGeom>
              <a:avLst/>
              <a:gdLst/>
              <a:ahLst/>
              <a:cxnLst/>
              <a:rect l="0" t="0" r="0" b="0"/>
              <a:pathLst>
                <a:path w="213534" h="336335">
                  <a:moveTo>
                    <a:pt x="156383" y="24100"/>
                  </a:moveTo>
                  <a:lnTo>
                    <a:pt x="156383" y="24100"/>
                  </a:lnTo>
                  <a:lnTo>
                    <a:pt x="172270" y="7508"/>
                  </a:lnTo>
                  <a:lnTo>
                    <a:pt x="174027" y="3085"/>
                  </a:lnTo>
                  <a:lnTo>
                    <a:pt x="173085" y="1623"/>
                  </a:lnTo>
                  <a:lnTo>
                    <a:pt x="168275" y="0"/>
                  </a:lnTo>
                  <a:lnTo>
                    <a:pt x="128925" y="752"/>
                  </a:lnTo>
                  <a:lnTo>
                    <a:pt x="91614" y="10943"/>
                  </a:lnTo>
                  <a:lnTo>
                    <a:pt x="65617" y="22475"/>
                  </a:lnTo>
                  <a:lnTo>
                    <a:pt x="52307" y="34432"/>
                  </a:lnTo>
                  <a:lnTo>
                    <a:pt x="28893" y="68474"/>
                  </a:lnTo>
                  <a:lnTo>
                    <a:pt x="20301" y="105530"/>
                  </a:lnTo>
                  <a:lnTo>
                    <a:pt x="17755" y="144418"/>
                  </a:lnTo>
                  <a:lnTo>
                    <a:pt x="13397" y="175647"/>
                  </a:lnTo>
                  <a:lnTo>
                    <a:pt x="7461" y="208576"/>
                  </a:lnTo>
                  <a:lnTo>
                    <a:pt x="858" y="250209"/>
                  </a:lnTo>
                  <a:lnTo>
                    <a:pt x="0" y="284496"/>
                  </a:lnTo>
                  <a:lnTo>
                    <a:pt x="8055" y="311431"/>
                  </a:lnTo>
                  <a:lnTo>
                    <a:pt x="15435" y="323723"/>
                  </a:lnTo>
                  <a:lnTo>
                    <a:pt x="27182" y="332009"/>
                  </a:lnTo>
                  <a:lnTo>
                    <a:pt x="34266" y="335206"/>
                  </a:lnTo>
                  <a:lnTo>
                    <a:pt x="67832" y="336334"/>
                  </a:lnTo>
                  <a:lnTo>
                    <a:pt x="98682" y="330088"/>
                  </a:lnTo>
                  <a:lnTo>
                    <a:pt x="146107" y="318433"/>
                  </a:lnTo>
                  <a:lnTo>
                    <a:pt x="193316" y="304803"/>
                  </a:lnTo>
                  <a:lnTo>
                    <a:pt x="213533" y="29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" name="SMARTInkShape-Group188"/>
          <p:cNvGrpSpPr/>
          <p:nvPr/>
        </p:nvGrpSpPr>
        <p:grpSpPr>
          <a:xfrm>
            <a:off x="5576183" y="3659672"/>
            <a:ext cx="208668" cy="92591"/>
            <a:chOff x="5576183" y="3659672"/>
            <a:chExt cx="208668" cy="92591"/>
          </a:xfrm>
        </p:grpSpPr>
        <p:sp>
          <p:nvSpPr>
            <p:cNvPr id="112" name="SMARTInkShape-965"/>
            <p:cNvSpPr/>
            <p:nvPr>
              <p:custDataLst>
                <p:tags r:id="rId122"/>
              </p:custDataLst>
            </p:nvPr>
          </p:nvSpPr>
          <p:spPr>
            <a:xfrm>
              <a:off x="5602465" y="3727450"/>
              <a:ext cx="182386" cy="24813"/>
            </a:xfrm>
            <a:custGeom>
              <a:avLst/>
              <a:gdLst/>
              <a:ahLst/>
              <a:cxnLst/>
              <a:rect l="0" t="0" r="0" b="0"/>
              <a:pathLst>
                <a:path w="182386" h="24813">
                  <a:moveTo>
                    <a:pt x="10935" y="19050"/>
                  </a:moveTo>
                  <a:lnTo>
                    <a:pt x="10935" y="19050"/>
                  </a:lnTo>
                  <a:lnTo>
                    <a:pt x="0" y="24517"/>
                  </a:lnTo>
                  <a:lnTo>
                    <a:pt x="823" y="24812"/>
                  </a:lnTo>
                  <a:lnTo>
                    <a:pt x="37326" y="23937"/>
                  </a:lnTo>
                  <a:lnTo>
                    <a:pt x="79981" y="15246"/>
                  </a:lnTo>
                  <a:lnTo>
                    <a:pt x="126957" y="5144"/>
                  </a:lnTo>
                  <a:lnTo>
                    <a:pt x="1823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966"/>
            <p:cNvSpPr/>
            <p:nvPr>
              <p:custDataLst>
                <p:tags r:id="rId123"/>
              </p:custDataLst>
            </p:nvPr>
          </p:nvSpPr>
          <p:spPr>
            <a:xfrm>
              <a:off x="5576183" y="3659672"/>
              <a:ext cx="170568" cy="23329"/>
            </a:xfrm>
            <a:custGeom>
              <a:avLst/>
              <a:gdLst/>
              <a:ahLst/>
              <a:cxnLst/>
              <a:rect l="0" t="0" r="0" b="0"/>
              <a:pathLst>
                <a:path w="170568" h="23329">
                  <a:moveTo>
                    <a:pt x="5467" y="23328"/>
                  </a:moveTo>
                  <a:lnTo>
                    <a:pt x="5467" y="23328"/>
                  </a:lnTo>
                  <a:lnTo>
                    <a:pt x="2096" y="23328"/>
                  </a:lnTo>
                  <a:lnTo>
                    <a:pt x="1103" y="22622"/>
                  </a:lnTo>
                  <a:lnTo>
                    <a:pt x="441" y="21446"/>
                  </a:lnTo>
                  <a:lnTo>
                    <a:pt x="0" y="19957"/>
                  </a:lnTo>
                  <a:lnTo>
                    <a:pt x="1822" y="18964"/>
                  </a:lnTo>
                  <a:lnTo>
                    <a:pt x="42507" y="11377"/>
                  </a:lnTo>
                  <a:lnTo>
                    <a:pt x="77590" y="2540"/>
                  </a:lnTo>
                  <a:lnTo>
                    <a:pt x="118245" y="0"/>
                  </a:lnTo>
                  <a:lnTo>
                    <a:pt x="170567" y="42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SMARTInkShape-Group189"/>
          <p:cNvGrpSpPr/>
          <p:nvPr/>
        </p:nvGrpSpPr>
        <p:grpSpPr>
          <a:xfrm>
            <a:off x="6172200" y="3195301"/>
            <a:ext cx="285751" cy="944900"/>
            <a:chOff x="6172200" y="3195301"/>
            <a:chExt cx="285751" cy="944900"/>
          </a:xfrm>
        </p:grpSpPr>
        <p:sp>
          <p:nvSpPr>
            <p:cNvPr id="115" name="SMARTInkShape-967"/>
            <p:cNvSpPr/>
            <p:nvPr>
              <p:custDataLst>
                <p:tags r:id="rId118"/>
              </p:custDataLst>
            </p:nvPr>
          </p:nvSpPr>
          <p:spPr>
            <a:xfrm>
              <a:off x="6218992" y="3195301"/>
              <a:ext cx="162759" cy="98519"/>
            </a:xfrm>
            <a:custGeom>
              <a:avLst/>
              <a:gdLst/>
              <a:ahLst/>
              <a:cxnLst/>
              <a:rect l="0" t="0" r="0" b="0"/>
              <a:pathLst>
                <a:path w="162759" h="98519">
                  <a:moveTo>
                    <a:pt x="73858" y="30499"/>
                  </a:moveTo>
                  <a:lnTo>
                    <a:pt x="73858" y="30499"/>
                  </a:lnTo>
                  <a:lnTo>
                    <a:pt x="73858" y="21661"/>
                  </a:lnTo>
                  <a:lnTo>
                    <a:pt x="71976" y="17634"/>
                  </a:lnTo>
                  <a:lnTo>
                    <a:pt x="69494" y="13492"/>
                  </a:lnTo>
                  <a:lnTo>
                    <a:pt x="68391" y="9300"/>
                  </a:lnTo>
                  <a:lnTo>
                    <a:pt x="64137" y="5084"/>
                  </a:lnTo>
                  <a:lnTo>
                    <a:pt x="61027" y="2973"/>
                  </a:lnTo>
                  <a:lnTo>
                    <a:pt x="46538" y="0"/>
                  </a:lnTo>
                  <a:lnTo>
                    <a:pt x="34904" y="3068"/>
                  </a:lnTo>
                  <a:lnTo>
                    <a:pt x="28839" y="5862"/>
                  </a:lnTo>
                  <a:lnTo>
                    <a:pt x="20218" y="14610"/>
                  </a:lnTo>
                  <a:lnTo>
                    <a:pt x="5563" y="40845"/>
                  </a:lnTo>
                  <a:lnTo>
                    <a:pt x="0" y="64922"/>
                  </a:lnTo>
                  <a:lnTo>
                    <a:pt x="2462" y="77783"/>
                  </a:lnTo>
                  <a:lnTo>
                    <a:pt x="5094" y="83188"/>
                  </a:lnTo>
                  <a:lnTo>
                    <a:pt x="13662" y="91076"/>
                  </a:lnTo>
                  <a:lnTo>
                    <a:pt x="25233" y="96227"/>
                  </a:lnTo>
                  <a:lnTo>
                    <a:pt x="39782" y="98518"/>
                  </a:lnTo>
                  <a:lnTo>
                    <a:pt x="51893" y="95772"/>
                  </a:lnTo>
                  <a:lnTo>
                    <a:pt x="57098" y="93064"/>
                  </a:lnTo>
                  <a:lnTo>
                    <a:pt x="71165" y="75769"/>
                  </a:lnTo>
                  <a:lnTo>
                    <a:pt x="82786" y="50416"/>
                  </a:lnTo>
                  <a:lnTo>
                    <a:pt x="86062" y="33400"/>
                  </a:lnTo>
                  <a:lnTo>
                    <a:pt x="86933" y="33139"/>
                  </a:lnTo>
                  <a:lnTo>
                    <a:pt x="89781" y="34729"/>
                  </a:lnTo>
                  <a:lnTo>
                    <a:pt x="121573" y="69218"/>
                  </a:lnTo>
                  <a:lnTo>
                    <a:pt x="162758" y="939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968"/>
            <p:cNvSpPr/>
            <p:nvPr>
              <p:custDataLst>
                <p:tags r:id="rId119"/>
              </p:custDataLst>
            </p:nvPr>
          </p:nvSpPr>
          <p:spPr>
            <a:xfrm>
              <a:off x="6338061" y="4042313"/>
              <a:ext cx="119890" cy="97888"/>
            </a:xfrm>
            <a:custGeom>
              <a:avLst/>
              <a:gdLst/>
              <a:ahLst/>
              <a:cxnLst/>
              <a:rect l="0" t="0" r="0" b="0"/>
              <a:pathLst>
                <a:path w="119890" h="97888">
                  <a:moveTo>
                    <a:pt x="56389" y="47087"/>
                  </a:moveTo>
                  <a:lnTo>
                    <a:pt x="56389" y="47087"/>
                  </a:lnTo>
                  <a:lnTo>
                    <a:pt x="53018" y="43716"/>
                  </a:lnTo>
                  <a:lnTo>
                    <a:pt x="52731" y="42723"/>
                  </a:lnTo>
                  <a:lnTo>
                    <a:pt x="53244" y="42061"/>
                  </a:lnTo>
                  <a:lnTo>
                    <a:pt x="54293" y="41620"/>
                  </a:lnTo>
                  <a:lnTo>
                    <a:pt x="55457" y="37366"/>
                  </a:lnTo>
                  <a:lnTo>
                    <a:pt x="56372" y="7805"/>
                  </a:lnTo>
                  <a:lnTo>
                    <a:pt x="54967" y="5376"/>
                  </a:lnTo>
                  <a:lnTo>
                    <a:pt x="49642" y="797"/>
                  </a:lnTo>
                  <a:lnTo>
                    <a:pt x="45541" y="0"/>
                  </a:lnTo>
                  <a:lnTo>
                    <a:pt x="35340" y="994"/>
                  </a:lnTo>
                  <a:lnTo>
                    <a:pt x="25632" y="5670"/>
                  </a:lnTo>
                  <a:lnTo>
                    <a:pt x="16613" y="13157"/>
                  </a:lnTo>
                  <a:lnTo>
                    <a:pt x="7900" y="23540"/>
                  </a:lnTo>
                  <a:lnTo>
                    <a:pt x="3089" y="37092"/>
                  </a:lnTo>
                  <a:lnTo>
                    <a:pt x="0" y="65417"/>
                  </a:lnTo>
                  <a:lnTo>
                    <a:pt x="2836" y="81603"/>
                  </a:lnTo>
                  <a:lnTo>
                    <a:pt x="5870" y="84914"/>
                  </a:lnTo>
                  <a:lnTo>
                    <a:pt x="14886" y="88593"/>
                  </a:lnTo>
                  <a:lnTo>
                    <a:pt x="24067" y="88347"/>
                  </a:lnTo>
                  <a:lnTo>
                    <a:pt x="28491" y="87294"/>
                  </a:lnTo>
                  <a:lnTo>
                    <a:pt x="32146" y="84475"/>
                  </a:lnTo>
                  <a:lnTo>
                    <a:pt x="40661" y="70394"/>
                  </a:lnTo>
                  <a:lnTo>
                    <a:pt x="55099" y="42653"/>
                  </a:lnTo>
                  <a:lnTo>
                    <a:pt x="56235" y="42720"/>
                  </a:lnTo>
                  <a:lnTo>
                    <a:pt x="59378" y="44676"/>
                  </a:lnTo>
                  <a:lnTo>
                    <a:pt x="95876" y="82966"/>
                  </a:lnTo>
                  <a:lnTo>
                    <a:pt x="119889" y="978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969"/>
            <p:cNvSpPr/>
            <p:nvPr>
              <p:custDataLst>
                <p:tags r:id="rId120"/>
              </p:custDataLst>
            </p:nvPr>
          </p:nvSpPr>
          <p:spPr>
            <a:xfrm>
              <a:off x="6172200" y="4110840"/>
              <a:ext cx="120651" cy="10311"/>
            </a:xfrm>
            <a:custGeom>
              <a:avLst/>
              <a:gdLst/>
              <a:ahLst/>
              <a:cxnLst/>
              <a:rect l="0" t="0" r="0" b="0"/>
              <a:pathLst>
                <a:path w="120651" h="10311">
                  <a:moveTo>
                    <a:pt x="0" y="10310"/>
                  </a:moveTo>
                  <a:lnTo>
                    <a:pt x="0" y="10310"/>
                  </a:lnTo>
                  <a:lnTo>
                    <a:pt x="38269" y="185"/>
                  </a:lnTo>
                  <a:lnTo>
                    <a:pt x="75188" y="0"/>
                  </a:lnTo>
                  <a:lnTo>
                    <a:pt x="120650" y="103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970"/>
            <p:cNvSpPr/>
            <p:nvPr>
              <p:custDataLst>
                <p:tags r:id="rId121"/>
              </p:custDataLst>
            </p:nvPr>
          </p:nvSpPr>
          <p:spPr>
            <a:xfrm>
              <a:off x="6258830" y="3410073"/>
              <a:ext cx="84821" cy="505694"/>
            </a:xfrm>
            <a:custGeom>
              <a:avLst/>
              <a:gdLst/>
              <a:ahLst/>
              <a:cxnLst/>
              <a:rect l="0" t="0" r="0" b="0"/>
              <a:pathLst>
                <a:path w="84821" h="505694">
                  <a:moveTo>
                    <a:pt x="84820" y="18927"/>
                  </a:moveTo>
                  <a:lnTo>
                    <a:pt x="84820" y="18927"/>
                  </a:lnTo>
                  <a:lnTo>
                    <a:pt x="75981" y="4621"/>
                  </a:lnTo>
                  <a:lnTo>
                    <a:pt x="71955" y="1985"/>
                  </a:lnTo>
                  <a:lnTo>
                    <a:pt x="65721" y="501"/>
                  </a:lnTo>
                  <a:lnTo>
                    <a:pt x="53923" y="0"/>
                  </a:lnTo>
                  <a:lnTo>
                    <a:pt x="44276" y="7458"/>
                  </a:lnTo>
                  <a:lnTo>
                    <a:pt x="34345" y="20885"/>
                  </a:lnTo>
                  <a:lnTo>
                    <a:pt x="16575" y="62013"/>
                  </a:lnTo>
                  <a:lnTo>
                    <a:pt x="5100" y="88170"/>
                  </a:lnTo>
                  <a:lnTo>
                    <a:pt x="0" y="113907"/>
                  </a:lnTo>
                  <a:lnTo>
                    <a:pt x="3871" y="155568"/>
                  </a:lnTo>
                  <a:lnTo>
                    <a:pt x="17326" y="195820"/>
                  </a:lnTo>
                  <a:lnTo>
                    <a:pt x="34719" y="241300"/>
                  </a:lnTo>
                  <a:lnTo>
                    <a:pt x="48913" y="275804"/>
                  </a:lnTo>
                  <a:lnTo>
                    <a:pt x="62511" y="310894"/>
                  </a:lnTo>
                  <a:lnTo>
                    <a:pt x="74133" y="358417"/>
                  </a:lnTo>
                  <a:lnTo>
                    <a:pt x="81340" y="403071"/>
                  </a:lnTo>
                  <a:lnTo>
                    <a:pt x="82378" y="442016"/>
                  </a:lnTo>
                  <a:lnTo>
                    <a:pt x="74375" y="471351"/>
                  </a:lnTo>
                  <a:lnTo>
                    <a:pt x="67008" y="486704"/>
                  </a:lnTo>
                  <a:lnTo>
                    <a:pt x="55266" y="496820"/>
                  </a:lnTo>
                  <a:lnTo>
                    <a:pt x="34846" y="505693"/>
                  </a:lnTo>
                  <a:lnTo>
                    <a:pt x="31042" y="505010"/>
                  </a:lnTo>
                  <a:lnTo>
                    <a:pt x="23054" y="500488"/>
                  </a:lnTo>
                  <a:lnTo>
                    <a:pt x="21064" y="497306"/>
                  </a:lnTo>
                  <a:lnTo>
                    <a:pt x="20444" y="493774"/>
                  </a:lnTo>
                  <a:lnTo>
                    <a:pt x="21320" y="4824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4" name="SMARTInkShape-Group190"/>
          <p:cNvGrpSpPr/>
          <p:nvPr/>
        </p:nvGrpSpPr>
        <p:grpSpPr>
          <a:xfrm>
            <a:off x="6594279" y="3309571"/>
            <a:ext cx="365322" cy="455892"/>
            <a:chOff x="6594279" y="3309571"/>
            <a:chExt cx="365322" cy="455892"/>
          </a:xfrm>
        </p:grpSpPr>
        <p:sp>
          <p:nvSpPr>
            <p:cNvPr id="120" name="SMARTInkShape-971"/>
            <p:cNvSpPr/>
            <p:nvPr>
              <p:custDataLst>
                <p:tags r:id="rId114"/>
              </p:custDataLst>
            </p:nvPr>
          </p:nvSpPr>
          <p:spPr>
            <a:xfrm>
              <a:off x="6946900" y="374015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12700" y="0"/>
                  </a:moveTo>
                  <a:lnTo>
                    <a:pt x="1270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972"/>
            <p:cNvSpPr/>
            <p:nvPr>
              <p:custDataLst>
                <p:tags r:id="rId115"/>
              </p:custDataLst>
            </p:nvPr>
          </p:nvSpPr>
          <p:spPr>
            <a:xfrm>
              <a:off x="6758146" y="3309571"/>
              <a:ext cx="144305" cy="138480"/>
            </a:xfrm>
            <a:custGeom>
              <a:avLst/>
              <a:gdLst/>
              <a:ahLst/>
              <a:cxnLst/>
              <a:rect l="0" t="0" r="0" b="0"/>
              <a:pathLst>
                <a:path w="144305" h="138480">
                  <a:moveTo>
                    <a:pt x="4604" y="17829"/>
                  </a:moveTo>
                  <a:lnTo>
                    <a:pt x="4604" y="17829"/>
                  </a:lnTo>
                  <a:lnTo>
                    <a:pt x="13443" y="8991"/>
                  </a:lnTo>
                  <a:lnTo>
                    <a:pt x="40478" y="1528"/>
                  </a:lnTo>
                  <a:lnTo>
                    <a:pt x="54414" y="0"/>
                  </a:lnTo>
                  <a:lnTo>
                    <a:pt x="57566" y="2415"/>
                  </a:lnTo>
                  <a:lnTo>
                    <a:pt x="58257" y="6847"/>
                  </a:lnTo>
                  <a:lnTo>
                    <a:pt x="48747" y="52169"/>
                  </a:lnTo>
                  <a:lnTo>
                    <a:pt x="46732" y="61889"/>
                  </a:lnTo>
                  <a:lnTo>
                    <a:pt x="36969" y="78333"/>
                  </a:lnTo>
                  <a:lnTo>
                    <a:pt x="2184" y="121873"/>
                  </a:lnTo>
                  <a:lnTo>
                    <a:pt x="0" y="127101"/>
                  </a:lnTo>
                  <a:lnTo>
                    <a:pt x="830" y="128071"/>
                  </a:lnTo>
                  <a:lnTo>
                    <a:pt x="2793" y="128013"/>
                  </a:lnTo>
                  <a:lnTo>
                    <a:pt x="12266" y="126772"/>
                  </a:lnTo>
                  <a:lnTo>
                    <a:pt x="56708" y="125975"/>
                  </a:lnTo>
                  <a:lnTo>
                    <a:pt x="103091" y="129189"/>
                  </a:lnTo>
                  <a:lnTo>
                    <a:pt x="144304" y="1384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973"/>
            <p:cNvSpPr/>
            <p:nvPr>
              <p:custDataLst>
                <p:tags r:id="rId116"/>
              </p:custDataLst>
            </p:nvPr>
          </p:nvSpPr>
          <p:spPr>
            <a:xfrm>
              <a:off x="6594279" y="3619500"/>
              <a:ext cx="130372" cy="25401"/>
            </a:xfrm>
            <a:custGeom>
              <a:avLst/>
              <a:gdLst/>
              <a:ahLst/>
              <a:cxnLst/>
              <a:rect l="0" t="0" r="0" b="0"/>
              <a:pathLst>
                <a:path w="130372" h="25401">
                  <a:moveTo>
                    <a:pt x="3371" y="25400"/>
                  </a:moveTo>
                  <a:lnTo>
                    <a:pt x="3371" y="25400"/>
                  </a:lnTo>
                  <a:lnTo>
                    <a:pt x="0" y="25400"/>
                  </a:lnTo>
                  <a:lnTo>
                    <a:pt x="25072" y="22029"/>
                  </a:lnTo>
                  <a:lnTo>
                    <a:pt x="60209" y="13190"/>
                  </a:lnTo>
                  <a:lnTo>
                    <a:pt x="101899" y="5006"/>
                  </a:lnTo>
                  <a:lnTo>
                    <a:pt x="1303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974"/>
            <p:cNvSpPr/>
            <p:nvPr>
              <p:custDataLst>
                <p:tags r:id="rId117"/>
              </p:custDataLst>
            </p:nvPr>
          </p:nvSpPr>
          <p:spPr>
            <a:xfrm>
              <a:off x="6643667" y="3467100"/>
              <a:ext cx="93684" cy="298363"/>
            </a:xfrm>
            <a:custGeom>
              <a:avLst/>
              <a:gdLst/>
              <a:ahLst/>
              <a:cxnLst/>
              <a:rect l="0" t="0" r="0" b="0"/>
              <a:pathLst>
                <a:path w="93684" h="298363">
                  <a:moveTo>
                    <a:pt x="36533" y="0"/>
                  </a:moveTo>
                  <a:lnTo>
                    <a:pt x="36533" y="0"/>
                  </a:lnTo>
                  <a:lnTo>
                    <a:pt x="34651" y="12552"/>
                  </a:lnTo>
                  <a:lnTo>
                    <a:pt x="31065" y="48183"/>
                  </a:lnTo>
                  <a:lnTo>
                    <a:pt x="23702" y="87027"/>
                  </a:lnTo>
                  <a:lnTo>
                    <a:pt x="12584" y="133187"/>
                  </a:lnTo>
                  <a:lnTo>
                    <a:pt x="3723" y="179241"/>
                  </a:lnTo>
                  <a:lnTo>
                    <a:pt x="0" y="220795"/>
                  </a:lnTo>
                  <a:lnTo>
                    <a:pt x="3812" y="261918"/>
                  </a:lnTo>
                  <a:lnTo>
                    <a:pt x="7409" y="277275"/>
                  </a:lnTo>
                  <a:lnTo>
                    <a:pt x="15122" y="289274"/>
                  </a:lnTo>
                  <a:lnTo>
                    <a:pt x="20143" y="294449"/>
                  </a:lnTo>
                  <a:lnTo>
                    <a:pt x="25606" y="297194"/>
                  </a:lnTo>
                  <a:lnTo>
                    <a:pt x="37321" y="298362"/>
                  </a:lnTo>
                  <a:lnTo>
                    <a:pt x="62793" y="292658"/>
                  </a:lnTo>
                  <a:lnTo>
                    <a:pt x="93683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SMARTInkShape-Group191"/>
          <p:cNvGrpSpPr/>
          <p:nvPr/>
        </p:nvGrpSpPr>
        <p:grpSpPr>
          <a:xfrm>
            <a:off x="7355991" y="3460130"/>
            <a:ext cx="930760" cy="581114"/>
            <a:chOff x="7355991" y="3460130"/>
            <a:chExt cx="930760" cy="581114"/>
          </a:xfrm>
        </p:grpSpPr>
        <p:sp>
          <p:nvSpPr>
            <p:cNvPr id="125" name="SMARTInkShape-975"/>
            <p:cNvSpPr/>
            <p:nvPr>
              <p:custDataLst>
                <p:tags r:id="rId108"/>
              </p:custDataLst>
            </p:nvPr>
          </p:nvSpPr>
          <p:spPr>
            <a:xfrm>
              <a:off x="7448550" y="3505200"/>
              <a:ext cx="38101" cy="184151"/>
            </a:xfrm>
            <a:custGeom>
              <a:avLst/>
              <a:gdLst/>
              <a:ahLst/>
              <a:cxnLst/>
              <a:rect l="0" t="0" r="0" b="0"/>
              <a:pathLst>
                <a:path w="38101" h="184151">
                  <a:moveTo>
                    <a:pt x="0" y="0"/>
                  </a:moveTo>
                  <a:lnTo>
                    <a:pt x="0" y="0"/>
                  </a:lnTo>
                  <a:lnTo>
                    <a:pt x="705" y="6481"/>
                  </a:lnTo>
                  <a:lnTo>
                    <a:pt x="8839" y="42716"/>
                  </a:lnTo>
                  <a:lnTo>
                    <a:pt x="14927" y="80939"/>
                  </a:lnTo>
                  <a:lnTo>
                    <a:pt x="23306" y="127257"/>
                  </a:lnTo>
                  <a:lnTo>
                    <a:pt x="35279" y="174498"/>
                  </a:lnTo>
                  <a:lnTo>
                    <a:pt x="3810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976"/>
            <p:cNvSpPr/>
            <p:nvPr>
              <p:custDataLst>
                <p:tags r:id="rId109"/>
              </p:custDataLst>
            </p:nvPr>
          </p:nvSpPr>
          <p:spPr>
            <a:xfrm>
              <a:off x="7365033" y="3733800"/>
              <a:ext cx="293068" cy="30868"/>
            </a:xfrm>
            <a:custGeom>
              <a:avLst/>
              <a:gdLst/>
              <a:ahLst/>
              <a:cxnLst/>
              <a:rect l="0" t="0" r="0" b="0"/>
              <a:pathLst>
                <a:path w="293068" h="30868">
                  <a:moveTo>
                    <a:pt x="7317" y="25400"/>
                  </a:moveTo>
                  <a:lnTo>
                    <a:pt x="7317" y="25400"/>
                  </a:lnTo>
                  <a:lnTo>
                    <a:pt x="575" y="28771"/>
                  </a:lnTo>
                  <a:lnTo>
                    <a:pt x="0" y="29764"/>
                  </a:lnTo>
                  <a:lnTo>
                    <a:pt x="1028" y="30426"/>
                  </a:lnTo>
                  <a:lnTo>
                    <a:pt x="3124" y="30867"/>
                  </a:lnTo>
                  <a:lnTo>
                    <a:pt x="45503" y="26506"/>
                  </a:lnTo>
                  <a:lnTo>
                    <a:pt x="85672" y="22834"/>
                  </a:lnTo>
                  <a:lnTo>
                    <a:pt x="131747" y="16969"/>
                  </a:lnTo>
                  <a:lnTo>
                    <a:pt x="178330" y="10364"/>
                  </a:lnTo>
                  <a:lnTo>
                    <a:pt x="220200" y="5076"/>
                  </a:lnTo>
                  <a:lnTo>
                    <a:pt x="265989" y="1504"/>
                  </a:lnTo>
                  <a:lnTo>
                    <a:pt x="2930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977"/>
            <p:cNvSpPr/>
            <p:nvPr>
              <p:custDataLst>
                <p:tags r:id="rId110"/>
              </p:custDataLst>
            </p:nvPr>
          </p:nvSpPr>
          <p:spPr>
            <a:xfrm>
              <a:off x="7355991" y="3874896"/>
              <a:ext cx="232260" cy="166348"/>
            </a:xfrm>
            <a:custGeom>
              <a:avLst/>
              <a:gdLst/>
              <a:ahLst/>
              <a:cxnLst/>
              <a:rect l="0" t="0" r="0" b="0"/>
              <a:pathLst>
                <a:path w="232260" h="166348">
                  <a:moveTo>
                    <a:pt x="3659" y="87504"/>
                  </a:moveTo>
                  <a:lnTo>
                    <a:pt x="3659" y="87504"/>
                  </a:lnTo>
                  <a:lnTo>
                    <a:pt x="0" y="67931"/>
                  </a:lnTo>
                  <a:lnTo>
                    <a:pt x="6408" y="36635"/>
                  </a:lnTo>
                  <a:lnTo>
                    <a:pt x="15685" y="21005"/>
                  </a:lnTo>
                  <a:lnTo>
                    <a:pt x="27369" y="10807"/>
                  </a:lnTo>
                  <a:lnTo>
                    <a:pt x="46511" y="3317"/>
                  </a:lnTo>
                  <a:lnTo>
                    <a:pt x="66685" y="0"/>
                  </a:lnTo>
                  <a:lnTo>
                    <a:pt x="79648" y="2987"/>
                  </a:lnTo>
                  <a:lnTo>
                    <a:pt x="86069" y="5760"/>
                  </a:lnTo>
                  <a:lnTo>
                    <a:pt x="95083" y="16366"/>
                  </a:lnTo>
                  <a:lnTo>
                    <a:pt x="100736" y="31193"/>
                  </a:lnTo>
                  <a:lnTo>
                    <a:pt x="103213" y="60079"/>
                  </a:lnTo>
                  <a:lnTo>
                    <a:pt x="98381" y="93725"/>
                  </a:lnTo>
                  <a:lnTo>
                    <a:pt x="75974" y="136475"/>
                  </a:lnTo>
                  <a:lnTo>
                    <a:pt x="56998" y="158567"/>
                  </a:lnTo>
                  <a:lnTo>
                    <a:pt x="56857" y="160984"/>
                  </a:lnTo>
                  <a:lnTo>
                    <a:pt x="58582" y="165553"/>
                  </a:lnTo>
                  <a:lnTo>
                    <a:pt x="61441" y="166347"/>
                  </a:lnTo>
                  <a:lnTo>
                    <a:pt x="108381" y="159665"/>
                  </a:lnTo>
                  <a:lnTo>
                    <a:pt x="144284" y="158039"/>
                  </a:lnTo>
                  <a:lnTo>
                    <a:pt x="181733" y="156146"/>
                  </a:lnTo>
                  <a:lnTo>
                    <a:pt x="232259" y="1446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978"/>
            <p:cNvSpPr/>
            <p:nvPr>
              <p:custDataLst>
                <p:tags r:id="rId111"/>
              </p:custDataLst>
            </p:nvPr>
          </p:nvSpPr>
          <p:spPr>
            <a:xfrm>
              <a:off x="7572144" y="3913213"/>
              <a:ext cx="168507" cy="93667"/>
            </a:xfrm>
            <a:custGeom>
              <a:avLst/>
              <a:gdLst/>
              <a:ahLst/>
              <a:cxnLst/>
              <a:rect l="0" t="0" r="0" b="0"/>
              <a:pathLst>
                <a:path w="168507" h="93667">
                  <a:moveTo>
                    <a:pt x="92306" y="49187"/>
                  </a:moveTo>
                  <a:lnTo>
                    <a:pt x="92306" y="49187"/>
                  </a:lnTo>
                  <a:lnTo>
                    <a:pt x="91600" y="21349"/>
                  </a:lnTo>
                  <a:lnTo>
                    <a:pt x="88935" y="13061"/>
                  </a:lnTo>
                  <a:lnTo>
                    <a:pt x="83517" y="6555"/>
                  </a:lnTo>
                  <a:lnTo>
                    <a:pt x="80096" y="3832"/>
                  </a:lnTo>
                  <a:lnTo>
                    <a:pt x="70652" y="807"/>
                  </a:lnTo>
                  <a:lnTo>
                    <a:pt x="65169" y="0"/>
                  </a:lnTo>
                  <a:lnTo>
                    <a:pt x="43970" y="5607"/>
                  </a:lnTo>
                  <a:lnTo>
                    <a:pt x="29901" y="18059"/>
                  </a:lnTo>
                  <a:lnTo>
                    <a:pt x="6993" y="54798"/>
                  </a:lnTo>
                  <a:lnTo>
                    <a:pt x="0" y="78836"/>
                  </a:lnTo>
                  <a:lnTo>
                    <a:pt x="1136" y="84476"/>
                  </a:lnTo>
                  <a:lnTo>
                    <a:pt x="4008" y="88940"/>
                  </a:lnTo>
                  <a:lnTo>
                    <a:pt x="8041" y="92623"/>
                  </a:lnTo>
                  <a:lnTo>
                    <a:pt x="13551" y="93666"/>
                  </a:lnTo>
                  <a:lnTo>
                    <a:pt x="27201" y="91063"/>
                  </a:lnTo>
                  <a:lnTo>
                    <a:pt x="50751" y="78292"/>
                  </a:lnTo>
                  <a:lnTo>
                    <a:pt x="77512" y="51356"/>
                  </a:lnTo>
                  <a:lnTo>
                    <a:pt x="88314" y="37051"/>
                  </a:lnTo>
                  <a:lnTo>
                    <a:pt x="93590" y="33210"/>
                  </a:lnTo>
                  <a:lnTo>
                    <a:pt x="95279" y="32891"/>
                  </a:lnTo>
                  <a:lnTo>
                    <a:pt x="96404" y="33384"/>
                  </a:lnTo>
                  <a:lnTo>
                    <a:pt x="114154" y="55055"/>
                  </a:lnTo>
                  <a:lnTo>
                    <a:pt x="133938" y="72375"/>
                  </a:lnTo>
                  <a:lnTo>
                    <a:pt x="139816" y="74523"/>
                  </a:lnTo>
                  <a:lnTo>
                    <a:pt x="168506" y="745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979"/>
            <p:cNvSpPr/>
            <p:nvPr>
              <p:custDataLst>
                <p:tags r:id="rId112"/>
              </p:custDataLst>
            </p:nvPr>
          </p:nvSpPr>
          <p:spPr>
            <a:xfrm>
              <a:off x="7942433" y="3460130"/>
              <a:ext cx="331618" cy="274017"/>
            </a:xfrm>
            <a:custGeom>
              <a:avLst/>
              <a:gdLst/>
              <a:ahLst/>
              <a:cxnLst/>
              <a:rect l="0" t="0" r="0" b="0"/>
              <a:pathLst>
                <a:path w="331618" h="274017">
                  <a:moveTo>
                    <a:pt x="77617" y="197470"/>
                  </a:moveTo>
                  <a:lnTo>
                    <a:pt x="77617" y="197470"/>
                  </a:lnTo>
                  <a:lnTo>
                    <a:pt x="77617" y="194099"/>
                  </a:lnTo>
                  <a:lnTo>
                    <a:pt x="75736" y="190562"/>
                  </a:lnTo>
                  <a:lnTo>
                    <a:pt x="73253" y="186639"/>
                  </a:lnTo>
                  <a:lnTo>
                    <a:pt x="71149" y="180463"/>
                  </a:lnTo>
                  <a:lnTo>
                    <a:pt x="62506" y="169944"/>
                  </a:lnTo>
                  <a:lnTo>
                    <a:pt x="52993" y="163600"/>
                  </a:lnTo>
                  <a:lnTo>
                    <a:pt x="43389" y="163131"/>
                  </a:lnTo>
                  <a:lnTo>
                    <a:pt x="37865" y="163995"/>
                  </a:lnTo>
                  <a:lnTo>
                    <a:pt x="19978" y="175322"/>
                  </a:lnTo>
                  <a:lnTo>
                    <a:pt x="11312" y="186215"/>
                  </a:lnTo>
                  <a:lnTo>
                    <a:pt x="2467" y="208011"/>
                  </a:lnTo>
                  <a:lnTo>
                    <a:pt x="0" y="217197"/>
                  </a:lnTo>
                  <a:lnTo>
                    <a:pt x="1022" y="233048"/>
                  </a:lnTo>
                  <a:lnTo>
                    <a:pt x="9806" y="260472"/>
                  </a:lnTo>
                  <a:lnTo>
                    <a:pt x="17845" y="269685"/>
                  </a:lnTo>
                  <a:lnTo>
                    <a:pt x="22953" y="273130"/>
                  </a:lnTo>
                  <a:lnTo>
                    <a:pt x="29180" y="274016"/>
                  </a:lnTo>
                  <a:lnTo>
                    <a:pt x="43625" y="271236"/>
                  </a:lnTo>
                  <a:lnTo>
                    <a:pt x="57570" y="259653"/>
                  </a:lnTo>
                  <a:lnTo>
                    <a:pt x="77322" y="229535"/>
                  </a:lnTo>
                  <a:lnTo>
                    <a:pt x="92816" y="185569"/>
                  </a:lnTo>
                  <a:lnTo>
                    <a:pt x="99894" y="149142"/>
                  </a:lnTo>
                  <a:lnTo>
                    <a:pt x="107743" y="107081"/>
                  </a:lnTo>
                  <a:lnTo>
                    <a:pt x="112173" y="70044"/>
                  </a:lnTo>
                  <a:lnTo>
                    <a:pt x="114667" y="27070"/>
                  </a:lnTo>
                  <a:lnTo>
                    <a:pt x="114545" y="8848"/>
                  </a:lnTo>
                  <a:lnTo>
                    <a:pt x="112138" y="749"/>
                  </a:lnTo>
                  <a:lnTo>
                    <a:pt x="110509" y="0"/>
                  </a:lnTo>
                  <a:lnTo>
                    <a:pt x="108717" y="912"/>
                  </a:lnTo>
                  <a:lnTo>
                    <a:pt x="106818" y="2931"/>
                  </a:lnTo>
                  <a:lnTo>
                    <a:pt x="98698" y="28567"/>
                  </a:lnTo>
                  <a:lnTo>
                    <a:pt x="93114" y="65972"/>
                  </a:lnTo>
                  <a:lnTo>
                    <a:pt x="91851" y="112490"/>
                  </a:lnTo>
                  <a:lnTo>
                    <a:pt x="94056" y="145355"/>
                  </a:lnTo>
                  <a:lnTo>
                    <a:pt x="99265" y="188849"/>
                  </a:lnTo>
                  <a:lnTo>
                    <a:pt x="118759" y="228547"/>
                  </a:lnTo>
                  <a:lnTo>
                    <a:pt x="130446" y="233005"/>
                  </a:lnTo>
                  <a:lnTo>
                    <a:pt x="160362" y="226669"/>
                  </a:lnTo>
                  <a:lnTo>
                    <a:pt x="187300" y="207860"/>
                  </a:lnTo>
                  <a:lnTo>
                    <a:pt x="222299" y="167623"/>
                  </a:lnTo>
                  <a:lnTo>
                    <a:pt x="242109" y="136226"/>
                  </a:lnTo>
                  <a:lnTo>
                    <a:pt x="255616" y="103458"/>
                  </a:lnTo>
                  <a:lnTo>
                    <a:pt x="264413" y="60018"/>
                  </a:lnTo>
                  <a:lnTo>
                    <a:pt x="262315" y="19670"/>
                  </a:lnTo>
                  <a:lnTo>
                    <a:pt x="258952" y="9557"/>
                  </a:lnTo>
                  <a:lnTo>
                    <a:pt x="257069" y="7989"/>
                  </a:lnTo>
                  <a:lnTo>
                    <a:pt x="255106" y="8355"/>
                  </a:lnTo>
                  <a:lnTo>
                    <a:pt x="253093" y="10010"/>
                  </a:lnTo>
                  <a:lnTo>
                    <a:pt x="243518" y="49420"/>
                  </a:lnTo>
                  <a:lnTo>
                    <a:pt x="239544" y="83222"/>
                  </a:lnTo>
                  <a:lnTo>
                    <a:pt x="237779" y="117059"/>
                  </a:lnTo>
                  <a:lnTo>
                    <a:pt x="236996" y="150914"/>
                  </a:lnTo>
                  <a:lnTo>
                    <a:pt x="239923" y="194964"/>
                  </a:lnTo>
                  <a:lnTo>
                    <a:pt x="245260" y="231456"/>
                  </a:lnTo>
                  <a:lnTo>
                    <a:pt x="253019" y="246207"/>
                  </a:lnTo>
                  <a:lnTo>
                    <a:pt x="258052" y="251128"/>
                  </a:lnTo>
                  <a:lnTo>
                    <a:pt x="269287" y="256595"/>
                  </a:lnTo>
                  <a:lnTo>
                    <a:pt x="275247" y="258054"/>
                  </a:lnTo>
                  <a:lnTo>
                    <a:pt x="289395" y="255911"/>
                  </a:lnTo>
                  <a:lnTo>
                    <a:pt x="304385" y="249549"/>
                  </a:lnTo>
                  <a:lnTo>
                    <a:pt x="331617" y="2292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980"/>
            <p:cNvSpPr/>
            <p:nvPr>
              <p:custDataLst>
                <p:tags r:id="rId113"/>
              </p:custDataLst>
            </p:nvPr>
          </p:nvSpPr>
          <p:spPr>
            <a:xfrm>
              <a:off x="8154282" y="3556000"/>
              <a:ext cx="132469" cy="18789"/>
            </a:xfrm>
            <a:custGeom>
              <a:avLst/>
              <a:gdLst/>
              <a:ahLst/>
              <a:cxnLst/>
              <a:rect l="0" t="0" r="0" b="0"/>
              <a:pathLst>
                <a:path w="132469" h="18789">
                  <a:moveTo>
                    <a:pt x="5468" y="12700"/>
                  </a:moveTo>
                  <a:lnTo>
                    <a:pt x="5468" y="12700"/>
                  </a:lnTo>
                  <a:lnTo>
                    <a:pt x="0" y="18167"/>
                  </a:lnTo>
                  <a:lnTo>
                    <a:pt x="9492" y="18788"/>
                  </a:lnTo>
                  <a:lnTo>
                    <a:pt x="50300" y="12108"/>
                  </a:lnTo>
                  <a:lnTo>
                    <a:pt x="90012" y="6174"/>
                  </a:lnTo>
                  <a:lnTo>
                    <a:pt x="1324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4" name="SMARTInkShape-Group192"/>
          <p:cNvGrpSpPr/>
          <p:nvPr/>
        </p:nvGrpSpPr>
        <p:grpSpPr>
          <a:xfrm>
            <a:off x="8797398" y="3625850"/>
            <a:ext cx="168803" cy="116266"/>
            <a:chOff x="8797398" y="3625850"/>
            <a:chExt cx="168803" cy="116266"/>
          </a:xfrm>
        </p:grpSpPr>
        <p:sp>
          <p:nvSpPr>
            <p:cNvPr id="132" name="SMARTInkShape-981"/>
            <p:cNvSpPr/>
            <p:nvPr>
              <p:custDataLst>
                <p:tags r:id="rId106"/>
              </p:custDataLst>
            </p:nvPr>
          </p:nvSpPr>
          <p:spPr>
            <a:xfrm>
              <a:off x="8807450" y="3625850"/>
              <a:ext cx="101601" cy="6351"/>
            </a:xfrm>
            <a:custGeom>
              <a:avLst/>
              <a:gdLst/>
              <a:ahLst/>
              <a:cxnLst/>
              <a:rect l="0" t="0" r="0" b="0"/>
              <a:pathLst>
                <a:path w="101601" h="6351">
                  <a:moveTo>
                    <a:pt x="0" y="6350"/>
                  </a:moveTo>
                  <a:lnTo>
                    <a:pt x="0" y="6350"/>
                  </a:lnTo>
                  <a:lnTo>
                    <a:pt x="41426" y="4468"/>
                  </a:lnTo>
                  <a:lnTo>
                    <a:pt x="87927" y="588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982"/>
            <p:cNvSpPr/>
            <p:nvPr>
              <p:custDataLst>
                <p:tags r:id="rId107"/>
              </p:custDataLst>
            </p:nvPr>
          </p:nvSpPr>
          <p:spPr>
            <a:xfrm>
              <a:off x="8797398" y="3714750"/>
              <a:ext cx="168803" cy="27366"/>
            </a:xfrm>
            <a:custGeom>
              <a:avLst/>
              <a:gdLst/>
              <a:ahLst/>
              <a:cxnLst/>
              <a:rect l="0" t="0" r="0" b="0"/>
              <a:pathLst>
                <a:path w="168803" h="27366">
                  <a:moveTo>
                    <a:pt x="16402" y="6350"/>
                  </a:moveTo>
                  <a:lnTo>
                    <a:pt x="16402" y="6350"/>
                  </a:lnTo>
                  <a:lnTo>
                    <a:pt x="3311" y="15784"/>
                  </a:lnTo>
                  <a:lnTo>
                    <a:pt x="0" y="20655"/>
                  </a:lnTo>
                  <a:lnTo>
                    <a:pt x="529" y="22942"/>
                  </a:lnTo>
                  <a:lnTo>
                    <a:pt x="4879" y="27365"/>
                  </a:lnTo>
                  <a:lnTo>
                    <a:pt x="35487" y="27080"/>
                  </a:lnTo>
                  <a:lnTo>
                    <a:pt x="66512" y="22384"/>
                  </a:lnTo>
                  <a:lnTo>
                    <a:pt x="100761" y="15592"/>
                  </a:lnTo>
                  <a:lnTo>
                    <a:pt x="146133" y="5247"/>
                  </a:lnTo>
                  <a:lnTo>
                    <a:pt x="1688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0" name="SMARTInkShape-Group193"/>
          <p:cNvGrpSpPr/>
          <p:nvPr/>
        </p:nvGrpSpPr>
        <p:grpSpPr>
          <a:xfrm>
            <a:off x="9398000" y="3451330"/>
            <a:ext cx="555626" cy="566140"/>
            <a:chOff x="9398000" y="3451330"/>
            <a:chExt cx="555626" cy="566140"/>
          </a:xfrm>
        </p:grpSpPr>
        <p:sp>
          <p:nvSpPr>
            <p:cNvPr id="135" name="SMARTInkShape-983"/>
            <p:cNvSpPr/>
            <p:nvPr>
              <p:custDataLst>
                <p:tags r:id="rId101"/>
              </p:custDataLst>
            </p:nvPr>
          </p:nvSpPr>
          <p:spPr>
            <a:xfrm>
              <a:off x="9518650" y="3451330"/>
              <a:ext cx="44451" cy="212621"/>
            </a:xfrm>
            <a:custGeom>
              <a:avLst/>
              <a:gdLst/>
              <a:ahLst/>
              <a:cxnLst/>
              <a:rect l="0" t="0" r="0" b="0"/>
              <a:pathLst>
                <a:path w="44451" h="212621">
                  <a:moveTo>
                    <a:pt x="0" y="9420"/>
                  </a:moveTo>
                  <a:lnTo>
                    <a:pt x="0" y="9420"/>
                  </a:lnTo>
                  <a:lnTo>
                    <a:pt x="3370" y="6049"/>
                  </a:lnTo>
                  <a:lnTo>
                    <a:pt x="5026" y="2513"/>
                  </a:lnTo>
                  <a:lnTo>
                    <a:pt x="5467" y="582"/>
                  </a:lnTo>
                  <a:lnTo>
                    <a:pt x="5762" y="0"/>
                  </a:lnTo>
                  <a:lnTo>
                    <a:pt x="5958" y="318"/>
                  </a:lnTo>
                  <a:lnTo>
                    <a:pt x="6089" y="1235"/>
                  </a:lnTo>
                  <a:lnTo>
                    <a:pt x="15731" y="20033"/>
                  </a:lnTo>
                  <a:lnTo>
                    <a:pt x="25162" y="64198"/>
                  </a:lnTo>
                  <a:lnTo>
                    <a:pt x="31679" y="105849"/>
                  </a:lnTo>
                  <a:lnTo>
                    <a:pt x="38079" y="147588"/>
                  </a:lnTo>
                  <a:lnTo>
                    <a:pt x="43192" y="192875"/>
                  </a:lnTo>
                  <a:lnTo>
                    <a:pt x="44450" y="2126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984"/>
            <p:cNvSpPr/>
            <p:nvPr>
              <p:custDataLst>
                <p:tags r:id="rId102"/>
              </p:custDataLst>
            </p:nvPr>
          </p:nvSpPr>
          <p:spPr>
            <a:xfrm>
              <a:off x="9421580" y="3714750"/>
              <a:ext cx="249471" cy="12701"/>
            </a:xfrm>
            <a:custGeom>
              <a:avLst/>
              <a:gdLst/>
              <a:ahLst/>
              <a:cxnLst/>
              <a:rect l="0" t="0" r="0" b="0"/>
              <a:pathLst>
                <a:path w="249471" h="12701">
                  <a:moveTo>
                    <a:pt x="8170" y="12700"/>
                  </a:moveTo>
                  <a:lnTo>
                    <a:pt x="8170" y="12700"/>
                  </a:lnTo>
                  <a:lnTo>
                    <a:pt x="0" y="12700"/>
                  </a:lnTo>
                  <a:lnTo>
                    <a:pt x="41842" y="12700"/>
                  </a:lnTo>
                  <a:lnTo>
                    <a:pt x="73936" y="11289"/>
                  </a:lnTo>
                  <a:lnTo>
                    <a:pt x="116421" y="5958"/>
                  </a:lnTo>
                  <a:lnTo>
                    <a:pt x="157882" y="2648"/>
                  </a:lnTo>
                  <a:lnTo>
                    <a:pt x="194653" y="1177"/>
                  </a:lnTo>
                  <a:lnTo>
                    <a:pt x="2494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985"/>
            <p:cNvSpPr/>
            <p:nvPr>
              <p:custDataLst>
                <p:tags r:id="rId103"/>
              </p:custDataLst>
            </p:nvPr>
          </p:nvSpPr>
          <p:spPr>
            <a:xfrm>
              <a:off x="9398000" y="3843488"/>
              <a:ext cx="196851" cy="173982"/>
            </a:xfrm>
            <a:custGeom>
              <a:avLst/>
              <a:gdLst/>
              <a:ahLst/>
              <a:cxnLst/>
              <a:rect l="0" t="0" r="0" b="0"/>
              <a:pathLst>
                <a:path w="196851" h="173982">
                  <a:moveTo>
                    <a:pt x="0" y="49062"/>
                  </a:moveTo>
                  <a:lnTo>
                    <a:pt x="0" y="49062"/>
                  </a:lnTo>
                  <a:lnTo>
                    <a:pt x="0" y="45691"/>
                  </a:lnTo>
                  <a:lnTo>
                    <a:pt x="10113" y="30110"/>
                  </a:lnTo>
                  <a:lnTo>
                    <a:pt x="26515" y="14362"/>
                  </a:lnTo>
                  <a:lnTo>
                    <a:pt x="54893" y="4130"/>
                  </a:lnTo>
                  <a:lnTo>
                    <a:pt x="90112" y="0"/>
                  </a:lnTo>
                  <a:lnTo>
                    <a:pt x="109194" y="2797"/>
                  </a:lnTo>
                  <a:lnTo>
                    <a:pt x="117246" y="5519"/>
                  </a:lnTo>
                  <a:lnTo>
                    <a:pt x="128074" y="14187"/>
                  </a:lnTo>
                  <a:lnTo>
                    <a:pt x="131949" y="19462"/>
                  </a:lnTo>
                  <a:lnTo>
                    <a:pt x="132492" y="36612"/>
                  </a:lnTo>
                  <a:lnTo>
                    <a:pt x="126619" y="57640"/>
                  </a:lnTo>
                  <a:lnTo>
                    <a:pt x="99852" y="99884"/>
                  </a:lnTo>
                  <a:lnTo>
                    <a:pt x="60448" y="142642"/>
                  </a:lnTo>
                  <a:lnTo>
                    <a:pt x="42933" y="165619"/>
                  </a:lnTo>
                  <a:lnTo>
                    <a:pt x="41322" y="169100"/>
                  </a:lnTo>
                  <a:lnTo>
                    <a:pt x="45186" y="171420"/>
                  </a:lnTo>
                  <a:lnTo>
                    <a:pt x="74223" y="173981"/>
                  </a:lnTo>
                  <a:lnTo>
                    <a:pt x="113401" y="170584"/>
                  </a:lnTo>
                  <a:lnTo>
                    <a:pt x="151428" y="164405"/>
                  </a:lnTo>
                  <a:lnTo>
                    <a:pt x="196850" y="1506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986"/>
            <p:cNvSpPr/>
            <p:nvPr>
              <p:custDataLst>
                <p:tags r:id="rId104"/>
              </p:custDataLst>
            </p:nvPr>
          </p:nvSpPr>
          <p:spPr>
            <a:xfrm>
              <a:off x="9616842" y="3880557"/>
              <a:ext cx="124059" cy="79784"/>
            </a:xfrm>
            <a:custGeom>
              <a:avLst/>
              <a:gdLst/>
              <a:ahLst/>
              <a:cxnLst/>
              <a:rect l="0" t="0" r="0" b="0"/>
              <a:pathLst>
                <a:path w="124059" h="79784">
                  <a:moveTo>
                    <a:pt x="73258" y="37393"/>
                  </a:moveTo>
                  <a:lnTo>
                    <a:pt x="73258" y="37393"/>
                  </a:lnTo>
                  <a:lnTo>
                    <a:pt x="82096" y="28555"/>
                  </a:lnTo>
                  <a:lnTo>
                    <a:pt x="84243" y="22646"/>
                  </a:lnTo>
                  <a:lnTo>
                    <a:pt x="85619" y="7355"/>
                  </a:lnTo>
                  <a:lnTo>
                    <a:pt x="84321" y="4667"/>
                  </a:lnTo>
                  <a:lnTo>
                    <a:pt x="82044" y="2876"/>
                  </a:lnTo>
                  <a:lnTo>
                    <a:pt x="75045" y="885"/>
                  </a:lnTo>
                  <a:lnTo>
                    <a:pt x="64880" y="0"/>
                  </a:lnTo>
                  <a:lnTo>
                    <a:pt x="43885" y="6244"/>
                  </a:lnTo>
                  <a:lnTo>
                    <a:pt x="23163" y="20403"/>
                  </a:lnTo>
                  <a:lnTo>
                    <a:pt x="6988" y="41374"/>
                  </a:lnTo>
                  <a:lnTo>
                    <a:pt x="0" y="62091"/>
                  </a:lnTo>
                  <a:lnTo>
                    <a:pt x="430" y="67264"/>
                  </a:lnTo>
                  <a:lnTo>
                    <a:pt x="2128" y="71418"/>
                  </a:lnTo>
                  <a:lnTo>
                    <a:pt x="4671" y="74893"/>
                  </a:lnTo>
                  <a:lnTo>
                    <a:pt x="11261" y="78754"/>
                  </a:lnTo>
                  <a:lnTo>
                    <a:pt x="14993" y="79783"/>
                  </a:lnTo>
                  <a:lnTo>
                    <a:pt x="26666" y="77165"/>
                  </a:lnTo>
                  <a:lnTo>
                    <a:pt x="39850" y="70591"/>
                  </a:lnTo>
                  <a:lnTo>
                    <a:pt x="76557" y="40583"/>
                  </a:lnTo>
                  <a:lnTo>
                    <a:pt x="81309" y="38811"/>
                  </a:lnTo>
                  <a:lnTo>
                    <a:pt x="83564" y="39749"/>
                  </a:lnTo>
                  <a:lnTo>
                    <a:pt x="104134" y="58445"/>
                  </a:lnTo>
                  <a:lnTo>
                    <a:pt x="124058" y="691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987"/>
            <p:cNvSpPr/>
            <p:nvPr>
              <p:custDataLst>
                <p:tags r:id="rId105"/>
              </p:custDataLst>
            </p:nvPr>
          </p:nvSpPr>
          <p:spPr>
            <a:xfrm>
              <a:off x="9944100" y="36893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6" name="SMARTInkShape-Group195"/>
          <p:cNvGrpSpPr/>
          <p:nvPr/>
        </p:nvGrpSpPr>
        <p:grpSpPr>
          <a:xfrm>
            <a:off x="10211682" y="3318035"/>
            <a:ext cx="315012" cy="665297"/>
            <a:chOff x="10211682" y="3318035"/>
            <a:chExt cx="315012" cy="665297"/>
          </a:xfrm>
        </p:grpSpPr>
        <p:sp>
          <p:nvSpPr>
            <p:cNvPr id="141" name="SMARTInkShape-988"/>
            <p:cNvSpPr/>
            <p:nvPr>
              <p:custDataLst>
                <p:tags r:id="rId96"/>
              </p:custDataLst>
            </p:nvPr>
          </p:nvSpPr>
          <p:spPr>
            <a:xfrm>
              <a:off x="10236200" y="3524250"/>
              <a:ext cx="120651" cy="31751"/>
            </a:xfrm>
            <a:custGeom>
              <a:avLst/>
              <a:gdLst/>
              <a:ahLst/>
              <a:cxnLst/>
              <a:rect l="0" t="0" r="0" b="0"/>
              <a:pathLst>
                <a:path w="120651" h="31751">
                  <a:moveTo>
                    <a:pt x="0" y="31750"/>
                  </a:moveTo>
                  <a:lnTo>
                    <a:pt x="0" y="31750"/>
                  </a:lnTo>
                  <a:lnTo>
                    <a:pt x="3370" y="28379"/>
                  </a:lnTo>
                  <a:lnTo>
                    <a:pt x="44812" y="13452"/>
                  </a:lnTo>
                  <a:lnTo>
                    <a:pt x="84451" y="7047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989"/>
            <p:cNvSpPr/>
            <p:nvPr>
              <p:custDataLst>
                <p:tags r:id="rId97"/>
              </p:custDataLst>
            </p:nvPr>
          </p:nvSpPr>
          <p:spPr>
            <a:xfrm>
              <a:off x="10268585" y="3378278"/>
              <a:ext cx="88266" cy="282870"/>
            </a:xfrm>
            <a:custGeom>
              <a:avLst/>
              <a:gdLst/>
              <a:ahLst/>
              <a:cxnLst/>
              <a:rect l="0" t="0" r="0" b="0"/>
              <a:pathLst>
                <a:path w="88266" h="282870">
                  <a:moveTo>
                    <a:pt x="18415" y="6272"/>
                  </a:moveTo>
                  <a:lnTo>
                    <a:pt x="18415" y="6272"/>
                  </a:lnTo>
                  <a:lnTo>
                    <a:pt x="30959" y="0"/>
                  </a:lnTo>
                  <a:lnTo>
                    <a:pt x="34058" y="32433"/>
                  </a:lnTo>
                  <a:lnTo>
                    <a:pt x="25136" y="72640"/>
                  </a:lnTo>
                  <a:lnTo>
                    <a:pt x="18525" y="110603"/>
                  </a:lnTo>
                  <a:lnTo>
                    <a:pt x="10216" y="153131"/>
                  </a:lnTo>
                  <a:lnTo>
                    <a:pt x="2580" y="195130"/>
                  </a:lnTo>
                  <a:lnTo>
                    <a:pt x="0" y="240506"/>
                  </a:lnTo>
                  <a:lnTo>
                    <a:pt x="2924" y="261157"/>
                  </a:lnTo>
                  <a:lnTo>
                    <a:pt x="11630" y="276213"/>
                  </a:lnTo>
                  <a:lnTo>
                    <a:pt x="16714" y="279366"/>
                  </a:lnTo>
                  <a:lnTo>
                    <a:pt x="29889" y="282869"/>
                  </a:lnTo>
                  <a:lnTo>
                    <a:pt x="88265" y="2793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990"/>
            <p:cNvSpPr/>
            <p:nvPr>
              <p:custDataLst>
                <p:tags r:id="rId98"/>
              </p:custDataLst>
            </p:nvPr>
          </p:nvSpPr>
          <p:spPr>
            <a:xfrm>
              <a:off x="10452100" y="3318035"/>
              <a:ext cx="74594" cy="138369"/>
            </a:xfrm>
            <a:custGeom>
              <a:avLst/>
              <a:gdLst/>
              <a:ahLst/>
              <a:cxnLst/>
              <a:rect l="0" t="0" r="0" b="0"/>
              <a:pathLst>
                <a:path w="74594" h="138369">
                  <a:moveTo>
                    <a:pt x="6350" y="22065"/>
                  </a:moveTo>
                  <a:lnTo>
                    <a:pt x="6350" y="22065"/>
                  </a:lnTo>
                  <a:lnTo>
                    <a:pt x="6350" y="13227"/>
                  </a:lnTo>
                  <a:lnTo>
                    <a:pt x="7055" y="11940"/>
                  </a:lnTo>
                  <a:lnTo>
                    <a:pt x="8231" y="11082"/>
                  </a:lnTo>
                  <a:lnTo>
                    <a:pt x="26122" y="4490"/>
                  </a:lnTo>
                  <a:lnTo>
                    <a:pt x="55889" y="0"/>
                  </a:lnTo>
                  <a:lnTo>
                    <a:pt x="63645" y="2381"/>
                  </a:lnTo>
                  <a:lnTo>
                    <a:pt x="65714" y="4003"/>
                  </a:lnTo>
                  <a:lnTo>
                    <a:pt x="67093" y="5790"/>
                  </a:lnTo>
                  <a:lnTo>
                    <a:pt x="69033" y="18418"/>
                  </a:lnTo>
                  <a:lnTo>
                    <a:pt x="66237" y="32195"/>
                  </a:lnTo>
                  <a:lnTo>
                    <a:pt x="59072" y="40913"/>
                  </a:lnTo>
                  <a:lnTo>
                    <a:pt x="35682" y="59590"/>
                  </a:lnTo>
                  <a:lnTo>
                    <a:pt x="31979" y="66110"/>
                  </a:lnTo>
                  <a:lnTo>
                    <a:pt x="70779" y="93178"/>
                  </a:lnTo>
                  <a:lnTo>
                    <a:pt x="73791" y="99767"/>
                  </a:lnTo>
                  <a:lnTo>
                    <a:pt x="74593" y="103500"/>
                  </a:lnTo>
                  <a:lnTo>
                    <a:pt x="73012" y="107399"/>
                  </a:lnTo>
                  <a:lnTo>
                    <a:pt x="65611" y="115495"/>
                  </a:lnTo>
                  <a:lnTo>
                    <a:pt x="32516" y="134523"/>
                  </a:lnTo>
                  <a:lnTo>
                    <a:pt x="20096" y="138368"/>
                  </a:lnTo>
                  <a:lnTo>
                    <a:pt x="0" y="1363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991"/>
            <p:cNvSpPr/>
            <p:nvPr>
              <p:custDataLst>
                <p:tags r:id="rId99"/>
              </p:custDataLst>
            </p:nvPr>
          </p:nvSpPr>
          <p:spPr>
            <a:xfrm>
              <a:off x="10211682" y="3751930"/>
              <a:ext cx="253119" cy="26321"/>
            </a:xfrm>
            <a:custGeom>
              <a:avLst/>
              <a:gdLst/>
              <a:ahLst/>
              <a:cxnLst/>
              <a:rect l="0" t="0" r="0" b="0"/>
              <a:pathLst>
                <a:path w="253119" h="26321">
                  <a:moveTo>
                    <a:pt x="5468" y="26320"/>
                  </a:moveTo>
                  <a:lnTo>
                    <a:pt x="5468" y="26320"/>
                  </a:lnTo>
                  <a:lnTo>
                    <a:pt x="0" y="26320"/>
                  </a:lnTo>
                  <a:lnTo>
                    <a:pt x="35824" y="22949"/>
                  </a:lnTo>
                  <a:lnTo>
                    <a:pt x="65996" y="17531"/>
                  </a:lnTo>
                  <a:lnTo>
                    <a:pt x="104336" y="10419"/>
                  </a:lnTo>
                  <a:lnTo>
                    <a:pt x="149598" y="2555"/>
                  </a:lnTo>
                  <a:lnTo>
                    <a:pt x="192292" y="0"/>
                  </a:lnTo>
                  <a:lnTo>
                    <a:pt x="253118" y="9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992"/>
            <p:cNvSpPr/>
            <p:nvPr>
              <p:custDataLst>
                <p:tags r:id="rId100"/>
              </p:custDataLst>
            </p:nvPr>
          </p:nvSpPr>
          <p:spPr>
            <a:xfrm>
              <a:off x="10344150" y="3817779"/>
              <a:ext cx="99704" cy="165553"/>
            </a:xfrm>
            <a:custGeom>
              <a:avLst/>
              <a:gdLst/>
              <a:ahLst/>
              <a:cxnLst/>
              <a:rect l="0" t="0" r="0" b="0"/>
              <a:pathLst>
                <a:path w="99704" h="165553">
                  <a:moveTo>
                    <a:pt x="0" y="23971"/>
                  </a:moveTo>
                  <a:lnTo>
                    <a:pt x="0" y="23971"/>
                  </a:lnTo>
                  <a:lnTo>
                    <a:pt x="0" y="18504"/>
                  </a:lnTo>
                  <a:lnTo>
                    <a:pt x="6742" y="11141"/>
                  </a:lnTo>
                  <a:lnTo>
                    <a:pt x="21048" y="3392"/>
                  </a:lnTo>
                  <a:lnTo>
                    <a:pt x="38691" y="0"/>
                  </a:lnTo>
                  <a:lnTo>
                    <a:pt x="57325" y="2365"/>
                  </a:lnTo>
                  <a:lnTo>
                    <a:pt x="68047" y="9429"/>
                  </a:lnTo>
                  <a:lnTo>
                    <a:pt x="72880" y="14277"/>
                  </a:lnTo>
                  <a:lnTo>
                    <a:pt x="75398" y="20330"/>
                  </a:lnTo>
                  <a:lnTo>
                    <a:pt x="76314" y="34582"/>
                  </a:lnTo>
                  <a:lnTo>
                    <a:pt x="69492" y="55102"/>
                  </a:lnTo>
                  <a:lnTo>
                    <a:pt x="55162" y="71217"/>
                  </a:lnTo>
                  <a:lnTo>
                    <a:pt x="39922" y="80251"/>
                  </a:lnTo>
                  <a:lnTo>
                    <a:pt x="40019" y="80541"/>
                  </a:lnTo>
                  <a:lnTo>
                    <a:pt x="77925" y="90831"/>
                  </a:lnTo>
                  <a:lnTo>
                    <a:pt x="88255" y="97431"/>
                  </a:lnTo>
                  <a:lnTo>
                    <a:pt x="95199" y="105068"/>
                  </a:lnTo>
                  <a:lnTo>
                    <a:pt x="98754" y="115047"/>
                  </a:lnTo>
                  <a:lnTo>
                    <a:pt x="99703" y="120672"/>
                  </a:lnTo>
                  <a:lnTo>
                    <a:pt x="98220" y="126538"/>
                  </a:lnTo>
                  <a:lnTo>
                    <a:pt x="90925" y="138701"/>
                  </a:lnTo>
                  <a:lnTo>
                    <a:pt x="71548" y="154077"/>
                  </a:lnTo>
                  <a:lnTo>
                    <a:pt x="51302" y="164199"/>
                  </a:lnTo>
                  <a:lnTo>
                    <a:pt x="40205" y="165552"/>
                  </a:lnTo>
                  <a:lnTo>
                    <a:pt x="35270" y="164925"/>
                  </a:lnTo>
                  <a:lnTo>
                    <a:pt x="31979" y="161685"/>
                  </a:lnTo>
                  <a:lnTo>
                    <a:pt x="25400" y="1382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1" name="SMARTInkShape-Group196"/>
          <p:cNvGrpSpPr/>
          <p:nvPr/>
        </p:nvGrpSpPr>
        <p:grpSpPr>
          <a:xfrm>
            <a:off x="10782300" y="3265122"/>
            <a:ext cx="336551" cy="894129"/>
            <a:chOff x="10782300" y="3265122"/>
            <a:chExt cx="336551" cy="894129"/>
          </a:xfrm>
        </p:grpSpPr>
        <p:sp>
          <p:nvSpPr>
            <p:cNvPr id="147" name="SMARTInkShape-993"/>
            <p:cNvSpPr/>
            <p:nvPr>
              <p:custDataLst>
                <p:tags r:id="rId92"/>
              </p:custDataLst>
            </p:nvPr>
          </p:nvSpPr>
          <p:spPr>
            <a:xfrm>
              <a:off x="10782300" y="3352800"/>
              <a:ext cx="63501" cy="806451"/>
            </a:xfrm>
            <a:custGeom>
              <a:avLst/>
              <a:gdLst/>
              <a:ahLst/>
              <a:cxnLst/>
              <a:rect l="0" t="0" r="0" b="0"/>
              <a:pathLst>
                <a:path w="63501" h="806451">
                  <a:moveTo>
                    <a:pt x="63500" y="0"/>
                  </a:moveTo>
                  <a:lnTo>
                    <a:pt x="63500" y="0"/>
                  </a:lnTo>
                  <a:lnTo>
                    <a:pt x="60129" y="6742"/>
                  </a:lnTo>
                  <a:lnTo>
                    <a:pt x="57541" y="53978"/>
                  </a:lnTo>
                  <a:lnTo>
                    <a:pt x="56618" y="89607"/>
                  </a:lnTo>
                  <a:lnTo>
                    <a:pt x="53856" y="136016"/>
                  </a:lnTo>
                  <a:lnTo>
                    <a:pt x="52132" y="161939"/>
                  </a:lnTo>
                  <a:lnTo>
                    <a:pt x="50277" y="189098"/>
                  </a:lnTo>
                  <a:lnTo>
                    <a:pt x="48334" y="217082"/>
                  </a:lnTo>
                  <a:lnTo>
                    <a:pt x="45628" y="246321"/>
                  </a:lnTo>
                  <a:lnTo>
                    <a:pt x="42414" y="276397"/>
                  </a:lnTo>
                  <a:lnTo>
                    <a:pt x="38859" y="307032"/>
                  </a:lnTo>
                  <a:lnTo>
                    <a:pt x="35784" y="338038"/>
                  </a:lnTo>
                  <a:lnTo>
                    <a:pt x="33028" y="369292"/>
                  </a:lnTo>
                  <a:lnTo>
                    <a:pt x="30485" y="400712"/>
                  </a:lnTo>
                  <a:lnTo>
                    <a:pt x="27378" y="432241"/>
                  </a:lnTo>
                  <a:lnTo>
                    <a:pt x="23897" y="463844"/>
                  </a:lnTo>
                  <a:lnTo>
                    <a:pt x="20165" y="495496"/>
                  </a:lnTo>
                  <a:lnTo>
                    <a:pt x="16971" y="527886"/>
                  </a:lnTo>
                  <a:lnTo>
                    <a:pt x="14135" y="560768"/>
                  </a:lnTo>
                  <a:lnTo>
                    <a:pt x="11540" y="593979"/>
                  </a:lnTo>
                  <a:lnTo>
                    <a:pt x="9809" y="623880"/>
                  </a:lnTo>
                  <a:lnTo>
                    <a:pt x="8656" y="651575"/>
                  </a:lnTo>
                  <a:lnTo>
                    <a:pt x="7888" y="677800"/>
                  </a:lnTo>
                  <a:lnTo>
                    <a:pt x="5152" y="721991"/>
                  </a:lnTo>
                  <a:lnTo>
                    <a:pt x="2289" y="757624"/>
                  </a:lnTo>
                  <a:lnTo>
                    <a:pt x="0" y="806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994"/>
            <p:cNvSpPr/>
            <p:nvPr>
              <p:custDataLst>
                <p:tags r:id="rId93"/>
              </p:custDataLst>
            </p:nvPr>
          </p:nvSpPr>
          <p:spPr>
            <a:xfrm>
              <a:off x="10886591" y="4127500"/>
              <a:ext cx="67160" cy="25401"/>
            </a:xfrm>
            <a:custGeom>
              <a:avLst/>
              <a:gdLst/>
              <a:ahLst/>
              <a:cxnLst/>
              <a:rect l="0" t="0" r="0" b="0"/>
              <a:pathLst>
                <a:path w="67160" h="25401">
                  <a:moveTo>
                    <a:pt x="3659" y="25400"/>
                  </a:moveTo>
                  <a:lnTo>
                    <a:pt x="3659" y="25400"/>
                  </a:lnTo>
                  <a:lnTo>
                    <a:pt x="289" y="22029"/>
                  </a:lnTo>
                  <a:lnTo>
                    <a:pt x="0" y="21036"/>
                  </a:lnTo>
                  <a:lnTo>
                    <a:pt x="515" y="20374"/>
                  </a:lnTo>
                  <a:lnTo>
                    <a:pt x="2968" y="18933"/>
                  </a:lnTo>
                  <a:lnTo>
                    <a:pt x="6409" y="15940"/>
                  </a:lnTo>
                  <a:lnTo>
                    <a:pt x="43691" y="2764"/>
                  </a:lnTo>
                  <a:lnTo>
                    <a:pt x="671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995"/>
            <p:cNvSpPr/>
            <p:nvPr>
              <p:custDataLst>
                <p:tags r:id="rId94"/>
              </p:custDataLst>
            </p:nvPr>
          </p:nvSpPr>
          <p:spPr>
            <a:xfrm>
              <a:off x="11009047" y="4059240"/>
              <a:ext cx="84404" cy="59141"/>
            </a:xfrm>
            <a:custGeom>
              <a:avLst/>
              <a:gdLst/>
              <a:ahLst/>
              <a:cxnLst/>
              <a:rect l="0" t="0" r="0" b="0"/>
              <a:pathLst>
                <a:path w="84404" h="59141">
                  <a:moveTo>
                    <a:pt x="39953" y="42860"/>
                  </a:moveTo>
                  <a:lnTo>
                    <a:pt x="39953" y="42860"/>
                  </a:lnTo>
                  <a:lnTo>
                    <a:pt x="39953" y="39489"/>
                  </a:lnTo>
                  <a:lnTo>
                    <a:pt x="41834" y="35953"/>
                  </a:lnTo>
                  <a:lnTo>
                    <a:pt x="48790" y="24562"/>
                  </a:lnTo>
                  <a:lnTo>
                    <a:pt x="51509" y="12822"/>
                  </a:lnTo>
                  <a:lnTo>
                    <a:pt x="50264" y="6462"/>
                  </a:lnTo>
                  <a:lnTo>
                    <a:pt x="48943" y="3778"/>
                  </a:lnTo>
                  <a:lnTo>
                    <a:pt x="47357" y="1988"/>
                  </a:lnTo>
                  <a:lnTo>
                    <a:pt x="43714" y="0"/>
                  </a:lnTo>
                  <a:lnTo>
                    <a:pt x="27584" y="8994"/>
                  </a:lnTo>
                  <a:lnTo>
                    <a:pt x="11672" y="21693"/>
                  </a:lnTo>
                  <a:lnTo>
                    <a:pt x="1391" y="37764"/>
                  </a:lnTo>
                  <a:lnTo>
                    <a:pt x="0" y="47886"/>
                  </a:lnTo>
                  <a:lnTo>
                    <a:pt x="1735" y="55677"/>
                  </a:lnTo>
                  <a:lnTo>
                    <a:pt x="3185" y="57754"/>
                  </a:lnTo>
                  <a:lnTo>
                    <a:pt x="4857" y="59140"/>
                  </a:lnTo>
                  <a:lnTo>
                    <a:pt x="12360" y="58797"/>
                  </a:lnTo>
                  <a:lnTo>
                    <a:pt x="17325" y="57718"/>
                  </a:lnTo>
                  <a:lnTo>
                    <a:pt x="26603" y="50875"/>
                  </a:lnTo>
                  <a:lnTo>
                    <a:pt x="47628" y="29673"/>
                  </a:lnTo>
                  <a:lnTo>
                    <a:pt x="53478" y="26416"/>
                  </a:lnTo>
                  <a:lnTo>
                    <a:pt x="56024" y="26252"/>
                  </a:lnTo>
                  <a:lnTo>
                    <a:pt x="60736" y="27953"/>
                  </a:lnTo>
                  <a:lnTo>
                    <a:pt x="65182" y="32942"/>
                  </a:lnTo>
                  <a:lnTo>
                    <a:pt x="70216" y="39158"/>
                  </a:lnTo>
                  <a:lnTo>
                    <a:pt x="84403" y="492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996"/>
            <p:cNvSpPr/>
            <p:nvPr>
              <p:custDataLst>
                <p:tags r:id="rId95"/>
              </p:custDataLst>
            </p:nvPr>
          </p:nvSpPr>
          <p:spPr>
            <a:xfrm>
              <a:off x="11014814" y="3265122"/>
              <a:ext cx="104037" cy="138479"/>
            </a:xfrm>
            <a:custGeom>
              <a:avLst/>
              <a:gdLst/>
              <a:ahLst/>
              <a:cxnLst/>
              <a:rect l="0" t="0" r="0" b="0"/>
              <a:pathLst>
                <a:path w="104037" h="138479">
                  <a:moveTo>
                    <a:pt x="65936" y="17828"/>
                  </a:moveTo>
                  <a:lnTo>
                    <a:pt x="65936" y="17828"/>
                  </a:lnTo>
                  <a:lnTo>
                    <a:pt x="51630" y="8990"/>
                  </a:lnTo>
                  <a:lnTo>
                    <a:pt x="42754" y="1527"/>
                  </a:lnTo>
                  <a:lnTo>
                    <a:pt x="38463" y="0"/>
                  </a:lnTo>
                  <a:lnTo>
                    <a:pt x="32324" y="1202"/>
                  </a:lnTo>
                  <a:lnTo>
                    <a:pt x="28712" y="2511"/>
                  </a:lnTo>
                  <a:lnTo>
                    <a:pt x="16886" y="14465"/>
                  </a:lnTo>
                  <a:lnTo>
                    <a:pt x="659" y="49840"/>
                  </a:lnTo>
                  <a:lnTo>
                    <a:pt x="0" y="62395"/>
                  </a:lnTo>
                  <a:lnTo>
                    <a:pt x="2059" y="73618"/>
                  </a:lnTo>
                  <a:lnTo>
                    <a:pt x="5326" y="80959"/>
                  </a:lnTo>
                  <a:lnTo>
                    <a:pt x="7890" y="82493"/>
                  </a:lnTo>
                  <a:lnTo>
                    <a:pt x="11011" y="82810"/>
                  </a:lnTo>
                  <a:lnTo>
                    <a:pt x="14502" y="82316"/>
                  </a:lnTo>
                  <a:lnTo>
                    <a:pt x="22145" y="78004"/>
                  </a:lnTo>
                  <a:lnTo>
                    <a:pt x="26159" y="74879"/>
                  </a:lnTo>
                  <a:lnTo>
                    <a:pt x="56110" y="28561"/>
                  </a:lnTo>
                  <a:lnTo>
                    <a:pt x="59129" y="24755"/>
                  </a:lnTo>
                  <a:lnTo>
                    <a:pt x="70389" y="66844"/>
                  </a:lnTo>
                  <a:lnTo>
                    <a:pt x="78700" y="96870"/>
                  </a:lnTo>
                  <a:lnTo>
                    <a:pt x="104036" y="1384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4" name="SMARTInkShape-Group197"/>
          <p:cNvGrpSpPr/>
          <p:nvPr/>
        </p:nvGrpSpPr>
        <p:grpSpPr>
          <a:xfrm>
            <a:off x="11418182" y="3683000"/>
            <a:ext cx="107069" cy="88901"/>
            <a:chOff x="11418182" y="3683000"/>
            <a:chExt cx="107069" cy="88901"/>
          </a:xfrm>
        </p:grpSpPr>
        <p:sp>
          <p:nvSpPr>
            <p:cNvPr id="152" name="SMARTInkShape-997"/>
            <p:cNvSpPr/>
            <p:nvPr>
              <p:custDataLst>
                <p:tags r:id="rId90"/>
              </p:custDataLst>
            </p:nvPr>
          </p:nvSpPr>
          <p:spPr>
            <a:xfrm>
              <a:off x="11418182" y="3683000"/>
              <a:ext cx="107069" cy="6351"/>
            </a:xfrm>
            <a:custGeom>
              <a:avLst/>
              <a:gdLst/>
              <a:ahLst/>
              <a:cxnLst/>
              <a:rect l="0" t="0" r="0" b="0"/>
              <a:pathLst>
                <a:path w="107069" h="6351">
                  <a:moveTo>
                    <a:pt x="5468" y="6350"/>
                  </a:moveTo>
                  <a:lnTo>
                    <a:pt x="5468" y="6350"/>
                  </a:lnTo>
                  <a:lnTo>
                    <a:pt x="0" y="6350"/>
                  </a:lnTo>
                  <a:lnTo>
                    <a:pt x="42180" y="5644"/>
                  </a:lnTo>
                  <a:lnTo>
                    <a:pt x="89255" y="883"/>
                  </a:lnTo>
                  <a:lnTo>
                    <a:pt x="1070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998"/>
            <p:cNvSpPr/>
            <p:nvPr>
              <p:custDataLst>
                <p:tags r:id="rId91"/>
              </p:custDataLst>
            </p:nvPr>
          </p:nvSpPr>
          <p:spPr>
            <a:xfrm>
              <a:off x="11419991" y="3759200"/>
              <a:ext cx="73510" cy="12701"/>
            </a:xfrm>
            <a:custGeom>
              <a:avLst/>
              <a:gdLst/>
              <a:ahLst/>
              <a:cxnLst/>
              <a:rect l="0" t="0" r="0" b="0"/>
              <a:pathLst>
                <a:path w="73510" h="12701">
                  <a:moveTo>
                    <a:pt x="3659" y="12700"/>
                  </a:moveTo>
                  <a:lnTo>
                    <a:pt x="3659" y="12700"/>
                  </a:lnTo>
                  <a:lnTo>
                    <a:pt x="289" y="9329"/>
                  </a:lnTo>
                  <a:lnTo>
                    <a:pt x="0" y="8336"/>
                  </a:lnTo>
                  <a:lnTo>
                    <a:pt x="515" y="7674"/>
                  </a:lnTo>
                  <a:lnTo>
                    <a:pt x="1563" y="7233"/>
                  </a:lnTo>
                  <a:lnTo>
                    <a:pt x="48149" y="4503"/>
                  </a:lnTo>
                  <a:lnTo>
                    <a:pt x="735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9" name="SMARTInkShape-Group198"/>
          <p:cNvGrpSpPr/>
          <p:nvPr/>
        </p:nvGrpSpPr>
        <p:grpSpPr>
          <a:xfrm>
            <a:off x="11760200" y="3309281"/>
            <a:ext cx="336551" cy="724650"/>
            <a:chOff x="11760200" y="3309281"/>
            <a:chExt cx="336551" cy="724650"/>
          </a:xfrm>
        </p:grpSpPr>
        <p:sp>
          <p:nvSpPr>
            <p:cNvPr id="155" name="SMARTInkShape-999"/>
            <p:cNvSpPr/>
            <p:nvPr>
              <p:custDataLst>
                <p:tags r:id="rId86"/>
              </p:custDataLst>
            </p:nvPr>
          </p:nvSpPr>
          <p:spPr>
            <a:xfrm>
              <a:off x="11844793" y="3520853"/>
              <a:ext cx="144008" cy="124048"/>
            </a:xfrm>
            <a:custGeom>
              <a:avLst/>
              <a:gdLst/>
              <a:ahLst/>
              <a:cxnLst/>
              <a:rect l="0" t="0" r="0" b="0"/>
              <a:pathLst>
                <a:path w="144008" h="124048">
                  <a:moveTo>
                    <a:pt x="99557" y="35147"/>
                  </a:moveTo>
                  <a:lnTo>
                    <a:pt x="99557" y="35147"/>
                  </a:lnTo>
                  <a:lnTo>
                    <a:pt x="99557" y="31776"/>
                  </a:lnTo>
                  <a:lnTo>
                    <a:pt x="93090" y="12379"/>
                  </a:lnTo>
                  <a:lnTo>
                    <a:pt x="90098" y="7859"/>
                  </a:lnTo>
                  <a:lnTo>
                    <a:pt x="87607" y="6372"/>
                  </a:lnTo>
                  <a:lnTo>
                    <a:pt x="65385" y="0"/>
                  </a:lnTo>
                  <a:lnTo>
                    <a:pt x="57088" y="1417"/>
                  </a:lnTo>
                  <a:lnTo>
                    <a:pt x="37741" y="12923"/>
                  </a:lnTo>
                  <a:lnTo>
                    <a:pt x="17506" y="33109"/>
                  </a:lnTo>
                  <a:lnTo>
                    <a:pt x="4847" y="60335"/>
                  </a:lnTo>
                  <a:lnTo>
                    <a:pt x="0" y="87373"/>
                  </a:lnTo>
                  <a:lnTo>
                    <a:pt x="2629" y="100927"/>
                  </a:lnTo>
                  <a:lnTo>
                    <a:pt x="12441" y="117755"/>
                  </a:lnTo>
                  <a:lnTo>
                    <a:pt x="16081" y="119853"/>
                  </a:lnTo>
                  <a:lnTo>
                    <a:pt x="25768" y="122183"/>
                  </a:lnTo>
                  <a:lnTo>
                    <a:pt x="31315" y="120688"/>
                  </a:lnTo>
                  <a:lnTo>
                    <a:pt x="43121" y="113381"/>
                  </a:lnTo>
                  <a:lnTo>
                    <a:pt x="58298" y="93997"/>
                  </a:lnTo>
                  <a:lnTo>
                    <a:pt x="81279" y="46782"/>
                  </a:lnTo>
                  <a:lnTo>
                    <a:pt x="91834" y="25234"/>
                  </a:lnTo>
                  <a:lnTo>
                    <a:pt x="92998" y="25010"/>
                  </a:lnTo>
                  <a:lnTo>
                    <a:pt x="96171" y="26644"/>
                  </a:lnTo>
                  <a:lnTo>
                    <a:pt x="110896" y="71995"/>
                  </a:lnTo>
                  <a:lnTo>
                    <a:pt x="125524" y="101405"/>
                  </a:lnTo>
                  <a:lnTo>
                    <a:pt x="144007" y="1240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1000"/>
            <p:cNvSpPr/>
            <p:nvPr>
              <p:custDataLst>
                <p:tags r:id="rId87"/>
              </p:custDataLst>
            </p:nvPr>
          </p:nvSpPr>
          <p:spPr>
            <a:xfrm>
              <a:off x="11938000" y="3309281"/>
              <a:ext cx="158751" cy="119720"/>
            </a:xfrm>
            <a:custGeom>
              <a:avLst/>
              <a:gdLst/>
              <a:ahLst/>
              <a:cxnLst/>
              <a:rect l="0" t="0" r="0" b="0"/>
              <a:pathLst>
                <a:path w="158751" h="119720">
                  <a:moveTo>
                    <a:pt x="0" y="11769"/>
                  </a:moveTo>
                  <a:lnTo>
                    <a:pt x="0" y="11769"/>
                  </a:lnTo>
                  <a:lnTo>
                    <a:pt x="8839" y="2931"/>
                  </a:lnTo>
                  <a:lnTo>
                    <a:pt x="16628" y="786"/>
                  </a:lnTo>
                  <a:lnTo>
                    <a:pt x="44261" y="0"/>
                  </a:lnTo>
                  <a:lnTo>
                    <a:pt x="54009" y="2540"/>
                  </a:lnTo>
                  <a:lnTo>
                    <a:pt x="57172" y="5617"/>
                  </a:lnTo>
                  <a:lnTo>
                    <a:pt x="60688" y="14679"/>
                  </a:lnTo>
                  <a:lnTo>
                    <a:pt x="59297" y="38423"/>
                  </a:lnTo>
                  <a:lnTo>
                    <a:pt x="52459" y="53954"/>
                  </a:lnTo>
                  <a:lnTo>
                    <a:pt x="17012" y="100450"/>
                  </a:lnTo>
                  <a:lnTo>
                    <a:pt x="14617" y="104099"/>
                  </a:lnTo>
                  <a:lnTo>
                    <a:pt x="14683" y="105778"/>
                  </a:lnTo>
                  <a:lnTo>
                    <a:pt x="16639" y="109525"/>
                  </a:lnTo>
                  <a:lnTo>
                    <a:pt x="27386" y="109779"/>
                  </a:lnTo>
                  <a:lnTo>
                    <a:pt x="55152" y="109718"/>
                  </a:lnTo>
                  <a:lnTo>
                    <a:pt x="102460" y="109277"/>
                  </a:lnTo>
                  <a:lnTo>
                    <a:pt x="158750" y="1197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1001"/>
            <p:cNvSpPr/>
            <p:nvPr>
              <p:custDataLst>
                <p:tags r:id="rId88"/>
              </p:custDataLst>
            </p:nvPr>
          </p:nvSpPr>
          <p:spPr>
            <a:xfrm>
              <a:off x="11760200" y="3740150"/>
              <a:ext cx="247651" cy="19051"/>
            </a:xfrm>
            <a:custGeom>
              <a:avLst/>
              <a:gdLst/>
              <a:ahLst/>
              <a:cxnLst/>
              <a:rect l="0" t="0" r="0" b="0"/>
              <a:pathLst>
                <a:path w="247651" h="19051">
                  <a:moveTo>
                    <a:pt x="0" y="19050"/>
                  </a:moveTo>
                  <a:lnTo>
                    <a:pt x="0" y="19050"/>
                  </a:lnTo>
                  <a:lnTo>
                    <a:pt x="45434" y="19050"/>
                  </a:lnTo>
                  <a:lnTo>
                    <a:pt x="81742" y="15679"/>
                  </a:lnTo>
                  <a:lnTo>
                    <a:pt x="113236" y="12143"/>
                  </a:lnTo>
                  <a:lnTo>
                    <a:pt x="147694" y="8219"/>
                  </a:lnTo>
                  <a:lnTo>
                    <a:pt x="181822" y="4123"/>
                  </a:lnTo>
                  <a:lnTo>
                    <a:pt x="222658" y="1222"/>
                  </a:lnTo>
                  <a:lnTo>
                    <a:pt x="247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1002"/>
            <p:cNvSpPr/>
            <p:nvPr>
              <p:custDataLst>
                <p:tags r:id="rId89"/>
              </p:custDataLst>
            </p:nvPr>
          </p:nvSpPr>
          <p:spPr>
            <a:xfrm>
              <a:off x="11842750" y="3861139"/>
              <a:ext cx="109331" cy="172792"/>
            </a:xfrm>
            <a:custGeom>
              <a:avLst/>
              <a:gdLst/>
              <a:ahLst/>
              <a:cxnLst/>
              <a:rect l="0" t="0" r="0" b="0"/>
              <a:pathLst>
                <a:path w="109331" h="172792">
                  <a:moveTo>
                    <a:pt x="0" y="12361"/>
                  </a:moveTo>
                  <a:lnTo>
                    <a:pt x="0" y="12361"/>
                  </a:lnTo>
                  <a:lnTo>
                    <a:pt x="3370" y="12361"/>
                  </a:lnTo>
                  <a:lnTo>
                    <a:pt x="6907" y="10479"/>
                  </a:lnTo>
                  <a:lnTo>
                    <a:pt x="8839" y="8990"/>
                  </a:lnTo>
                  <a:lnTo>
                    <a:pt x="36578" y="2236"/>
                  </a:lnTo>
                  <a:lnTo>
                    <a:pt x="75023" y="0"/>
                  </a:lnTo>
                  <a:lnTo>
                    <a:pt x="79649" y="2003"/>
                  </a:lnTo>
                  <a:lnTo>
                    <a:pt x="82732" y="5456"/>
                  </a:lnTo>
                  <a:lnTo>
                    <a:pt x="84788" y="9874"/>
                  </a:lnTo>
                  <a:lnTo>
                    <a:pt x="84041" y="14936"/>
                  </a:lnTo>
                  <a:lnTo>
                    <a:pt x="77568" y="26205"/>
                  </a:lnTo>
                  <a:lnTo>
                    <a:pt x="32826" y="68482"/>
                  </a:lnTo>
                  <a:lnTo>
                    <a:pt x="35990" y="69054"/>
                  </a:lnTo>
                  <a:lnTo>
                    <a:pt x="73840" y="72855"/>
                  </a:lnTo>
                  <a:lnTo>
                    <a:pt x="94550" y="81712"/>
                  </a:lnTo>
                  <a:lnTo>
                    <a:pt x="103875" y="93043"/>
                  </a:lnTo>
                  <a:lnTo>
                    <a:pt x="107351" y="100016"/>
                  </a:lnTo>
                  <a:lnTo>
                    <a:pt x="109330" y="115289"/>
                  </a:lnTo>
                  <a:lnTo>
                    <a:pt x="107153" y="130779"/>
                  </a:lnTo>
                  <a:lnTo>
                    <a:pt x="101481" y="144719"/>
                  </a:lnTo>
                  <a:lnTo>
                    <a:pt x="88611" y="156089"/>
                  </a:lnTo>
                  <a:lnTo>
                    <a:pt x="61532" y="168541"/>
                  </a:lnTo>
                  <a:lnTo>
                    <a:pt x="42164" y="172791"/>
                  </a:lnTo>
                  <a:lnTo>
                    <a:pt x="6350" y="1711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9" name="SMARTInkShape-Group199"/>
          <p:cNvGrpSpPr/>
          <p:nvPr/>
        </p:nvGrpSpPr>
        <p:grpSpPr>
          <a:xfrm>
            <a:off x="3879850" y="4370022"/>
            <a:ext cx="1157540" cy="365302"/>
            <a:chOff x="3879850" y="4370022"/>
            <a:chExt cx="1157540" cy="365302"/>
          </a:xfrm>
        </p:grpSpPr>
        <p:sp>
          <p:nvSpPr>
            <p:cNvPr id="160" name="SMARTInkShape-1003"/>
            <p:cNvSpPr/>
            <p:nvPr>
              <p:custDataLst>
                <p:tags r:id="rId77"/>
              </p:custDataLst>
            </p:nvPr>
          </p:nvSpPr>
          <p:spPr>
            <a:xfrm>
              <a:off x="3879850" y="4629150"/>
              <a:ext cx="95251" cy="6351"/>
            </a:xfrm>
            <a:custGeom>
              <a:avLst/>
              <a:gdLst/>
              <a:ahLst/>
              <a:cxnLst/>
              <a:rect l="0" t="0" r="0" b="0"/>
              <a:pathLst>
                <a:path w="95251" h="6351">
                  <a:moveTo>
                    <a:pt x="0" y="0"/>
                  </a:moveTo>
                  <a:lnTo>
                    <a:pt x="0" y="0"/>
                  </a:lnTo>
                  <a:lnTo>
                    <a:pt x="6480" y="705"/>
                  </a:lnTo>
                  <a:lnTo>
                    <a:pt x="32603" y="5467"/>
                  </a:lnTo>
                  <a:lnTo>
                    <a:pt x="78763" y="6272"/>
                  </a:lnTo>
                  <a:lnTo>
                    <a:pt x="952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1004"/>
            <p:cNvSpPr/>
            <p:nvPr>
              <p:custDataLst>
                <p:tags r:id="rId78"/>
              </p:custDataLst>
            </p:nvPr>
          </p:nvSpPr>
          <p:spPr>
            <a:xfrm>
              <a:off x="3880402" y="4699000"/>
              <a:ext cx="120099" cy="20944"/>
            </a:xfrm>
            <a:custGeom>
              <a:avLst/>
              <a:gdLst/>
              <a:ahLst/>
              <a:cxnLst/>
              <a:rect l="0" t="0" r="0" b="0"/>
              <a:pathLst>
                <a:path w="120099" h="20944">
                  <a:moveTo>
                    <a:pt x="18498" y="0"/>
                  </a:moveTo>
                  <a:lnTo>
                    <a:pt x="18498" y="0"/>
                  </a:lnTo>
                  <a:lnTo>
                    <a:pt x="1747" y="13798"/>
                  </a:lnTo>
                  <a:lnTo>
                    <a:pt x="275" y="16960"/>
                  </a:lnTo>
                  <a:lnTo>
                    <a:pt x="0" y="19773"/>
                  </a:lnTo>
                  <a:lnTo>
                    <a:pt x="2638" y="20943"/>
                  </a:lnTo>
                  <a:lnTo>
                    <a:pt x="41592" y="16068"/>
                  </a:lnTo>
                  <a:lnTo>
                    <a:pt x="83371" y="8296"/>
                  </a:lnTo>
                  <a:lnTo>
                    <a:pt x="12009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1005"/>
            <p:cNvSpPr/>
            <p:nvPr>
              <p:custDataLst>
                <p:tags r:id="rId79"/>
              </p:custDataLst>
            </p:nvPr>
          </p:nvSpPr>
          <p:spPr>
            <a:xfrm>
              <a:off x="4232516" y="4496683"/>
              <a:ext cx="136285" cy="238641"/>
            </a:xfrm>
            <a:custGeom>
              <a:avLst/>
              <a:gdLst/>
              <a:ahLst/>
              <a:cxnLst/>
              <a:rect l="0" t="0" r="0" b="0"/>
              <a:pathLst>
                <a:path w="136285" h="238641">
                  <a:moveTo>
                    <a:pt x="129934" y="5467"/>
                  </a:moveTo>
                  <a:lnTo>
                    <a:pt x="129934" y="5467"/>
                  </a:lnTo>
                  <a:lnTo>
                    <a:pt x="129934" y="2096"/>
                  </a:lnTo>
                  <a:lnTo>
                    <a:pt x="129228" y="1103"/>
                  </a:lnTo>
                  <a:lnTo>
                    <a:pt x="128052" y="441"/>
                  </a:lnTo>
                  <a:lnTo>
                    <a:pt x="126563" y="0"/>
                  </a:lnTo>
                  <a:lnTo>
                    <a:pt x="84155" y="6991"/>
                  </a:lnTo>
                  <a:lnTo>
                    <a:pt x="48045" y="16956"/>
                  </a:lnTo>
                  <a:lnTo>
                    <a:pt x="23996" y="31464"/>
                  </a:lnTo>
                  <a:lnTo>
                    <a:pt x="19092" y="35499"/>
                  </a:lnTo>
                  <a:lnTo>
                    <a:pt x="13643" y="45625"/>
                  </a:lnTo>
                  <a:lnTo>
                    <a:pt x="4640" y="88755"/>
                  </a:lnTo>
                  <a:lnTo>
                    <a:pt x="3158" y="135517"/>
                  </a:lnTo>
                  <a:lnTo>
                    <a:pt x="1097" y="175220"/>
                  </a:lnTo>
                  <a:lnTo>
                    <a:pt x="0" y="192390"/>
                  </a:lnTo>
                  <a:lnTo>
                    <a:pt x="4217" y="207078"/>
                  </a:lnTo>
                  <a:lnTo>
                    <a:pt x="14525" y="223875"/>
                  </a:lnTo>
                  <a:lnTo>
                    <a:pt x="24313" y="231418"/>
                  </a:lnTo>
                  <a:lnTo>
                    <a:pt x="29887" y="234418"/>
                  </a:lnTo>
                  <a:lnTo>
                    <a:pt x="54586" y="238640"/>
                  </a:lnTo>
                  <a:lnTo>
                    <a:pt x="94537" y="229926"/>
                  </a:lnTo>
                  <a:lnTo>
                    <a:pt x="136284" y="215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1006"/>
            <p:cNvSpPr/>
            <p:nvPr>
              <p:custDataLst>
                <p:tags r:id="rId80"/>
              </p:custDataLst>
            </p:nvPr>
          </p:nvSpPr>
          <p:spPr>
            <a:xfrm>
              <a:off x="4203700" y="4648200"/>
              <a:ext cx="120651" cy="19051"/>
            </a:xfrm>
            <a:custGeom>
              <a:avLst/>
              <a:gdLst/>
              <a:ahLst/>
              <a:cxnLst/>
              <a:rect l="0" t="0" r="0" b="0"/>
              <a:pathLst>
                <a:path w="120651" h="19051">
                  <a:moveTo>
                    <a:pt x="0" y="19050"/>
                  </a:moveTo>
                  <a:lnTo>
                    <a:pt x="0" y="19050"/>
                  </a:lnTo>
                  <a:lnTo>
                    <a:pt x="39232" y="15287"/>
                  </a:lnTo>
                  <a:lnTo>
                    <a:pt x="78417" y="7116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1007"/>
            <p:cNvSpPr/>
            <p:nvPr>
              <p:custDataLst>
                <p:tags r:id="rId81"/>
              </p:custDataLst>
            </p:nvPr>
          </p:nvSpPr>
          <p:spPr>
            <a:xfrm>
              <a:off x="4483976" y="4473379"/>
              <a:ext cx="126125" cy="231042"/>
            </a:xfrm>
            <a:custGeom>
              <a:avLst/>
              <a:gdLst/>
              <a:ahLst/>
              <a:cxnLst/>
              <a:rect l="0" t="0" r="0" b="0"/>
              <a:pathLst>
                <a:path w="126125" h="231042">
                  <a:moveTo>
                    <a:pt x="126124" y="3371"/>
                  </a:moveTo>
                  <a:lnTo>
                    <a:pt x="126124" y="3371"/>
                  </a:lnTo>
                  <a:lnTo>
                    <a:pt x="119382" y="0"/>
                  </a:lnTo>
                  <a:lnTo>
                    <a:pt x="112309" y="226"/>
                  </a:lnTo>
                  <a:lnTo>
                    <a:pt x="96270" y="2750"/>
                  </a:lnTo>
                  <a:lnTo>
                    <a:pt x="50252" y="8404"/>
                  </a:lnTo>
                  <a:lnTo>
                    <a:pt x="17628" y="20375"/>
                  </a:lnTo>
                  <a:lnTo>
                    <a:pt x="3843" y="30897"/>
                  </a:lnTo>
                  <a:lnTo>
                    <a:pt x="1221" y="38888"/>
                  </a:lnTo>
                  <a:lnTo>
                    <a:pt x="761" y="49495"/>
                  </a:lnTo>
                  <a:lnTo>
                    <a:pt x="4714" y="89904"/>
                  </a:lnTo>
                  <a:lnTo>
                    <a:pt x="4618" y="137508"/>
                  </a:lnTo>
                  <a:lnTo>
                    <a:pt x="418" y="182032"/>
                  </a:lnTo>
                  <a:lnTo>
                    <a:pt x="0" y="217137"/>
                  </a:lnTo>
                  <a:lnTo>
                    <a:pt x="2571" y="224907"/>
                  </a:lnTo>
                  <a:lnTo>
                    <a:pt x="6360" y="227262"/>
                  </a:lnTo>
                  <a:lnTo>
                    <a:pt x="30840" y="231041"/>
                  </a:lnTo>
                  <a:lnTo>
                    <a:pt x="72759" y="230437"/>
                  </a:lnTo>
                  <a:lnTo>
                    <a:pt x="113424" y="2192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1008"/>
            <p:cNvSpPr/>
            <p:nvPr>
              <p:custDataLst>
                <p:tags r:id="rId82"/>
              </p:custDataLst>
            </p:nvPr>
          </p:nvSpPr>
          <p:spPr>
            <a:xfrm>
              <a:off x="4642733" y="4517542"/>
              <a:ext cx="157868" cy="175109"/>
            </a:xfrm>
            <a:custGeom>
              <a:avLst/>
              <a:gdLst/>
              <a:ahLst/>
              <a:cxnLst/>
              <a:rect l="0" t="0" r="0" b="0"/>
              <a:pathLst>
                <a:path w="157868" h="175109">
                  <a:moveTo>
                    <a:pt x="5467" y="3658"/>
                  </a:moveTo>
                  <a:lnTo>
                    <a:pt x="5467" y="3658"/>
                  </a:lnTo>
                  <a:lnTo>
                    <a:pt x="2096" y="287"/>
                  </a:lnTo>
                  <a:lnTo>
                    <a:pt x="1103" y="0"/>
                  </a:lnTo>
                  <a:lnTo>
                    <a:pt x="441" y="514"/>
                  </a:lnTo>
                  <a:lnTo>
                    <a:pt x="0" y="1561"/>
                  </a:lnTo>
                  <a:lnTo>
                    <a:pt x="1116" y="2966"/>
                  </a:lnTo>
                  <a:lnTo>
                    <a:pt x="47945" y="37481"/>
                  </a:lnTo>
                  <a:lnTo>
                    <a:pt x="90162" y="81521"/>
                  </a:lnTo>
                  <a:lnTo>
                    <a:pt x="128709" y="129105"/>
                  </a:lnTo>
                  <a:lnTo>
                    <a:pt x="157867" y="1751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1009"/>
            <p:cNvSpPr/>
            <p:nvPr>
              <p:custDataLst>
                <p:tags r:id="rId83"/>
              </p:custDataLst>
            </p:nvPr>
          </p:nvSpPr>
          <p:spPr>
            <a:xfrm>
              <a:off x="4684664" y="4521200"/>
              <a:ext cx="109587" cy="184151"/>
            </a:xfrm>
            <a:custGeom>
              <a:avLst/>
              <a:gdLst/>
              <a:ahLst/>
              <a:cxnLst/>
              <a:rect l="0" t="0" r="0" b="0"/>
              <a:pathLst>
                <a:path w="109587" h="184151">
                  <a:moveTo>
                    <a:pt x="109586" y="0"/>
                  </a:moveTo>
                  <a:lnTo>
                    <a:pt x="109586" y="0"/>
                  </a:lnTo>
                  <a:lnTo>
                    <a:pt x="96102" y="3371"/>
                  </a:lnTo>
                  <a:lnTo>
                    <a:pt x="51975" y="35974"/>
                  </a:lnTo>
                  <a:lnTo>
                    <a:pt x="28781" y="66633"/>
                  </a:lnTo>
                  <a:lnTo>
                    <a:pt x="11874" y="102528"/>
                  </a:lnTo>
                  <a:lnTo>
                    <a:pt x="0" y="149761"/>
                  </a:lnTo>
                  <a:lnTo>
                    <a:pt x="1636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1010"/>
            <p:cNvSpPr/>
            <p:nvPr>
              <p:custDataLst>
                <p:tags r:id="rId84"/>
              </p:custDataLst>
            </p:nvPr>
          </p:nvSpPr>
          <p:spPr>
            <a:xfrm>
              <a:off x="4803292" y="4389784"/>
              <a:ext cx="84358" cy="134906"/>
            </a:xfrm>
            <a:custGeom>
              <a:avLst/>
              <a:gdLst/>
              <a:ahLst/>
              <a:cxnLst/>
              <a:rect l="0" t="0" r="0" b="0"/>
              <a:pathLst>
                <a:path w="84358" h="134906">
                  <a:moveTo>
                    <a:pt x="3658" y="17116"/>
                  </a:moveTo>
                  <a:lnTo>
                    <a:pt x="3658" y="17116"/>
                  </a:lnTo>
                  <a:lnTo>
                    <a:pt x="287" y="13745"/>
                  </a:lnTo>
                  <a:lnTo>
                    <a:pt x="0" y="12752"/>
                  </a:lnTo>
                  <a:lnTo>
                    <a:pt x="514" y="12090"/>
                  </a:lnTo>
                  <a:lnTo>
                    <a:pt x="24104" y="830"/>
                  </a:lnTo>
                  <a:lnTo>
                    <a:pt x="35323" y="0"/>
                  </a:lnTo>
                  <a:lnTo>
                    <a:pt x="48866" y="3499"/>
                  </a:lnTo>
                  <a:lnTo>
                    <a:pt x="55030" y="7066"/>
                  </a:lnTo>
                  <a:lnTo>
                    <a:pt x="56251" y="9710"/>
                  </a:lnTo>
                  <a:lnTo>
                    <a:pt x="55725" y="16412"/>
                  </a:lnTo>
                  <a:lnTo>
                    <a:pt x="51462" y="28118"/>
                  </a:lnTo>
                  <a:lnTo>
                    <a:pt x="45836" y="34470"/>
                  </a:lnTo>
                  <a:lnTo>
                    <a:pt x="40043" y="39646"/>
                  </a:lnTo>
                  <a:lnTo>
                    <a:pt x="37468" y="44298"/>
                  </a:lnTo>
                  <a:lnTo>
                    <a:pt x="37487" y="45820"/>
                  </a:lnTo>
                  <a:lnTo>
                    <a:pt x="38205" y="46836"/>
                  </a:lnTo>
                  <a:lnTo>
                    <a:pt x="73213" y="67260"/>
                  </a:lnTo>
                  <a:lnTo>
                    <a:pt x="79962" y="76797"/>
                  </a:lnTo>
                  <a:lnTo>
                    <a:pt x="84357" y="94066"/>
                  </a:lnTo>
                  <a:lnTo>
                    <a:pt x="82152" y="100166"/>
                  </a:lnTo>
                  <a:lnTo>
                    <a:pt x="66269" y="118158"/>
                  </a:lnTo>
                  <a:lnTo>
                    <a:pt x="48550" y="131329"/>
                  </a:lnTo>
                  <a:lnTo>
                    <a:pt x="38662" y="134905"/>
                  </a:lnTo>
                  <a:lnTo>
                    <a:pt x="34049" y="134448"/>
                  </a:lnTo>
                  <a:lnTo>
                    <a:pt x="16358" y="1250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1011"/>
            <p:cNvSpPr/>
            <p:nvPr>
              <p:custDataLst>
                <p:tags r:id="rId85"/>
              </p:custDataLst>
            </p:nvPr>
          </p:nvSpPr>
          <p:spPr>
            <a:xfrm>
              <a:off x="4927600" y="4370022"/>
              <a:ext cx="109790" cy="305898"/>
            </a:xfrm>
            <a:custGeom>
              <a:avLst/>
              <a:gdLst/>
              <a:ahLst/>
              <a:cxnLst/>
              <a:rect l="0" t="0" r="0" b="0"/>
              <a:pathLst>
                <a:path w="109790" h="305898">
                  <a:moveTo>
                    <a:pt x="25400" y="17828"/>
                  </a:moveTo>
                  <a:lnTo>
                    <a:pt x="25400" y="17828"/>
                  </a:lnTo>
                  <a:lnTo>
                    <a:pt x="28771" y="14457"/>
                  </a:lnTo>
                  <a:lnTo>
                    <a:pt x="53961" y="4963"/>
                  </a:lnTo>
                  <a:lnTo>
                    <a:pt x="81920" y="0"/>
                  </a:lnTo>
                  <a:lnTo>
                    <a:pt x="98042" y="2511"/>
                  </a:lnTo>
                  <a:lnTo>
                    <a:pt x="102050" y="5500"/>
                  </a:lnTo>
                  <a:lnTo>
                    <a:pt x="108385" y="14465"/>
                  </a:lnTo>
                  <a:lnTo>
                    <a:pt x="109789" y="27387"/>
                  </a:lnTo>
                  <a:lnTo>
                    <a:pt x="103122" y="71167"/>
                  </a:lnTo>
                  <a:lnTo>
                    <a:pt x="99219" y="103858"/>
                  </a:lnTo>
                  <a:lnTo>
                    <a:pt x="89684" y="145075"/>
                  </a:lnTo>
                  <a:lnTo>
                    <a:pt x="80301" y="190607"/>
                  </a:lnTo>
                  <a:lnTo>
                    <a:pt x="81897" y="231691"/>
                  </a:lnTo>
                  <a:lnTo>
                    <a:pt x="79050" y="267192"/>
                  </a:lnTo>
                  <a:lnTo>
                    <a:pt x="73703" y="280586"/>
                  </a:lnTo>
                  <a:lnTo>
                    <a:pt x="70302" y="286133"/>
                  </a:lnTo>
                  <a:lnTo>
                    <a:pt x="58997" y="294178"/>
                  </a:lnTo>
                  <a:lnTo>
                    <a:pt x="32115" y="305092"/>
                  </a:lnTo>
                  <a:lnTo>
                    <a:pt x="19212" y="305897"/>
                  </a:lnTo>
                  <a:lnTo>
                    <a:pt x="0" y="3035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2" name="SMARTInkShape-Group200"/>
          <p:cNvGrpSpPr/>
          <p:nvPr/>
        </p:nvGrpSpPr>
        <p:grpSpPr>
          <a:xfrm>
            <a:off x="5685942" y="4889500"/>
            <a:ext cx="149709" cy="104972"/>
            <a:chOff x="5685942" y="4889500"/>
            <a:chExt cx="149709" cy="104972"/>
          </a:xfrm>
        </p:grpSpPr>
        <p:sp>
          <p:nvSpPr>
            <p:cNvPr id="170" name="SMARTInkShape-1012"/>
            <p:cNvSpPr/>
            <p:nvPr>
              <p:custDataLst>
                <p:tags r:id="rId75"/>
              </p:custDataLst>
            </p:nvPr>
          </p:nvSpPr>
          <p:spPr>
            <a:xfrm>
              <a:off x="5696833" y="4889500"/>
              <a:ext cx="107068" cy="1"/>
            </a:xfrm>
            <a:custGeom>
              <a:avLst/>
              <a:gdLst/>
              <a:ahLst/>
              <a:cxnLst/>
              <a:rect l="0" t="0" r="0" b="0"/>
              <a:pathLst>
                <a:path w="107068" h="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47234" y="0"/>
                  </a:lnTo>
                  <a:lnTo>
                    <a:pt x="90059" y="0"/>
                  </a:lnTo>
                  <a:lnTo>
                    <a:pt x="1070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1013"/>
            <p:cNvSpPr/>
            <p:nvPr>
              <p:custDataLst>
                <p:tags r:id="rId76"/>
              </p:custDataLst>
            </p:nvPr>
          </p:nvSpPr>
          <p:spPr>
            <a:xfrm>
              <a:off x="5685942" y="4965700"/>
              <a:ext cx="149709" cy="28772"/>
            </a:xfrm>
            <a:custGeom>
              <a:avLst/>
              <a:gdLst/>
              <a:ahLst/>
              <a:cxnLst/>
              <a:rect l="0" t="0" r="0" b="0"/>
              <a:pathLst>
                <a:path w="149709" h="28772">
                  <a:moveTo>
                    <a:pt x="3658" y="25400"/>
                  </a:moveTo>
                  <a:lnTo>
                    <a:pt x="3658" y="25400"/>
                  </a:lnTo>
                  <a:lnTo>
                    <a:pt x="0" y="25400"/>
                  </a:lnTo>
                  <a:lnTo>
                    <a:pt x="1561" y="25400"/>
                  </a:lnTo>
                  <a:lnTo>
                    <a:pt x="9779" y="28771"/>
                  </a:lnTo>
                  <a:lnTo>
                    <a:pt x="47592" y="25386"/>
                  </a:lnTo>
                  <a:lnTo>
                    <a:pt x="94052" y="15675"/>
                  </a:lnTo>
                  <a:lnTo>
                    <a:pt x="1497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8" name="SMARTInkShape-Group201"/>
          <p:cNvGrpSpPr/>
          <p:nvPr/>
        </p:nvGrpSpPr>
        <p:grpSpPr>
          <a:xfrm>
            <a:off x="6212208" y="4643434"/>
            <a:ext cx="2087243" cy="741367"/>
            <a:chOff x="6212208" y="4643434"/>
            <a:chExt cx="2087243" cy="741367"/>
          </a:xfrm>
        </p:grpSpPr>
        <p:sp>
          <p:nvSpPr>
            <p:cNvPr id="173" name="SMARTInkShape-1014"/>
            <p:cNvSpPr/>
            <p:nvPr>
              <p:custDataLst>
                <p:tags r:id="rId60"/>
              </p:custDataLst>
            </p:nvPr>
          </p:nvSpPr>
          <p:spPr>
            <a:xfrm>
              <a:off x="8175429" y="5054600"/>
              <a:ext cx="124022" cy="16072"/>
            </a:xfrm>
            <a:custGeom>
              <a:avLst/>
              <a:gdLst/>
              <a:ahLst/>
              <a:cxnLst/>
              <a:rect l="0" t="0" r="0" b="0"/>
              <a:pathLst>
                <a:path w="124022" h="16072">
                  <a:moveTo>
                    <a:pt x="3371" y="12700"/>
                  </a:moveTo>
                  <a:lnTo>
                    <a:pt x="3371" y="12700"/>
                  </a:lnTo>
                  <a:lnTo>
                    <a:pt x="0" y="12700"/>
                  </a:lnTo>
                  <a:lnTo>
                    <a:pt x="8016" y="16071"/>
                  </a:lnTo>
                  <a:lnTo>
                    <a:pt x="52084" y="9028"/>
                  </a:lnTo>
                  <a:lnTo>
                    <a:pt x="99571" y="2988"/>
                  </a:lnTo>
                  <a:lnTo>
                    <a:pt x="1240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1015"/>
            <p:cNvSpPr/>
            <p:nvPr>
              <p:custDataLst>
                <p:tags r:id="rId61"/>
              </p:custDataLst>
            </p:nvPr>
          </p:nvSpPr>
          <p:spPr>
            <a:xfrm>
              <a:off x="7793215" y="4908550"/>
              <a:ext cx="169686" cy="25401"/>
            </a:xfrm>
            <a:custGeom>
              <a:avLst/>
              <a:gdLst/>
              <a:ahLst/>
              <a:cxnLst/>
              <a:rect l="0" t="0" r="0" b="0"/>
              <a:pathLst>
                <a:path w="169686" h="25401">
                  <a:moveTo>
                    <a:pt x="10935" y="25400"/>
                  </a:moveTo>
                  <a:lnTo>
                    <a:pt x="10935" y="25400"/>
                  </a:lnTo>
                  <a:lnTo>
                    <a:pt x="4193" y="22029"/>
                  </a:lnTo>
                  <a:lnTo>
                    <a:pt x="2207" y="20331"/>
                  </a:lnTo>
                  <a:lnTo>
                    <a:pt x="0" y="16561"/>
                  </a:lnTo>
                  <a:lnTo>
                    <a:pt x="117" y="15274"/>
                  </a:lnTo>
                  <a:lnTo>
                    <a:pt x="901" y="14416"/>
                  </a:lnTo>
                  <a:lnTo>
                    <a:pt x="2129" y="13844"/>
                  </a:lnTo>
                  <a:lnTo>
                    <a:pt x="40998" y="9429"/>
                  </a:lnTo>
                  <a:lnTo>
                    <a:pt x="82558" y="7263"/>
                  </a:lnTo>
                  <a:lnTo>
                    <a:pt x="116146" y="4874"/>
                  </a:lnTo>
                  <a:lnTo>
                    <a:pt x="1696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1016"/>
            <p:cNvSpPr/>
            <p:nvPr>
              <p:custDataLst>
                <p:tags r:id="rId62"/>
              </p:custDataLst>
            </p:nvPr>
          </p:nvSpPr>
          <p:spPr>
            <a:xfrm>
              <a:off x="7635839" y="4802153"/>
              <a:ext cx="288962" cy="261663"/>
            </a:xfrm>
            <a:custGeom>
              <a:avLst/>
              <a:gdLst/>
              <a:ahLst/>
              <a:cxnLst/>
              <a:rect l="0" t="0" r="0" b="0"/>
              <a:pathLst>
                <a:path w="288962" h="261663">
                  <a:moveTo>
                    <a:pt x="149261" y="195297"/>
                  </a:moveTo>
                  <a:lnTo>
                    <a:pt x="149261" y="195297"/>
                  </a:lnTo>
                  <a:lnTo>
                    <a:pt x="113810" y="171448"/>
                  </a:lnTo>
                  <a:lnTo>
                    <a:pt x="82913" y="161736"/>
                  </a:lnTo>
                  <a:lnTo>
                    <a:pt x="51286" y="165284"/>
                  </a:lnTo>
                  <a:lnTo>
                    <a:pt x="33044" y="175373"/>
                  </a:lnTo>
                  <a:lnTo>
                    <a:pt x="12755" y="196920"/>
                  </a:lnTo>
                  <a:lnTo>
                    <a:pt x="3925" y="213657"/>
                  </a:lnTo>
                  <a:lnTo>
                    <a:pt x="0" y="232855"/>
                  </a:lnTo>
                  <a:lnTo>
                    <a:pt x="1071" y="240797"/>
                  </a:lnTo>
                  <a:lnTo>
                    <a:pt x="7904" y="253384"/>
                  </a:lnTo>
                  <a:lnTo>
                    <a:pt x="13396" y="257305"/>
                  </a:lnTo>
                  <a:lnTo>
                    <a:pt x="27023" y="261662"/>
                  </a:lnTo>
                  <a:lnTo>
                    <a:pt x="42487" y="259835"/>
                  </a:lnTo>
                  <a:lnTo>
                    <a:pt x="50562" y="257372"/>
                  </a:lnTo>
                  <a:lnTo>
                    <a:pt x="65177" y="247110"/>
                  </a:lnTo>
                  <a:lnTo>
                    <a:pt x="78023" y="232436"/>
                  </a:lnTo>
                  <a:lnTo>
                    <a:pt x="97769" y="190508"/>
                  </a:lnTo>
                  <a:lnTo>
                    <a:pt x="106619" y="160713"/>
                  </a:lnTo>
                  <a:lnTo>
                    <a:pt x="115258" y="121600"/>
                  </a:lnTo>
                  <a:lnTo>
                    <a:pt x="120037" y="82109"/>
                  </a:lnTo>
                  <a:lnTo>
                    <a:pt x="121456" y="46919"/>
                  </a:lnTo>
                  <a:lnTo>
                    <a:pt x="118288" y="14063"/>
                  </a:lnTo>
                  <a:lnTo>
                    <a:pt x="114799" y="5387"/>
                  </a:lnTo>
                  <a:lnTo>
                    <a:pt x="112175" y="5191"/>
                  </a:lnTo>
                  <a:lnTo>
                    <a:pt x="105497" y="10616"/>
                  </a:lnTo>
                  <a:lnTo>
                    <a:pt x="93803" y="35684"/>
                  </a:lnTo>
                  <a:lnTo>
                    <a:pt x="84773" y="76665"/>
                  </a:lnTo>
                  <a:lnTo>
                    <a:pt x="81795" y="108234"/>
                  </a:lnTo>
                  <a:lnTo>
                    <a:pt x="80470" y="140375"/>
                  </a:lnTo>
                  <a:lnTo>
                    <a:pt x="79725" y="184824"/>
                  </a:lnTo>
                  <a:lnTo>
                    <a:pt x="80915" y="219554"/>
                  </a:lnTo>
                  <a:lnTo>
                    <a:pt x="86194" y="236417"/>
                  </a:lnTo>
                  <a:lnTo>
                    <a:pt x="89577" y="241055"/>
                  </a:lnTo>
                  <a:lnTo>
                    <a:pt x="93244" y="243441"/>
                  </a:lnTo>
                  <a:lnTo>
                    <a:pt x="97099" y="244326"/>
                  </a:lnTo>
                  <a:lnTo>
                    <a:pt x="107028" y="239665"/>
                  </a:lnTo>
                  <a:lnTo>
                    <a:pt x="137390" y="212684"/>
                  </a:lnTo>
                  <a:lnTo>
                    <a:pt x="163696" y="173481"/>
                  </a:lnTo>
                  <a:lnTo>
                    <a:pt x="182723" y="138564"/>
                  </a:lnTo>
                  <a:lnTo>
                    <a:pt x="201527" y="101643"/>
                  </a:lnTo>
                  <a:lnTo>
                    <a:pt x="222602" y="55207"/>
                  </a:lnTo>
                  <a:lnTo>
                    <a:pt x="234878" y="15042"/>
                  </a:lnTo>
                  <a:lnTo>
                    <a:pt x="235997" y="3000"/>
                  </a:lnTo>
                  <a:lnTo>
                    <a:pt x="235306" y="777"/>
                  </a:lnTo>
                  <a:lnTo>
                    <a:pt x="234141" y="0"/>
                  </a:lnTo>
                  <a:lnTo>
                    <a:pt x="232659" y="1599"/>
                  </a:lnTo>
                  <a:lnTo>
                    <a:pt x="229131" y="9020"/>
                  </a:lnTo>
                  <a:lnTo>
                    <a:pt x="221116" y="52015"/>
                  </a:lnTo>
                  <a:lnTo>
                    <a:pt x="215550" y="97182"/>
                  </a:lnTo>
                  <a:lnTo>
                    <a:pt x="213587" y="141453"/>
                  </a:lnTo>
                  <a:lnTo>
                    <a:pt x="214417" y="180989"/>
                  </a:lnTo>
                  <a:lnTo>
                    <a:pt x="222973" y="213244"/>
                  </a:lnTo>
                  <a:lnTo>
                    <a:pt x="230470" y="227027"/>
                  </a:lnTo>
                  <a:lnTo>
                    <a:pt x="245995" y="242720"/>
                  </a:lnTo>
                  <a:lnTo>
                    <a:pt x="251850" y="245257"/>
                  </a:lnTo>
                  <a:lnTo>
                    <a:pt x="264000" y="246194"/>
                  </a:lnTo>
                  <a:lnTo>
                    <a:pt x="269498" y="244045"/>
                  </a:lnTo>
                  <a:lnTo>
                    <a:pt x="288961" y="2270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1017"/>
            <p:cNvSpPr/>
            <p:nvPr>
              <p:custDataLst>
                <p:tags r:id="rId63"/>
              </p:custDataLst>
            </p:nvPr>
          </p:nvSpPr>
          <p:spPr>
            <a:xfrm>
              <a:off x="7499349" y="5003800"/>
              <a:ext cx="12702" cy="6351"/>
            </a:xfrm>
            <a:custGeom>
              <a:avLst/>
              <a:gdLst/>
              <a:ahLst/>
              <a:cxnLst/>
              <a:rect l="0" t="0" r="0" b="0"/>
              <a:pathLst>
                <a:path w="12702" h="6351">
                  <a:moveTo>
                    <a:pt x="1" y="6350"/>
                  </a:moveTo>
                  <a:lnTo>
                    <a:pt x="1" y="6350"/>
                  </a:lnTo>
                  <a:lnTo>
                    <a:pt x="0" y="2979"/>
                  </a:lnTo>
                  <a:lnTo>
                    <a:pt x="706" y="1986"/>
                  </a:lnTo>
                  <a:lnTo>
                    <a:pt x="1882" y="1324"/>
                  </a:lnTo>
                  <a:lnTo>
                    <a:pt x="127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1018"/>
            <p:cNvSpPr/>
            <p:nvPr>
              <p:custDataLst>
                <p:tags r:id="rId64"/>
              </p:custDataLst>
            </p:nvPr>
          </p:nvSpPr>
          <p:spPr>
            <a:xfrm>
              <a:off x="7303941" y="5189356"/>
              <a:ext cx="157310" cy="57448"/>
            </a:xfrm>
            <a:custGeom>
              <a:avLst/>
              <a:gdLst/>
              <a:ahLst/>
              <a:cxnLst/>
              <a:rect l="0" t="0" r="0" b="0"/>
              <a:pathLst>
                <a:path w="157310" h="57448">
                  <a:moveTo>
                    <a:pt x="81109" y="17644"/>
                  </a:moveTo>
                  <a:lnTo>
                    <a:pt x="81109" y="17644"/>
                  </a:lnTo>
                  <a:lnTo>
                    <a:pt x="67294" y="5711"/>
                  </a:lnTo>
                  <a:lnTo>
                    <a:pt x="59447" y="1757"/>
                  </a:lnTo>
                  <a:lnTo>
                    <a:pt x="51255" y="0"/>
                  </a:lnTo>
                  <a:lnTo>
                    <a:pt x="42911" y="1100"/>
                  </a:lnTo>
                  <a:lnTo>
                    <a:pt x="28397" y="7567"/>
                  </a:lnTo>
                  <a:lnTo>
                    <a:pt x="18170" y="14576"/>
                  </a:lnTo>
                  <a:lnTo>
                    <a:pt x="11274" y="22396"/>
                  </a:lnTo>
                  <a:lnTo>
                    <a:pt x="1801" y="42572"/>
                  </a:lnTo>
                  <a:lnTo>
                    <a:pt x="0" y="49419"/>
                  </a:lnTo>
                  <a:lnTo>
                    <a:pt x="931" y="52233"/>
                  </a:lnTo>
                  <a:lnTo>
                    <a:pt x="5727" y="57240"/>
                  </a:lnTo>
                  <a:lnTo>
                    <a:pt x="9688" y="57447"/>
                  </a:lnTo>
                  <a:lnTo>
                    <a:pt x="19732" y="53914"/>
                  </a:lnTo>
                  <a:lnTo>
                    <a:pt x="55626" y="27603"/>
                  </a:lnTo>
                  <a:lnTo>
                    <a:pt x="69255" y="24706"/>
                  </a:lnTo>
                  <a:lnTo>
                    <a:pt x="83241" y="30947"/>
                  </a:lnTo>
                  <a:lnTo>
                    <a:pt x="113928" y="50495"/>
                  </a:lnTo>
                  <a:lnTo>
                    <a:pt x="157309" y="557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1019"/>
            <p:cNvSpPr/>
            <p:nvPr>
              <p:custDataLst>
                <p:tags r:id="rId65"/>
              </p:custDataLst>
            </p:nvPr>
          </p:nvSpPr>
          <p:spPr>
            <a:xfrm>
              <a:off x="7150100" y="5147330"/>
              <a:ext cx="120651" cy="134909"/>
            </a:xfrm>
            <a:custGeom>
              <a:avLst/>
              <a:gdLst/>
              <a:ahLst/>
              <a:cxnLst/>
              <a:rect l="0" t="0" r="0" b="0"/>
              <a:pathLst>
                <a:path w="120651" h="134909">
                  <a:moveTo>
                    <a:pt x="0" y="21570"/>
                  </a:moveTo>
                  <a:lnTo>
                    <a:pt x="0" y="21570"/>
                  </a:lnTo>
                  <a:lnTo>
                    <a:pt x="10844" y="12136"/>
                  </a:lnTo>
                  <a:lnTo>
                    <a:pt x="38692" y="555"/>
                  </a:lnTo>
                  <a:lnTo>
                    <a:pt x="51063" y="0"/>
                  </a:lnTo>
                  <a:lnTo>
                    <a:pt x="62911" y="2811"/>
                  </a:lnTo>
                  <a:lnTo>
                    <a:pt x="72882" y="8764"/>
                  </a:lnTo>
                  <a:lnTo>
                    <a:pt x="76104" y="13738"/>
                  </a:lnTo>
                  <a:lnTo>
                    <a:pt x="79684" y="26791"/>
                  </a:lnTo>
                  <a:lnTo>
                    <a:pt x="77513" y="42000"/>
                  </a:lnTo>
                  <a:lnTo>
                    <a:pt x="74959" y="50006"/>
                  </a:lnTo>
                  <a:lnTo>
                    <a:pt x="64595" y="64548"/>
                  </a:lnTo>
                  <a:lnTo>
                    <a:pt x="19114" y="107012"/>
                  </a:lnTo>
                  <a:lnTo>
                    <a:pt x="4507" y="119952"/>
                  </a:lnTo>
                  <a:lnTo>
                    <a:pt x="2003" y="124797"/>
                  </a:lnTo>
                  <a:lnTo>
                    <a:pt x="2041" y="127077"/>
                  </a:lnTo>
                  <a:lnTo>
                    <a:pt x="3964" y="131491"/>
                  </a:lnTo>
                  <a:lnTo>
                    <a:pt x="12815" y="133924"/>
                  </a:lnTo>
                  <a:lnTo>
                    <a:pt x="54604" y="134908"/>
                  </a:lnTo>
                  <a:lnTo>
                    <a:pt x="93702" y="128912"/>
                  </a:lnTo>
                  <a:lnTo>
                    <a:pt x="120650" y="1231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1020"/>
            <p:cNvSpPr/>
            <p:nvPr>
              <p:custDataLst>
                <p:tags r:id="rId66"/>
              </p:custDataLst>
            </p:nvPr>
          </p:nvSpPr>
          <p:spPr>
            <a:xfrm>
              <a:off x="7118350" y="5029200"/>
              <a:ext cx="215901" cy="25401"/>
            </a:xfrm>
            <a:custGeom>
              <a:avLst/>
              <a:gdLst/>
              <a:ahLst/>
              <a:cxnLst/>
              <a:rect l="0" t="0" r="0" b="0"/>
              <a:pathLst>
                <a:path w="215901" h="25401">
                  <a:moveTo>
                    <a:pt x="0" y="25400"/>
                  </a:moveTo>
                  <a:lnTo>
                    <a:pt x="0" y="25400"/>
                  </a:lnTo>
                  <a:lnTo>
                    <a:pt x="42094" y="16562"/>
                  </a:lnTo>
                  <a:lnTo>
                    <a:pt x="87497" y="10473"/>
                  </a:lnTo>
                  <a:lnTo>
                    <a:pt x="124730" y="6301"/>
                  </a:lnTo>
                  <a:lnTo>
                    <a:pt x="161268" y="2800"/>
                  </a:lnTo>
                  <a:lnTo>
                    <a:pt x="215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1021"/>
            <p:cNvSpPr/>
            <p:nvPr>
              <p:custDataLst>
                <p:tags r:id="rId67"/>
              </p:custDataLst>
            </p:nvPr>
          </p:nvSpPr>
          <p:spPr>
            <a:xfrm>
              <a:off x="6928733" y="5035550"/>
              <a:ext cx="11818" cy="19051"/>
            </a:xfrm>
            <a:custGeom>
              <a:avLst/>
              <a:gdLst/>
              <a:ahLst/>
              <a:cxnLst/>
              <a:rect l="0" t="0" r="0" b="0"/>
              <a:pathLst>
                <a:path w="11818" h="19051">
                  <a:moveTo>
                    <a:pt x="5467" y="19050"/>
                  </a:moveTo>
                  <a:lnTo>
                    <a:pt x="5467" y="19050"/>
                  </a:lnTo>
                  <a:lnTo>
                    <a:pt x="0" y="8115"/>
                  </a:lnTo>
                  <a:lnTo>
                    <a:pt x="1116" y="6821"/>
                  </a:lnTo>
                  <a:lnTo>
                    <a:pt x="118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1022"/>
            <p:cNvSpPr/>
            <p:nvPr>
              <p:custDataLst>
                <p:tags r:id="rId68"/>
              </p:custDataLst>
            </p:nvPr>
          </p:nvSpPr>
          <p:spPr>
            <a:xfrm>
              <a:off x="6743700" y="4731189"/>
              <a:ext cx="92119" cy="101162"/>
            </a:xfrm>
            <a:custGeom>
              <a:avLst/>
              <a:gdLst/>
              <a:ahLst/>
              <a:cxnLst/>
              <a:rect l="0" t="0" r="0" b="0"/>
              <a:pathLst>
                <a:path w="92119" h="101162">
                  <a:moveTo>
                    <a:pt x="0" y="24961"/>
                  </a:moveTo>
                  <a:lnTo>
                    <a:pt x="0" y="24961"/>
                  </a:lnTo>
                  <a:lnTo>
                    <a:pt x="5069" y="19186"/>
                  </a:lnTo>
                  <a:lnTo>
                    <a:pt x="14927" y="4567"/>
                  </a:lnTo>
                  <a:lnTo>
                    <a:pt x="22861" y="1786"/>
                  </a:lnTo>
                  <a:lnTo>
                    <a:pt x="38460" y="0"/>
                  </a:lnTo>
                  <a:lnTo>
                    <a:pt x="41163" y="1265"/>
                  </a:lnTo>
                  <a:lnTo>
                    <a:pt x="46046" y="6433"/>
                  </a:lnTo>
                  <a:lnTo>
                    <a:pt x="46925" y="9787"/>
                  </a:lnTo>
                  <a:lnTo>
                    <a:pt x="46020" y="17276"/>
                  </a:lnTo>
                  <a:lnTo>
                    <a:pt x="35749" y="41963"/>
                  </a:lnTo>
                  <a:lnTo>
                    <a:pt x="26633" y="55091"/>
                  </a:lnTo>
                  <a:lnTo>
                    <a:pt x="26928" y="55631"/>
                  </a:lnTo>
                  <a:lnTo>
                    <a:pt x="29137" y="56231"/>
                  </a:lnTo>
                  <a:lnTo>
                    <a:pt x="64907" y="60070"/>
                  </a:lnTo>
                  <a:lnTo>
                    <a:pt x="82967" y="68916"/>
                  </a:lnTo>
                  <a:lnTo>
                    <a:pt x="89790" y="74600"/>
                  </a:lnTo>
                  <a:lnTo>
                    <a:pt x="91611" y="77104"/>
                  </a:lnTo>
                  <a:lnTo>
                    <a:pt x="92118" y="79478"/>
                  </a:lnTo>
                  <a:lnTo>
                    <a:pt x="91750" y="81767"/>
                  </a:lnTo>
                  <a:lnTo>
                    <a:pt x="90800" y="83998"/>
                  </a:lnTo>
                  <a:lnTo>
                    <a:pt x="84100" y="88359"/>
                  </a:lnTo>
                  <a:lnTo>
                    <a:pt x="74067" y="91943"/>
                  </a:lnTo>
                  <a:lnTo>
                    <a:pt x="56517" y="93256"/>
                  </a:lnTo>
                  <a:lnTo>
                    <a:pt x="38618" y="90901"/>
                  </a:lnTo>
                  <a:lnTo>
                    <a:pt x="28687" y="92603"/>
                  </a:lnTo>
                  <a:lnTo>
                    <a:pt x="25475" y="94044"/>
                  </a:lnTo>
                  <a:lnTo>
                    <a:pt x="23333" y="95711"/>
                  </a:lnTo>
                  <a:lnTo>
                    <a:pt x="19050" y="1011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1023"/>
            <p:cNvSpPr/>
            <p:nvPr>
              <p:custDataLst>
                <p:tags r:id="rId69"/>
              </p:custDataLst>
            </p:nvPr>
          </p:nvSpPr>
          <p:spPr>
            <a:xfrm>
              <a:off x="6574941" y="4972050"/>
              <a:ext cx="156060" cy="44451"/>
            </a:xfrm>
            <a:custGeom>
              <a:avLst/>
              <a:gdLst/>
              <a:ahLst/>
              <a:cxnLst/>
              <a:rect l="0" t="0" r="0" b="0"/>
              <a:pathLst>
                <a:path w="156060" h="44451">
                  <a:moveTo>
                    <a:pt x="3659" y="44450"/>
                  </a:moveTo>
                  <a:lnTo>
                    <a:pt x="3659" y="44450"/>
                  </a:lnTo>
                  <a:lnTo>
                    <a:pt x="288" y="41079"/>
                  </a:lnTo>
                  <a:lnTo>
                    <a:pt x="0" y="40086"/>
                  </a:lnTo>
                  <a:lnTo>
                    <a:pt x="514" y="39424"/>
                  </a:lnTo>
                  <a:lnTo>
                    <a:pt x="26605" y="31309"/>
                  </a:lnTo>
                  <a:lnTo>
                    <a:pt x="65726" y="23387"/>
                  </a:lnTo>
                  <a:lnTo>
                    <a:pt x="111184" y="12104"/>
                  </a:lnTo>
                  <a:lnTo>
                    <a:pt x="1560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1024"/>
            <p:cNvSpPr/>
            <p:nvPr>
              <p:custDataLst>
                <p:tags r:id="rId70"/>
              </p:custDataLst>
            </p:nvPr>
          </p:nvSpPr>
          <p:spPr>
            <a:xfrm>
              <a:off x="6626693" y="4845933"/>
              <a:ext cx="47158" cy="255998"/>
            </a:xfrm>
            <a:custGeom>
              <a:avLst/>
              <a:gdLst/>
              <a:ahLst/>
              <a:cxnLst/>
              <a:rect l="0" t="0" r="0" b="0"/>
              <a:pathLst>
                <a:path w="47158" h="255998">
                  <a:moveTo>
                    <a:pt x="21757" y="5467"/>
                  </a:moveTo>
                  <a:lnTo>
                    <a:pt x="21757" y="5467"/>
                  </a:lnTo>
                  <a:lnTo>
                    <a:pt x="27224" y="0"/>
                  </a:lnTo>
                  <a:lnTo>
                    <a:pt x="27519" y="411"/>
                  </a:lnTo>
                  <a:lnTo>
                    <a:pt x="27845" y="2749"/>
                  </a:lnTo>
                  <a:lnTo>
                    <a:pt x="22617" y="47323"/>
                  </a:lnTo>
                  <a:lnTo>
                    <a:pt x="15269" y="89522"/>
                  </a:lnTo>
                  <a:lnTo>
                    <a:pt x="9937" y="125139"/>
                  </a:lnTo>
                  <a:lnTo>
                    <a:pt x="5214" y="161666"/>
                  </a:lnTo>
                  <a:lnTo>
                    <a:pt x="0" y="204618"/>
                  </a:lnTo>
                  <a:lnTo>
                    <a:pt x="3844" y="241368"/>
                  </a:lnTo>
                  <a:lnTo>
                    <a:pt x="5582" y="247401"/>
                  </a:lnTo>
                  <a:lnTo>
                    <a:pt x="8857" y="251423"/>
                  </a:lnTo>
                  <a:lnTo>
                    <a:pt x="18140" y="255892"/>
                  </a:lnTo>
                  <a:lnTo>
                    <a:pt x="29322" y="255997"/>
                  </a:lnTo>
                  <a:lnTo>
                    <a:pt x="47157" y="253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1025"/>
            <p:cNvSpPr/>
            <p:nvPr>
              <p:custDataLst>
                <p:tags r:id="rId71"/>
              </p:custDataLst>
            </p:nvPr>
          </p:nvSpPr>
          <p:spPr>
            <a:xfrm>
              <a:off x="6212208" y="4643434"/>
              <a:ext cx="163193" cy="119067"/>
            </a:xfrm>
            <a:custGeom>
              <a:avLst/>
              <a:gdLst/>
              <a:ahLst/>
              <a:cxnLst/>
              <a:rect l="0" t="0" r="0" b="0"/>
              <a:pathLst>
                <a:path w="163193" h="119067">
                  <a:moveTo>
                    <a:pt x="80642" y="36516"/>
                  </a:moveTo>
                  <a:lnTo>
                    <a:pt x="80642" y="36516"/>
                  </a:lnTo>
                  <a:lnTo>
                    <a:pt x="80642" y="24307"/>
                  </a:lnTo>
                  <a:lnTo>
                    <a:pt x="76879" y="16743"/>
                  </a:lnTo>
                  <a:lnTo>
                    <a:pt x="70502" y="9383"/>
                  </a:lnTo>
                  <a:lnTo>
                    <a:pt x="62966" y="3761"/>
                  </a:lnTo>
                  <a:lnTo>
                    <a:pt x="47418" y="0"/>
                  </a:lnTo>
                  <a:lnTo>
                    <a:pt x="37418" y="2883"/>
                  </a:lnTo>
                  <a:lnTo>
                    <a:pt x="16130" y="19602"/>
                  </a:lnTo>
                  <a:lnTo>
                    <a:pt x="4533" y="40520"/>
                  </a:lnTo>
                  <a:lnTo>
                    <a:pt x="0" y="64592"/>
                  </a:lnTo>
                  <a:lnTo>
                    <a:pt x="2704" y="77451"/>
                  </a:lnTo>
                  <a:lnTo>
                    <a:pt x="5400" y="82856"/>
                  </a:lnTo>
                  <a:lnTo>
                    <a:pt x="14040" y="90743"/>
                  </a:lnTo>
                  <a:lnTo>
                    <a:pt x="19307" y="93834"/>
                  </a:lnTo>
                  <a:lnTo>
                    <a:pt x="30804" y="95387"/>
                  </a:lnTo>
                  <a:lnTo>
                    <a:pt x="42264" y="93020"/>
                  </a:lnTo>
                  <a:lnTo>
                    <a:pt x="52062" y="87264"/>
                  </a:lnTo>
                  <a:lnTo>
                    <a:pt x="65510" y="72719"/>
                  </a:lnTo>
                  <a:lnTo>
                    <a:pt x="70389" y="62954"/>
                  </a:lnTo>
                  <a:lnTo>
                    <a:pt x="73521" y="48559"/>
                  </a:lnTo>
                  <a:lnTo>
                    <a:pt x="75189" y="47367"/>
                  </a:lnTo>
                  <a:lnTo>
                    <a:pt x="77712" y="47277"/>
                  </a:lnTo>
                  <a:lnTo>
                    <a:pt x="95271" y="52204"/>
                  </a:lnTo>
                  <a:lnTo>
                    <a:pt x="105018" y="59716"/>
                  </a:lnTo>
                  <a:lnTo>
                    <a:pt x="145997" y="105916"/>
                  </a:lnTo>
                  <a:lnTo>
                    <a:pt x="163192" y="1190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1026"/>
            <p:cNvSpPr/>
            <p:nvPr>
              <p:custDataLst>
                <p:tags r:id="rId72"/>
              </p:custDataLst>
            </p:nvPr>
          </p:nvSpPr>
          <p:spPr>
            <a:xfrm>
              <a:off x="6386182" y="5303609"/>
              <a:ext cx="147969" cy="74842"/>
            </a:xfrm>
            <a:custGeom>
              <a:avLst/>
              <a:gdLst/>
              <a:ahLst/>
              <a:cxnLst/>
              <a:rect l="0" t="0" r="0" b="0"/>
              <a:pathLst>
                <a:path w="147969" h="74842">
                  <a:moveTo>
                    <a:pt x="52718" y="49441"/>
                  </a:moveTo>
                  <a:lnTo>
                    <a:pt x="52718" y="49441"/>
                  </a:lnTo>
                  <a:lnTo>
                    <a:pt x="61507" y="35626"/>
                  </a:lnTo>
                  <a:lnTo>
                    <a:pt x="67208" y="27779"/>
                  </a:lnTo>
                  <a:lnTo>
                    <a:pt x="69741" y="19587"/>
                  </a:lnTo>
                  <a:lnTo>
                    <a:pt x="69711" y="16133"/>
                  </a:lnTo>
                  <a:lnTo>
                    <a:pt x="67797" y="10413"/>
                  </a:lnTo>
                  <a:lnTo>
                    <a:pt x="62751" y="3227"/>
                  </a:lnTo>
                  <a:lnTo>
                    <a:pt x="56943" y="679"/>
                  </a:lnTo>
                  <a:lnTo>
                    <a:pt x="53417" y="0"/>
                  </a:lnTo>
                  <a:lnTo>
                    <a:pt x="49657" y="958"/>
                  </a:lnTo>
                  <a:lnTo>
                    <a:pt x="41715" y="5786"/>
                  </a:lnTo>
                  <a:lnTo>
                    <a:pt x="7420" y="48565"/>
                  </a:lnTo>
                  <a:lnTo>
                    <a:pt x="1306" y="58694"/>
                  </a:lnTo>
                  <a:lnTo>
                    <a:pt x="99" y="62666"/>
                  </a:lnTo>
                  <a:lnTo>
                    <a:pt x="0" y="66018"/>
                  </a:lnTo>
                  <a:lnTo>
                    <a:pt x="639" y="68959"/>
                  </a:lnTo>
                  <a:lnTo>
                    <a:pt x="2476" y="70920"/>
                  </a:lnTo>
                  <a:lnTo>
                    <a:pt x="8281" y="73098"/>
                  </a:lnTo>
                  <a:lnTo>
                    <a:pt x="17447" y="70304"/>
                  </a:lnTo>
                  <a:lnTo>
                    <a:pt x="64701" y="39475"/>
                  </a:lnTo>
                  <a:lnTo>
                    <a:pt x="80885" y="29711"/>
                  </a:lnTo>
                  <a:lnTo>
                    <a:pt x="84901" y="28527"/>
                  </a:lnTo>
                  <a:lnTo>
                    <a:pt x="88285" y="28443"/>
                  </a:lnTo>
                  <a:lnTo>
                    <a:pt x="91246" y="29092"/>
                  </a:lnTo>
                  <a:lnTo>
                    <a:pt x="96417" y="33577"/>
                  </a:lnTo>
                  <a:lnTo>
                    <a:pt x="102479" y="40273"/>
                  </a:lnTo>
                  <a:lnTo>
                    <a:pt x="138555" y="71219"/>
                  </a:lnTo>
                  <a:lnTo>
                    <a:pt x="147968" y="748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1027"/>
            <p:cNvSpPr/>
            <p:nvPr>
              <p:custDataLst>
                <p:tags r:id="rId73"/>
              </p:custDataLst>
            </p:nvPr>
          </p:nvSpPr>
          <p:spPr>
            <a:xfrm>
              <a:off x="6314848" y="4827667"/>
              <a:ext cx="105003" cy="398384"/>
            </a:xfrm>
            <a:custGeom>
              <a:avLst/>
              <a:gdLst/>
              <a:ahLst/>
              <a:cxnLst/>
              <a:rect l="0" t="0" r="0" b="0"/>
              <a:pathLst>
                <a:path w="105003" h="398384">
                  <a:moveTo>
                    <a:pt x="105002" y="23733"/>
                  </a:moveTo>
                  <a:lnTo>
                    <a:pt x="105002" y="23733"/>
                  </a:lnTo>
                  <a:lnTo>
                    <a:pt x="81858" y="3960"/>
                  </a:lnTo>
                  <a:lnTo>
                    <a:pt x="65689" y="0"/>
                  </a:lnTo>
                  <a:lnTo>
                    <a:pt x="44121" y="5569"/>
                  </a:lnTo>
                  <a:lnTo>
                    <a:pt x="29966" y="18012"/>
                  </a:lnTo>
                  <a:lnTo>
                    <a:pt x="7003" y="54745"/>
                  </a:lnTo>
                  <a:lnTo>
                    <a:pt x="0" y="88896"/>
                  </a:lnTo>
                  <a:lnTo>
                    <a:pt x="4668" y="132567"/>
                  </a:lnTo>
                  <a:lnTo>
                    <a:pt x="11617" y="177884"/>
                  </a:lnTo>
                  <a:lnTo>
                    <a:pt x="24885" y="219220"/>
                  </a:lnTo>
                  <a:lnTo>
                    <a:pt x="48965" y="258279"/>
                  </a:lnTo>
                  <a:lnTo>
                    <a:pt x="77157" y="304334"/>
                  </a:lnTo>
                  <a:lnTo>
                    <a:pt x="86795" y="336022"/>
                  </a:lnTo>
                  <a:lnTo>
                    <a:pt x="86797" y="354674"/>
                  </a:lnTo>
                  <a:lnTo>
                    <a:pt x="79460" y="377671"/>
                  </a:lnTo>
                  <a:lnTo>
                    <a:pt x="75274" y="382458"/>
                  </a:lnTo>
                  <a:lnTo>
                    <a:pt x="64978" y="387777"/>
                  </a:lnTo>
                  <a:lnTo>
                    <a:pt x="21070" y="395030"/>
                  </a:lnTo>
                  <a:lnTo>
                    <a:pt x="3402" y="3983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1028"/>
            <p:cNvSpPr/>
            <p:nvPr>
              <p:custDataLst>
                <p:tags r:id="rId74"/>
              </p:custDataLst>
            </p:nvPr>
          </p:nvSpPr>
          <p:spPr>
            <a:xfrm>
              <a:off x="6235700" y="5353050"/>
              <a:ext cx="127001" cy="31751"/>
            </a:xfrm>
            <a:custGeom>
              <a:avLst/>
              <a:gdLst/>
              <a:ahLst/>
              <a:cxnLst/>
              <a:rect l="0" t="0" r="0" b="0"/>
              <a:pathLst>
                <a:path w="127001" h="31751">
                  <a:moveTo>
                    <a:pt x="0" y="31750"/>
                  </a:moveTo>
                  <a:lnTo>
                    <a:pt x="0" y="31750"/>
                  </a:lnTo>
                  <a:lnTo>
                    <a:pt x="3371" y="31750"/>
                  </a:lnTo>
                  <a:lnTo>
                    <a:pt x="6907" y="29868"/>
                  </a:lnTo>
                  <a:lnTo>
                    <a:pt x="12243" y="26681"/>
                  </a:lnTo>
                  <a:lnTo>
                    <a:pt x="55106" y="10380"/>
                  </a:lnTo>
                  <a:lnTo>
                    <a:pt x="95683" y="2259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9" name="SMARTInkShape-1029"/>
          <p:cNvSpPr/>
          <p:nvPr>
            <p:custDataLst>
              <p:tags r:id="rId3"/>
            </p:custDataLst>
          </p:nvPr>
        </p:nvSpPr>
        <p:spPr>
          <a:xfrm>
            <a:off x="7219950" y="4826000"/>
            <a:ext cx="12701" cy="127001"/>
          </a:xfrm>
          <a:custGeom>
            <a:avLst/>
            <a:gdLst/>
            <a:ahLst/>
            <a:cxnLst/>
            <a:rect l="0" t="0" r="0" b="0"/>
            <a:pathLst>
              <a:path w="12701" h="127001">
                <a:moveTo>
                  <a:pt x="0" y="0"/>
                </a:moveTo>
                <a:lnTo>
                  <a:pt x="0" y="0"/>
                </a:lnTo>
                <a:lnTo>
                  <a:pt x="3370" y="0"/>
                </a:lnTo>
                <a:lnTo>
                  <a:pt x="4363" y="2117"/>
                </a:lnTo>
                <a:lnTo>
                  <a:pt x="10539" y="43338"/>
                </a:lnTo>
                <a:lnTo>
                  <a:pt x="12273" y="89935"/>
                </a:lnTo>
                <a:lnTo>
                  <a:pt x="12700" y="1270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SMARTInkShape-1030"/>
          <p:cNvSpPr/>
          <p:nvPr>
            <p:custDataLst>
              <p:tags r:id="rId4"/>
            </p:custDataLst>
          </p:nvPr>
        </p:nvSpPr>
        <p:spPr>
          <a:xfrm>
            <a:off x="8204200" y="4981092"/>
            <a:ext cx="95251" cy="3659"/>
          </a:xfrm>
          <a:custGeom>
            <a:avLst/>
            <a:gdLst/>
            <a:ahLst/>
            <a:cxnLst/>
            <a:rect l="0" t="0" r="0" b="0"/>
            <a:pathLst>
              <a:path w="95251" h="3659">
                <a:moveTo>
                  <a:pt x="0" y="3658"/>
                </a:moveTo>
                <a:lnTo>
                  <a:pt x="0" y="3658"/>
                </a:lnTo>
                <a:lnTo>
                  <a:pt x="45779" y="1776"/>
                </a:lnTo>
                <a:lnTo>
                  <a:pt x="61974" y="0"/>
                </a:lnTo>
                <a:lnTo>
                  <a:pt x="95250" y="365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2" name="SMARTInkShape-Group204"/>
          <p:cNvGrpSpPr/>
          <p:nvPr/>
        </p:nvGrpSpPr>
        <p:grpSpPr>
          <a:xfrm>
            <a:off x="8636000" y="4724662"/>
            <a:ext cx="1092201" cy="666489"/>
            <a:chOff x="8636000" y="4724662"/>
            <a:chExt cx="1092201" cy="666489"/>
          </a:xfrm>
        </p:grpSpPr>
        <p:sp>
          <p:nvSpPr>
            <p:cNvPr id="191" name="SMARTInkShape-1031"/>
            <p:cNvSpPr/>
            <p:nvPr>
              <p:custDataLst>
                <p:tags r:id="rId49"/>
              </p:custDataLst>
            </p:nvPr>
          </p:nvSpPr>
          <p:spPr>
            <a:xfrm>
              <a:off x="9423400" y="5136272"/>
              <a:ext cx="304801" cy="36000"/>
            </a:xfrm>
            <a:custGeom>
              <a:avLst/>
              <a:gdLst/>
              <a:ahLst/>
              <a:cxnLst/>
              <a:rect l="0" t="0" r="0" b="0"/>
              <a:pathLst>
                <a:path w="304801" h="36000">
                  <a:moveTo>
                    <a:pt x="0" y="32628"/>
                  </a:moveTo>
                  <a:lnTo>
                    <a:pt x="0" y="32628"/>
                  </a:lnTo>
                  <a:lnTo>
                    <a:pt x="3370" y="35999"/>
                  </a:lnTo>
                  <a:lnTo>
                    <a:pt x="10670" y="35773"/>
                  </a:lnTo>
                  <a:lnTo>
                    <a:pt x="55993" y="27972"/>
                  </a:lnTo>
                  <a:lnTo>
                    <a:pt x="87681" y="23973"/>
                  </a:lnTo>
                  <a:lnTo>
                    <a:pt x="128575" y="17963"/>
                  </a:lnTo>
                  <a:lnTo>
                    <a:pt x="173561" y="10588"/>
                  </a:lnTo>
                  <a:lnTo>
                    <a:pt x="217073" y="2607"/>
                  </a:lnTo>
                  <a:lnTo>
                    <a:pt x="254286" y="0"/>
                  </a:lnTo>
                  <a:lnTo>
                    <a:pt x="304800" y="8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1032"/>
            <p:cNvSpPr/>
            <p:nvPr>
              <p:custDataLst>
                <p:tags r:id="rId50"/>
              </p:custDataLst>
            </p:nvPr>
          </p:nvSpPr>
          <p:spPr>
            <a:xfrm>
              <a:off x="9626600" y="4796942"/>
              <a:ext cx="12701" cy="111609"/>
            </a:xfrm>
            <a:custGeom>
              <a:avLst/>
              <a:gdLst/>
              <a:ahLst/>
              <a:cxnLst/>
              <a:rect l="0" t="0" r="0" b="0"/>
              <a:pathLst>
                <a:path w="12701" h="111609">
                  <a:moveTo>
                    <a:pt x="12700" y="3658"/>
                  </a:moveTo>
                  <a:lnTo>
                    <a:pt x="12700" y="3658"/>
                  </a:lnTo>
                  <a:lnTo>
                    <a:pt x="12700" y="287"/>
                  </a:lnTo>
                  <a:lnTo>
                    <a:pt x="11994" y="0"/>
                  </a:lnTo>
                  <a:lnTo>
                    <a:pt x="9329" y="1562"/>
                  </a:lnTo>
                  <a:lnTo>
                    <a:pt x="7674" y="6489"/>
                  </a:lnTo>
                  <a:lnTo>
                    <a:pt x="5696" y="49877"/>
                  </a:lnTo>
                  <a:lnTo>
                    <a:pt x="889" y="94211"/>
                  </a:lnTo>
                  <a:lnTo>
                    <a:pt x="0" y="1116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1033"/>
            <p:cNvSpPr/>
            <p:nvPr>
              <p:custDataLst>
                <p:tags r:id="rId51"/>
              </p:custDataLst>
            </p:nvPr>
          </p:nvSpPr>
          <p:spPr>
            <a:xfrm>
              <a:off x="9564474" y="4724662"/>
              <a:ext cx="81177" cy="111096"/>
            </a:xfrm>
            <a:custGeom>
              <a:avLst/>
              <a:gdLst/>
              <a:ahLst/>
              <a:cxnLst/>
              <a:rect l="0" t="0" r="0" b="0"/>
              <a:pathLst>
                <a:path w="81177" h="111096">
                  <a:moveTo>
                    <a:pt x="49426" y="6088"/>
                  </a:moveTo>
                  <a:lnTo>
                    <a:pt x="49426" y="6088"/>
                  </a:lnTo>
                  <a:lnTo>
                    <a:pt x="49425" y="0"/>
                  </a:lnTo>
                  <a:lnTo>
                    <a:pt x="49425" y="3187"/>
                  </a:lnTo>
                  <a:lnTo>
                    <a:pt x="46055" y="15341"/>
                  </a:lnTo>
                  <a:lnTo>
                    <a:pt x="16532" y="57058"/>
                  </a:lnTo>
                  <a:lnTo>
                    <a:pt x="0" y="90018"/>
                  </a:lnTo>
                  <a:lnTo>
                    <a:pt x="248" y="92380"/>
                  </a:lnTo>
                  <a:lnTo>
                    <a:pt x="2405" y="96887"/>
                  </a:lnTo>
                  <a:lnTo>
                    <a:pt x="10955" y="103390"/>
                  </a:lnTo>
                  <a:lnTo>
                    <a:pt x="55536" y="111095"/>
                  </a:lnTo>
                  <a:lnTo>
                    <a:pt x="81176" y="1076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1034"/>
            <p:cNvSpPr/>
            <p:nvPr>
              <p:custDataLst>
                <p:tags r:id="rId52"/>
              </p:custDataLst>
            </p:nvPr>
          </p:nvSpPr>
          <p:spPr>
            <a:xfrm>
              <a:off x="9354569" y="4940300"/>
              <a:ext cx="157732" cy="44451"/>
            </a:xfrm>
            <a:custGeom>
              <a:avLst/>
              <a:gdLst/>
              <a:ahLst/>
              <a:cxnLst/>
              <a:rect l="0" t="0" r="0" b="0"/>
              <a:pathLst>
                <a:path w="157732" h="44451">
                  <a:moveTo>
                    <a:pt x="11681" y="44450"/>
                  </a:moveTo>
                  <a:lnTo>
                    <a:pt x="11681" y="44450"/>
                  </a:lnTo>
                  <a:lnTo>
                    <a:pt x="1568" y="34337"/>
                  </a:lnTo>
                  <a:lnTo>
                    <a:pt x="0" y="31357"/>
                  </a:lnTo>
                  <a:lnTo>
                    <a:pt x="365" y="29371"/>
                  </a:lnTo>
                  <a:lnTo>
                    <a:pt x="2020" y="28048"/>
                  </a:lnTo>
                  <a:lnTo>
                    <a:pt x="47135" y="27729"/>
                  </a:lnTo>
                  <a:lnTo>
                    <a:pt x="94257" y="20790"/>
                  </a:lnTo>
                  <a:lnTo>
                    <a:pt x="134505" y="10744"/>
                  </a:lnTo>
                  <a:lnTo>
                    <a:pt x="15773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1035"/>
            <p:cNvSpPr/>
            <p:nvPr>
              <p:custDataLst>
                <p:tags r:id="rId53"/>
              </p:custDataLst>
            </p:nvPr>
          </p:nvSpPr>
          <p:spPr>
            <a:xfrm>
              <a:off x="9172091" y="5086350"/>
              <a:ext cx="3660" cy="6351"/>
            </a:xfrm>
            <a:custGeom>
              <a:avLst/>
              <a:gdLst/>
              <a:ahLst/>
              <a:cxnLst/>
              <a:rect l="0" t="0" r="0" b="0"/>
              <a:pathLst>
                <a:path w="3660" h="6351">
                  <a:moveTo>
                    <a:pt x="3659" y="6350"/>
                  </a:moveTo>
                  <a:lnTo>
                    <a:pt x="3659" y="6350"/>
                  </a:lnTo>
                  <a:lnTo>
                    <a:pt x="288" y="2979"/>
                  </a:lnTo>
                  <a:lnTo>
                    <a:pt x="0" y="1986"/>
                  </a:lnTo>
                  <a:lnTo>
                    <a:pt x="514" y="1324"/>
                  </a:lnTo>
                  <a:lnTo>
                    <a:pt x="36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1036"/>
            <p:cNvSpPr/>
            <p:nvPr>
              <p:custDataLst>
                <p:tags r:id="rId54"/>
              </p:custDataLst>
            </p:nvPr>
          </p:nvSpPr>
          <p:spPr>
            <a:xfrm>
              <a:off x="8838712" y="5221260"/>
              <a:ext cx="146539" cy="81013"/>
            </a:xfrm>
            <a:custGeom>
              <a:avLst/>
              <a:gdLst/>
              <a:ahLst/>
              <a:cxnLst/>
              <a:rect l="0" t="0" r="0" b="0"/>
              <a:pathLst>
                <a:path w="146539" h="81013">
                  <a:moveTo>
                    <a:pt x="76688" y="30190"/>
                  </a:moveTo>
                  <a:lnTo>
                    <a:pt x="76688" y="30190"/>
                  </a:lnTo>
                  <a:lnTo>
                    <a:pt x="61761" y="3708"/>
                  </a:lnTo>
                  <a:lnTo>
                    <a:pt x="55707" y="781"/>
                  </a:lnTo>
                  <a:lnTo>
                    <a:pt x="52117" y="0"/>
                  </a:lnTo>
                  <a:lnTo>
                    <a:pt x="33581" y="2273"/>
                  </a:lnTo>
                  <a:lnTo>
                    <a:pt x="27489" y="5935"/>
                  </a:lnTo>
                  <a:lnTo>
                    <a:pt x="12173" y="24571"/>
                  </a:lnTo>
                  <a:lnTo>
                    <a:pt x="3095" y="39922"/>
                  </a:lnTo>
                  <a:lnTo>
                    <a:pt x="0" y="54271"/>
                  </a:lnTo>
                  <a:lnTo>
                    <a:pt x="162" y="61061"/>
                  </a:lnTo>
                  <a:lnTo>
                    <a:pt x="4106" y="72368"/>
                  </a:lnTo>
                  <a:lnTo>
                    <a:pt x="7133" y="77358"/>
                  </a:lnTo>
                  <a:lnTo>
                    <a:pt x="11268" y="79980"/>
                  </a:lnTo>
                  <a:lnTo>
                    <a:pt x="21506" y="81012"/>
                  </a:lnTo>
                  <a:lnTo>
                    <a:pt x="39171" y="74254"/>
                  </a:lnTo>
                  <a:lnTo>
                    <a:pt x="63507" y="59024"/>
                  </a:lnTo>
                  <a:lnTo>
                    <a:pt x="80827" y="56268"/>
                  </a:lnTo>
                  <a:lnTo>
                    <a:pt x="89346" y="59654"/>
                  </a:lnTo>
                  <a:lnTo>
                    <a:pt x="109684" y="69955"/>
                  </a:lnTo>
                  <a:lnTo>
                    <a:pt x="146538" y="809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1037"/>
            <p:cNvSpPr/>
            <p:nvPr>
              <p:custDataLst>
                <p:tags r:id="rId55"/>
              </p:custDataLst>
            </p:nvPr>
          </p:nvSpPr>
          <p:spPr>
            <a:xfrm>
              <a:off x="8636000" y="5208761"/>
              <a:ext cx="171451" cy="124201"/>
            </a:xfrm>
            <a:custGeom>
              <a:avLst/>
              <a:gdLst/>
              <a:ahLst/>
              <a:cxnLst/>
              <a:rect l="0" t="0" r="0" b="0"/>
              <a:pathLst>
                <a:path w="171451" h="124201">
                  <a:moveTo>
                    <a:pt x="0" y="36339"/>
                  </a:moveTo>
                  <a:lnTo>
                    <a:pt x="0" y="36339"/>
                  </a:lnTo>
                  <a:lnTo>
                    <a:pt x="0" y="32968"/>
                  </a:lnTo>
                  <a:lnTo>
                    <a:pt x="3370" y="24130"/>
                  </a:lnTo>
                  <a:lnTo>
                    <a:pt x="15580" y="12574"/>
                  </a:lnTo>
                  <a:lnTo>
                    <a:pt x="39345" y="3584"/>
                  </a:lnTo>
                  <a:lnTo>
                    <a:pt x="77570" y="0"/>
                  </a:lnTo>
                  <a:lnTo>
                    <a:pt x="93037" y="2079"/>
                  </a:lnTo>
                  <a:lnTo>
                    <a:pt x="105085" y="7237"/>
                  </a:lnTo>
                  <a:lnTo>
                    <a:pt x="110273" y="10588"/>
                  </a:lnTo>
                  <a:lnTo>
                    <a:pt x="112321" y="15643"/>
                  </a:lnTo>
                  <a:lnTo>
                    <a:pt x="110834" y="28787"/>
                  </a:lnTo>
                  <a:lnTo>
                    <a:pt x="87607" y="68488"/>
                  </a:lnTo>
                  <a:lnTo>
                    <a:pt x="69466" y="89844"/>
                  </a:lnTo>
                  <a:lnTo>
                    <a:pt x="51116" y="109703"/>
                  </a:lnTo>
                  <a:lnTo>
                    <a:pt x="46425" y="119538"/>
                  </a:lnTo>
                  <a:lnTo>
                    <a:pt x="46472" y="121438"/>
                  </a:lnTo>
                  <a:lnTo>
                    <a:pt x="47210" y="122705"/>
                  </a:lnTo>
                  <a:lnTo>
                    <a:pt x="48406" y="123550"/>
                  </a:lnTo>
                  <a:lnTo>
                    <a:pt x="72016" y="124200"/>
                  </a:lnTo>
                  <a:lnTo>
                    <a:pt x="114101" y="120147"/>
                  </a:lnTo>
                  <a:lnTo>
                    <a:pt x="144110" y="115498"/>
                  </a:lnTo>
                  <a:lnTo>
                    <a:pt x="171450" y="1061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1038"/>
            <p:cNvSpPr/>
            <p:nvPr>
              <p:custDataLst>
                <p:tags r:id="rId56"/>
              </p:custDataLst>
            </p:nvPr>
          </p:nvSpPr>
          <p:spPr>
            <a:xfrm>
              <a:off x="8661400" y="5099050"/>
              <a:ext cx="209551" cy="28772"/>
            </a:xfrm>
            <a:custGeom>
              <a:avLst/>
              <a:gdLst/>
              <a:ahLst/>
              <a:cxnLst/>
              <a:rect l="0" t="0" r="0" b="0"/>
              <a:pathLst>
                <a:path w="209551" h="28772">
                  <a:moveTo>
                    <a:pt x="0" y="25400"/>
                  </a:moveTo>
                  <a:lnTo>
                    <a:pt x="0" y="25400"/>
                  </a:lnTo>
                  <a:lnTo>
                    <a:pt x="6741" y="28771"/>
                  </a:lnTo>
                  <a:lnTo>
                    <a:pt x="48420" y="25386"/>
                  </a:lnTo>
                  <a:lnTo>
                    <a:pt x="80787" y="19279"/>
                  </a:lnTo>
                  <a:lnTo>
                    <a:pt x="118220" y="13743"/>
                  </a:lnTo>
                  <a:lnTo>
                    <a:pt x="154847" y="8929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1039"/>
            <p:cNvSpPr/>
            <p:nvPr>
              <p:custDataLst>
                <p:tags r:id="rId57"/>
              </p:custDataLst>
            </p:nvPr>
          </p:nvSpPr>
          <p:spPr>
            <a:xfrm>
              <a:off x="8719433" y="4873730"/>
              <a:ext cx="24518" cy="193571"/>
            </a:xfrm>
            <a:custGeom>
              <a:avLst/>
              <a:gdLst/>
              <a:ahLst/>
              <a:cxnLst/>
              <a:rect l="0" t="0" r="0" b="0"/>
              <a:pathLst>
                <a:path w="24518" h="193571">
                  <a:moveTo>
                    <a:pt x="5467" y="9420"/>
                  </a:moveTo>
                  <a:lnTo>
                    <a:pt x="5467" y="9420"/>
                  </a:lnTo>
                  <a:lnTo>
                    <a:pt x="2096" y="6049"/>
                  </a:lnTo>
                  <a:lnTo>
                    <a:pt x="441" y="2512"/>
                  </a:lnTo>
                  <a:lnTo>
                    <a:pt x="0" y="581"/>
                  </a:lnTo>
                  <a:lnTo>
                    <a:pt x="410" y="0"/>
                  </a:lnTo>
                  <a:lnTo>
                    <a:pt x="1391" y="318"/>
                  </a:lnTo>
                  <a:lnTo>
                    <a:pt x="2749" y="1235"/>
                  </a:lnTo>
                  <a:lnTo>
                    <a:pt x="11404" y="19381"/>
                  </a:lnTo>
                  <a:lnTo>
                    <a:pt x="16163" y="53842"/>
                  </a:lnTo>
                  <a:lnTo>
                    <a:pt x="17573" y="98704"/>
                  </a:lnTo>
                  <a:lnTo>
                    <a:pt x="21361" y="141002"/>
                  </a:lnTo>
                  <a:lnTo>
                    <a:pt x="24517" y="1935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1040"/>
            <p:cNvSpPr/>
            <p:nvPr>
              <p:custDataLst>
                <p:tags r:id="rId58"/>
              </p:custDataLst>
            </p:nvPr>
          </p:nvSpPr>
          <p:spPr>
            <a:xfrm>
              <a:off x="9513730" y="5188473"/>
              <a:ext cx="119221" cy="137480"/>
            </a:xfrm>
            <a:custGeom>
              <a:avLst/>
              <a:gdLst/>
              <a:ahLst/>
              <a:cxnLst/>
              <a:rect l="0" t="0" r="0" b="0"/>
              <a:pathLst>
                <a:path w="119221" h="137480">
                  <a:moveTo>
                    <a:pt x="43020" y="12177"/>
                  </a:moveTo>
                  <a:lnTo>
                    <a:pt x="43020" y="12177"/>
                  </a:lnTo>
                  <a:lnTo>
                    <a:pt x="48487" y="1243"/>
                  </a:lnTo>
                  <a:lnTo>
                    <a:pt x="49487" y="654"/>
                  </a:lnTo>
                  <a:lnTo>
                    <a:pt x="52479" y="0"/>
                  </a:lnTo>
                  <a:lnTo>
                    <a:pt x="52854" y="1942"/>
                  </a:lnTo>
                  <a:lnTo>
                    <a:pt x="46597" y="26038"/>
                  </a:lnTo>
                  <a:lnTo>
                    <a:pt x="22286" y="69821"/>
                  </a:lnTo>
                  <a:lnTo>
                    <a:pt x="3398" y="113263"/>
                  </a:lnTo>
                  <a:lnTo>
                    <a:pt x="0" y="125933"/>
                  </a:lnTo>
                  <a:lnTo>
                    <a:pt x="934" y="128936"/>
                  </a:lnTo>
                  <a:lnTo>
                    <a:pt x="5735" y="134155"/>
                  </a:lnTo>
                  <a:lnTo>
                    <a:pt x="14454" y="136945"/>
                  </a:lnTo>
                  <a:lnTo>
                    <a:pt x="26090" y="137479"/>
                  </a:lnTo>
                  <a:lnTo>
                    <a:pt x="68115" y="130208"/>
                  </a:lnTo>
                  <a:lnTo>
                    <a:pt x="106908" y="120061"/>
                  </a:lnTo>
                  <a:lnTo>
                    <a:pt x="119220" y="1137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1041"/>
            <p:cNvSpPr/>
            <p:nvPr>
              <p:custDataLst>
                <p:tags r:id="rId59"/>
              </p:custDataLst>
            </p:nvPr>
          </p:nvSpPr>
          <p:spPr>
            <a:xfrm>
              <a:off x="9620250" y="5257800"/>
              <a:ext cx="6351" cy="133351"/>
            </a:xfrm>
            <a:custGeom>
              <a:avLst/>
              <a:gdLst/>
              <a:ahLst/>
              <a:cxnLst/>
              <a:rect l="0" t="0" r="0" b="0"/>
              <a:pathLst>
                <a:path w="6351" h="133351">
                  <a:moveTo>
                    <a:pt x="0" y="0"/>
                  </a:moveTo>
                  <a:lnTo>
                    <a:pt x="0" y="0"/>
                  </a:lnTo>
                  <a:lnTo>
                    <a:pt x="5025" y="45779"/>
                  </a:lnTo>
                  <a:lnTo>
                    <a:pt x="6175" y="91322"/>
                  </a:lnTo>
                  <a:lnTo>
                    <a:pt x="635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3" name="SMARTInkShape-1042"/>
          <p:cNvSpPr/>
          <p:nvPr>
            <p:custDataLst>
              <p:tags r:id="rId5"/>
            </p:custDataLst>
          </p:nvPr>
        </p:nvSpPr>
        <p:spPr>
          <a:xfrm>
            <a:off x="9425191" y="4826339"/>
            <a:ext cx="80760" cy="269157"/>
          </a:xfrm>
          <a:custGeom>
            <a:avLst/>
            <a:gdLst/>
            <a:ahLst/>
            <a:cxnLst/>
            <a:rect l="0" t="0" r="0" b="0"/>
            <a:pathLst>
              <a:path w="80760" h="269157">
                <a:moveTo>
                  <a:pt x="55359" y="12361"/>
                </a:moveTo>
                <a:lnTo>
                  <a:pt x="55359" y="12361"/>
                </a:lnTo>
                <a:lnTo>
                  <a:pt x="55358" y="8990"/>
                </a:lnTo>
                <a:lnTo>
                  <a:pt x="53478" y="5453"/>
                </a:lnTo>
                <a:lnTo>
                  <a:pt x="49270" y="0"/>
                </a:lnTo>
                <a:lnTo>
                  <a:pt x="46907" y="39361"/>
                </a:lnTo>
                <a:lnTo>
                  <a:pt x="34510" y="77433"/>
                </a:lnTo>
                <a:lnTo>
                  <a:pt x="21586" y="124853"/>
                </a:lnTo>
                <a:lnTo>
                  <a:pt x="13067" y="160430"/>
                </a:lnTo>
                <a:lnTo>
                  <a:pt x="3708" y="206046"/>
                </a:lnTo>
                <a:lnTo>
                  <a:pt x="0" y="247835"/>
                </a:lnTo>
                <a:lnTo>
                  <a:pt x="2062" y="260714"/>
                </a:lnTo>
                <a:lnTo>
                  <a:pt x="5010" y="264713"/>
                </a:lnTo>
                <a:lnTo>
                  <a:pt x="9094" y="267379"/>
                </a:lnTo>
                <a:lnTo>
                  <a:pt x="13932" y="269156"/>
                </a:lnTo>
                <a:lnTo>
                  <a:pt x="37597" y="268286"/>
                </a:lnTo>
                <a:lnTo>
                  <a:pt x="80759" y="24731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8" name="SMARTInkShape-Group206"/>
          <p:cNvGrpSpPr/>
          <p:nvPr/>
        </p:nvGrpSpPr>
        <p:grpSpPr>
          <a:xfrm>
            <a:off x="10011066" y="4757864"/>
            <a:ext cx="441035" cy="722187"/>
            <a:chOff x="10011066" y="4757864"/>
            <a:chExt cx="441035" cy="722187"/>
          </a:xfrm>
        </p:grpSpPr>
        <p:sp>
          <p:nvSpPr>
            <p:cNvPr id="204" name="SMARTInkShape-1043"/>
            <p:cNvSpPr/>
            <p:nvPr>
              <p:custDataLst>
                <p:tags r:id="rId45"/>
              </p:custDataLst>
            </p:nvPr>
          </p:nvSpPr>
          <p:spPr>
            <a:xfrm>
              <a:off x="10011066" y="4795034"/>
              <a:ext cx="43979" cy="676221"/>
            </a:xfrm>
            <a:custGeom>
              <a:avLst/>
              <a:gdLst/>
              <a:ahLst/>
              <a:cxnLst/>
              <a:rect l="0" t="0" r="0" b="0"/>
              <a:pathLst>
                <a:path w="43979" h="676221">
                  <a:moveTo>
                    <a:pt x="15584" y="18266"/>
                  </a:moveTo>
                  <a:lnTo>
                    <a:pt x="15584" y="18266"/>
                  </a:lnTo>
                  <a:lnTo>
                    <a:pt x="15583" y="8153"/>
                  </a:lnTo>
                  <a:lnTo>
                    <a:pt x="16289" y="5173"/>
                  </a:lnTo>
                  <a:lnTo>
                    <a:pt x="17465" y="3188"/>
                  </a:lnTo>
                  <a:lnTo>
                    <a:pt x="18954" y="1864"/>
                  </a:lnTo>
                  <a:lnTo>
                    <a:pt x="19243" y="981"/>
                  </a:lnTo>
                  <a:lnTo>
                    <a:pt x="18727" y="393"/>
                  </a:lnTo>
                  <a:lnTo>
                    <a:pt x="17680" y="0"/>
                  </a:lnTo>
                  <a:lnTo>
                    <a:pt x="16515" y="5209"/>
                  </a:lnTo>
                  <a:lnTo>
                    <a:pt x="10637" y="49081"/>
                  </a:lnTo>
                  <a:lnTo>
                    <a:pt x="6800" y="80644"/>
                  </a:lnTo>
                  <a:lnTo>
                    <a:pt x="2744" y="117721"/>
                  </a:lnTo>
                  <a:lnTo>
                    <a:pt x="0" y="159129"/>
                  </a:lnTo>
                  <a:lnTo>
                    <a:pt x="1132" y="205755"/>
                  </a:lnTo>
                  <a:lnTo>
                    <a:pt x="3126" y="231453"/>
                  </a:lnTo>
                  <a:lnTo>
                    <a:pt x="5868" y="258463"/>
                  </a:lnTo>
                  <a:lnTo>
                    <a:pt x="9106" y="286347"/>
                  </a:lnTo>
                  <a:lnTo>
                    <a:pt x="11972" y="314109"/>
                  </a:lnTo>
                  <a:lnTo>
                    <a:pt x="14587" y="341789"/>
                  </a:lnTo>
                  <a:lnTo>
                    <a:pt x="17036" y="369415"/>
                  </a:lnTo>
                  <a:lnTo>
                    <a:pt x="19374" y="397004"/>
                  </a:lnTo>
                  <a:lnTo>
                    <a:pt x="21638" y="424569"/>
                  </a:lnTo>
                  <a:lnTo>
                    <a:pt x="23854" y="452118"/>
                  </a:lnTo>
                  <a:lnTo>
                    <a:pt x="26036" y="478245"/>
                  </a:lnTo>
                  <a:lnTo>
                    <a:pt x="28196" y="503424"/>
                  </a:lnTo>
                  <a:lnTo>
                    <a:pt x="31773" y="549981"/>
                  </a:lnTo>
                  <a:lnTo>
                    <a:pt x="33363" y="589488"/>
                  </a:lnTo>
                  <a:lnTo>
                    <a:pt x="35951" y="623979"/>
                  </a:lnTo>
                  <a:lnTo>
                    <a:pt x="41374" y="663639"/>
                  </a:lnTo>
                  <a:lnTo>
                    <a:pt x="43978" y="676220"/>
                  </a:lnTo>
                  <a:lnTo>
                    <a:pt x="40984" y="6659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1044"/>
            <p:cNvSpPr/>
            <p:nvPr>
              <p:custDataLst>
                <p:tags r:id="rId46"/>
              </p:custDataLst>
            </p:nvPr>
          </p:nvSpPr>
          <p:spPr>
            <a:xfrm>
              <a:off x="10128250" y="5422900"/>
              <a:ext cx="101601" cy="25401"/>
            </a:xfrm>
            <a:custGeom>
              <a:avLst/>
              <a:gdLst/>
              <a:ahLst/>
              <a:cxnLst/>
              <a:rect l="0" t="0" r="0" b="0"/>
              <a:pathLst>
                <a:path w="101601" h="25401">
                  <a:moveTo>
                    <a:pt x="0" y="25400"/>
                  </a:moveTo>
                  <a:lnTo>
                    <a:pt x="0" y="25400"/>
                  </a:lnTo>
                  <a:lnTo>
                    <a:pt x="24485" y="14568"/>
                  </a:lnTo>
                  <a:lnTo>
                    <a:pt x="71010" y="7571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1045"/>
            <p:cNvSpPr/>
            <p:nvPr>
              <p:custDataLst>
                <p:tags r:id="rId47"/>
              </p:custDataLst>
            </p:nvPr>
          </p:nvSpPr>
          <p:spPr>
            <a:xfrm>
              <a:off x="10278243" y="5379103"/>
              <a:ext cx="173858" cy="100948"/>
            </a:xfrm>
            <a:custGeom>
              <a:avLst/>
              <a:gdLst/>
              <a:ahLst/>
              <a:cxnLst/>
              <a:rect l="0" t="0" r="0" b="0"/>
              <a:pathLst>
                <a:path w="173858" h="100948">
                  <a:moveTo>
                    <a:pt x="65907" y="37447"/>
                  </a:moveTo>
                  <a:lnTo>
                    <a:pt x="65907" y="37447"/>
                  </a:lnTo>
                  <a:lnTo>
                    <a:pt x="65907" y="25238"/>
                  </a:lnTo>
                  <a:lnTo>
                    <a:pt x="64026" y="19556"/>
                  </a:lnTo>
                  <a:lnTo>
                    <a:pt x="57069" y="6788"/>
                  </a:lnTo>
                  <a:lnTo>
                    <a:pt x="54370" y="4308"/>
                  </a:lnTo>
                  <a:lnTo>
                    <a:pt x="47609" y="1552"/>
                  </a:lnTo>
                  <a:lnTo>
                    <a:pt x="35869" y="0"/>
                  </a:lnTo>
                  <a:lnTo>
                    <a:pt x="25745" y="3400"/>
                  </a:lnTo>
                  <a:lnTo>
                    <a:pt x="20082" y="6283"/>
                  </a:lnTo>
                  <a:lnTo>
                    <a:pt x="11908" y="15129"/>
                  </a:lnTo>
                  <a:lnTo>
                    <a:pt x="3340" y="33891"/>
                  </a:lnTo>
                  <a:lnTo>
                    <a:pt x="0" y="47861"/>
                  </a:lnTo>
                  <a:lnTo>
                    <a:pt x="867" y="58774"/>
                  </a:lnTo>
                  <a:lnTo>
                    <a:pt x="3604" y="66446"/>
                  </a:lnTo>
                  <a:lnTo>
                    <a:pt x="5321" y="69480"/>
                  </a:lnTo>
                  <a:lnTo>
                    <a:pt x="14481" y="77120"/>
                  </a:lnTo>
                  <a:lnTo>
                    <a:pt x="19628" y="77302"/>
                  </a:lnTo>
                  <a:lnTo>
                    <a:pt x="32874" y="73740"/>
                  </a:lnTo>
                  <a:lnTo>
                    <a:pt x="59304" y="54885"/>
                  </a:lnTo>
                  <a:lnTo>
                    <a:pt x="88202" y="29100"/>
                  </a:lnTo>
                  <a:lnTo>
                    <a:pt x="96042" y="26681"/>
                  </a:lnTo>
                  <a:lnTo>
                    <a:pt x="100108" y="27448"/>
                  </a:lnTo>
                  <a:lnTo>
                    <a:pt x="122418" y="42579"/>
                  </a:lnTo>
                  <a:lnTo>
                    <a:pt x="138294" y="56662"/>
                  </a:lnTo>
                  <a:lnTo>
                    <a:pt x="173857" y="1009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1046"/>
            <p:cNvSpPr/>
            <p:nvPr>
              <p:custDataLst>
                <p:tags r:id="rId48"/>
              </p:custDataLst>
            </p:nvPr>
          </p:nvSpPr>
          <p:spPr>
            <a:xfrm>
              <a:off x="10140914" y="4757864"/>
              <a:ext cx="171487" cy="131637"/>
            </a:xfrm>
            <a:custGeom>
              <a:avLst/>
              <a:gdLst/>
              <a:ahLst/>
              <a:cxnLst/>
              <a:rect l="0" t="0" r="0" b="0"/>
              <a:pathLst>
                <a:path w="171487" h="131637">
                  <a:moveTo>
                    <a:pt x="82586" y="36386"/>
                  </a:moveTo>
                  <a:lnTo>
                    <a:pt x="82586" y="36386"/>
                  </a:lnTo>
                  <a:lnTo>
                    <a:pt x="82586" y="33015"/>
                  </a:lnTo>
                  <a:lnTo>
                    <a:pt x="84467" y="29478"/>
                  </a:lnTo>
                  <a:lnTo>
                    <a:pt x="86950" y="25554"/>
                  </a:lnTo>
                  <a:lnTo>
                    <a:pt x="88053" y="21459"/>
                  </a:lnTo>
                  <a:lnTo>
                    <a:pt x="85304" y="11815"/>
                  </a:lnTo>
                  <a:lnTo>
                    <a:pt x="80030" y="5945"/>
                  </a:lnTo>
                  <a:lnTo>
                    <a:pt x="76649" y="3392"/>
                  </a:lnTo>
                  <a:lnTo>
                    <a:pt x="67247" y="556"/>
                  </a:lnTo>
                  <a:lnTo>
                    <a:pt x="55308" y="0"/>
                  </a:lnTo>
                  <a:lnTo>
                    <a:pt x="33425" y="4360"/>
                  </a:lnTo>
                  <a:lnTo>
                    <a:pt x="19815" y="10628"/>
                  </a:lnTo>
                  <a:lnTo>
                    <a:pt x="8591" y="21880"/>
                  </a:lnTo>
                  <a:lnTo>
                    <a:pt x="1016" y="34878"/>
                  </a:lnTo>
                  <a:lnTo>
                    <a:pt x="0" y="45358"/>
                  </a:lnTo>
                  <a:lnTo>
                    <a:pt x="3395" y="59192"/>
                  </a:lnTo>
                  <a:lnTo>
                    <a:pt x="10701" y="66043"/>
                  </a:lnTo>
                  <a:lnTo>
                    <a:pt x="15613" y="68857"/>
                  </a:lnTo>
                  <a:lnTo>
                    <a:pt x="28596" y="70103"/>
                  </a:lnTo>
                  <a:lnTo>
                    <a:pt x="48009" y="66837"/>
                  </a:lnTo>
                  <a:lnTo>
                    <a:pt x="58046" y="62620"/>
                  </a:lnTo>
                  <a:lnTo>
                    <a:pt x="81955" y="44976"/>
                  </a:lnTo>
                  <a:lnTo>
                    <a:pt x="84283" y="44229"/>
                  </a:lnTo>
                  <a:lnTo>
                    <a:pt x="85834" y="44437"/>
                  </a:lnTo>
                  <a:lnTo>
                    <a:pt x="86867" y="45281"/>
                  </a:lnTo>
                  <a:lnTo>
                    <a:pt x="106872" y="86501"/>
                  </a:lnTo>
                  <a:lnTo>
                    <a:pt x="131957" y="109483"/>
                  </a:lnTo>
                  <a:lnTo>
                    <a:pt x="171486" y="1316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2" name="SMARTInkShape-Group207"/>
          <p:cNvGrpSpPr/>
          <p:nvPr/>
        </p:nvGrpSpPr>
        <p:grpSpPr>
          <a:xfrm>
            <a:off x="10899579" y="5022850"/>
            <a:ext cx="579522" cy="211778"/>
            <a:chOff x="10899579" y="5022850"/>
            <a:chExt cx="579522" cy="211778"/>
          </a:xfrm>
        </p:grpSpPr>
        <p:sp>
          <p:nvSpPr>
            <p:cNvPr id="209" name="SMARTInkShape-1047"/>
            <p:cNvSpPr/>
            <p:nvPr>
              <p:custDataLst>
                <p:tags r:id="rId42"/>
              </p:custDataLst>
            </p:nvPr>
          </p:nvSpPr>
          <p:spPr>
            <a:xfrm>
              <a:off x="10903832" y="5130800"/>
              <a:ext cx="107069" cy="6351"/>
            </a:xfrm>
            <a:custGeom>
              <a:avLst/>
              <a:gdLst/>
              <a:ahLst/>
              <a:cxnLst/>
              <a:rect l="0" t="0" r="0" b="0"/>
              <a:pathLst>
                <a:path w="107069" h="6351">
                  <a:moveTo>
                    <a:pt x="5468" y="0"/>
                  </a:moveTo>
                  <a:lnTo>
                    <a:pt x="5468" y="0"/>
                  </a:lnTo>
                  <a:lnTo>
                    <a:pt x="0" y="0"/>
                  </a:lnTo>
                  <a:lnTo>
                    <a:pt x="2750" y="0"/>
                  </a:lnTo>
                  <a:lnTo>
                    <a:pt x="24569" y="5026"/>
                  </a:lnTo>
                  <a:lnTo>
                    <a:pt x="65136" y="6089"/>
                  </a:lnTo>
                  <a:lnTo>
                    <a:pt x="107068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1048"/>
            <p:cNvSpPr/>
            <p:nvPr>
              <p:custDataLst>
                <p:tags r:id="rId43"/>
              </p:custDataLst>
            </p:nvPr>
          </p:nvSpPr>
          <p:spPr>
            <a:xfrm>
              <a:off x="10899579" y="5219700"/>
              <a:ext cx="117672" cy="14928"/>
            </a:xfrm>
            <a:custGeom>
              <a:avLst/>
              <a:gdLst/>
              <a:ahLst/>
              <a:cxnLst/>
              <a:rect l="0" t="0" r="0" b="0"/>
              <a:pathLst>
                <a:path w="117672" h="14928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418" y="5069"/>
                  </a:lnTo>
                  <a:lnTo>
                    <a:pt x="4646" y="8838"/>
                  </a:lnTo>
                  <a:lnTo>
                    <a:pt x="28443" y="14927"/>
                  </a:lnTo>
                  <a:lnTo>
                    <a:pt x="73705" y="13166"/>
                  </a:lnTo>
                  <a:lnTo>
                    <a:pt x="117671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1049"/>
            <p:cNvSpPr/>
            <p:nvPr>
              <p:custDataLst>
                <p:tags r:id="rId44"/>
              </p:custDataLst>
            </p:nvPr>
          </p:nvSpPr>
          <p:spPr>
            <a:xfrm>
              <a:off x="11326964" y="5022850"/>
              <a:ext cx="152137" cy="195118"/>
            </a:xfrm>
            <a:custGeom>
              <a:avLst/>
              <a:gdLst/>
              <a:ahLst/>
              <a:cxnLst/>
              <a:rect l="0" t="0" r="0" b="0"/>
              <a:pathLst>
                <a:path w="152137" h="195118">
                  <a:moveTo>
                    <a:pt x="115736" y="6350"/>
                  </a:moveTo>
                  <a:lnTo>
                    <a:pt x="115736" y="6350"/>
                  </a:lnTo>
                  <a:lnTo>
                    <a:pt x="112366" y="6350"/>
                  </a:lnTo>
                  <a:lnTo>
                    <a:pt x="111373" y="5644"/>
                  </a:lnTo>
                  <a:lnTo>
                    <a:pt x="110710" y="4469"/>
                  </a:lnTo>
                  <a:lnTo>
                    <a:pt x="110268" y="2979"/>
                  </a:lnTo>
                  <a:lnTo>
                    <a:pt x="108562" y="1986"/>
                  </a:lnTo>
                  <a:lnTo>
                    <a:pt x="102904" y="883"/>
                  </a:lnTo>
                  <a:lnTo>
                    <a:pt x="93804" y="4155"/>
                  </a:lnTo>
                  <a:lnTo>
                    <a:pt x="60192" y="23125"/>
                  </a:lnTo>
                  <a:lnTo>
                    <a:pt x="39306" y="46285"/>
                  </a:lnTo>
                  <a:lnTo>
                    <a:pt x="17675" y="82779"/>
                  </a:lnTo>
                  <a:lnTo>
                    <a:pt x="5854" y="120012"/>
                  </a:lnTo>
                  <a:lnTo>
                    <a:pt x="0" y="151584"/>
                  </a:lnTo>
                  <a:lnTo>
                    <a:pt x="3385" y="165208"/>
                  </a:lnTo>
                  <a:lnTo>
                    <a:pt x="13224" y="180811"/>
                  </a:lnTo>
                  <a:lnTo>
                    <a:pt x="24785" y="188075"/>
                  </a:lnTo>
                  <a:lnTo>
                    <a:pt x="39331" y="192950"/>
                  </a:lnTo>
                  <a:lnTo>
                    <a:pt x="55202" y="195117"/>
                  </a:lnTo>
                  <a:lnTo>
                    <a:pt x="83374" y="189594"/>
                  </a:lnTo>
                  <a:lnTo>
                    <a:pt x="99942" y="179044"/>
                  </a:lnTo>
                  <a:lnTo>
                    <a:pt x="127825" y="149275"/>
                  </a:lnTo>
                  <a:lnTo>
                    <a:pt x="140562" y="117842"/>
                  </a:lnTo>
                  <a:lnTo>
                    <a:pt x="148805" y="78347"/>
                  </a:lnTo>
                  <a:lnTo>
                    <a:pt x="152136" y="37374"/>
                  </a:lnTo>
                  <a:lnTo>
                    <a:pt x="150022" y="24607"/>
                  </a:lnTo>
                  <a:lnTo>
                    <a:pt x="141087" y="14229"/>
                  </a:lnTo>
                  <a:lnTo>
                    <a:pt x="128414" y="6324"/>
                  </a:lnTo>
                  <a:lnTo>
                    <a:pt x="10303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2" name="SMARTInkShape-Group208"/>
          <p:cNvGrpSpPr/>
          <p:nvPr/>
        </p:nvGrpSpPr>
        <p:grpSpPr>
          <a:xfrm>
            <a:off x="2102863" y="5620012"/>
            <a:ext cx="1403445" cy="503063"/>
            <a:chOff x="2102863" y="5620012"/>
            <a:chExt cx="1403445" cy="503063"/>
          </a:xfrm>
        </p:grpSpPr>
        <p:sp>
          <p:nvSpPr>
            <p:cNvPr id="213" name="SMARTInkShape-1050"/>
            <p:cNvSpPr/>
            <p:nvPr>
              <p:custDataLst>
                <p:tags r:id="rId33"/>
              </p:custDataLst>
            </p:nvPr>
          </p:nvSpPr>
          <p:spPr>
            <a:xfrm>
              <a:off x="3371850" y="5620012"/>
              <a:ext cx="134458" cy="386139"/>
            </a:xfrm>
            <a:custGeom>
              <a:avLst/>
              <a:gdLst/>
              <a:ahLst/>
              <a:cxnLst/>
              <a:rect l="0" t="0" r="0" b="0"/>
              <a:pathLst>
                <a:path w="134458" h="386139">
                  <a:moveTo>
                    <a:pt x="0" y="6088"/>
                  </a:moveTo>
                  <a:lnTo>
                    <a:pt x="0" y="6088"/>
                  </a:lnTo>
                  <a:lnTo>
                    <a:pt x="6742" y="2717"/>
                  </a:lnTo>
                  <a:lnTo>
                    <a:pt x="45434" y="0"/>
                  </a:lnTo>
                  <a:lnTo>
                    <a:pt x="84573" y="1201"/>
                  </a:lnTo>
                  <a:lnTo>
                    <a:pt x="102734" y="6503"/>
                  </a:lnTo>
                  <a:lnTo>
                    <a:pt x="116450" y="15444"/>
                  </a:lnTo>
                  <a:lnTo>
                    <a:pt x="126545" y="27180"/>
                  </a:lnTo>
                  <a:lnTo>
                    <a:pt x="133383" y="41803"/>
                  </a:lnTo>
                  <a:lnTo>
                    <a:pt x="134457" y="69273"/>
                  </a:lnTo>
                  <a:lnTo>
                    <a:pt x="127793" y="110866"/>
                  </a:lnTo>
                  <a:lnTo>
                    <a:pt x="118220" y="147435"/>
                  </a:lnTo>
                  <a:lnTo>
                    <a:pt x="111306" y="187825"/>
                  </a:lnTo>
                  <a:lnTo>
                    <a:pt x="108945" y="223468"/>
                  </a:lnTo>
                  <a:lnTo>
                    <a:pt x="108950" y="259820"/>
                  </a:lnTo>
                  <a:lnTo>
                    <a:pt x="113034" y="305948"/>
                  </a:lnTo>
                  <a:lnTo>
                    <a:pt x="117792" y="352310"/>
                  </a:lnTo>
                  <a:lnTo>
                    <a:pt x="116322" y="363634"/>
                  </a:lnTo>
                  <a:lnTo>
                    <a:pt x="111528" y="374572"/>
                  </a:lnTo>
                  <a:lnTo>
                    <a:pt x="103896" y="379880"/>
                  </a:lnTo>
                  <a:lnTo>
                    <a:pt x="98897" y="382282"/>
                  </a:lnTo>
                  <a:lnTo>
                    <a:pt x="61163" y="386138"/>
                  </a:lnTo>
                  <a:lnTo>
                    <a:pt x="30979" y="385396"/>
                  </a:lnTo>
                  <a:lnTo>
                    <a:pt x="0" y="3743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1051"/>
            <p:cNvSpPr/>
            <p:nvPr>
              <p:custDataLst>
                <p:tags r:id="rId34"/>
              </p:custDataLst>
            </p:nvPr>
          </p:nvSpPr>
          <p:spPr>
            <a:xfrm>
              <a:off x="2102863" y="5748112"/>
              <a:ext cx="183138" cy="374963"/>
            </a:xfrm>
            <a:custGeom>
              <a:avLst/>
              <a:gdLst/>
              <a:ahLst/>
              <a:cxnLst/>
              <a:rect l="0" t="0" r="0" b="0"/>
              <a:pathLst>
                <a:path w="183138" h="374963">
                  <a:moveTo>
                    <a:pt x="183137" y="24038"/>
                  </a:moveTo>
                  <a:lnTo>
                    <a:pt x="183137" y="24038"/>
                  </a:lnTo>
                  <a:lnTo>
                    <a:pt x="183137" y="18571"/>
                  </a:lnTo>
                  <a:lnTo>
                    <a:pt x="179766" y="14578"/>
                  </a:lnTo>
                  <a:lnTo>
                    <a:pt x="170928" y="8927"/>
                  </a:lnTo>
                  <a:lnTo>
                    <a:pt x="131430" y="1963"/>
                  </a:lnTo>
                  <a:lnTo>
                    <a:pt x="92229" y="0"/>
                  </a:lnTo>
                  <a:lnTo>
                    <a:pt x="74059" y="2301"/>
                  </a:lnTo>
                  <a:lnTo>
                    <a:pt x="58458" y="9438"/>
                  </a:lnTo>
                  <a:lnTo>
                    <a:pt x="37775" y="27238"/>
                  </a:lnTo>
                  <a:lnTo>
                    <a:pt x="31195" y="34638"/>
                  </a:lnTo>
                  <a:lnTo>
                    <a:pt x="18565" y="72021"/>
                  </a:lnTo>
                  <a:lnTo>
                    <a:pt x="12862" y="104630"/>
                  </a:lnTo>
                  <a:lnTo>
                    <a:pt x="8681" y="140996"/>
                  </a:lnTo>
                  <a:lnTo>
                    <a:pt x="6823" y="180677"/>
                  </a:lnTo>
                  <a:lnTo>
                    <a:pt x="4116" y="218068"/>
                  </a:lnTo>
                  <a:lnTo>
                    <a:pt x="1267" y="252797"/>
                  </a:lnTo>
                  <a:lnTo>
                    <a:pt x="0" y="284694"/>
                  </a:lnTo>
                  <a:lnTo>
                    <a:pt x="3200" y="317215"/>
                  </a:lnTo>
                  <a:lnTo>
                    <a:pt x="12935" y="355968"/>
                  </a:lnTo>
                  <a:lnTo>
                    <a:pt x="16753" y="363858"/>
                  </a:lnTo>
                  <a:lnTo>
                    <a:pt x="22825" y="369118"/>
                  </a:lnTo>
                  <a:lnTo>
                    <a:pt x="38980" y="374962"/>
                  </a:lnTo>
                  <a:lnTo>
                    <a:pt x="71279" y="374882"/>
                  </a:lnTo>
                  <a:lnTo>
                    <a:pt x="118708" y="364169"/>
                  </a:lnTo>
                  <a:lnTo>
                    <a:pt x="157737" y="3542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1052"/>
            <p:cNvSpPr/>
            <p:nvPr>
              <p:custDataLst>
                <p:tags r:id="rId35"/>
              </p:custDataLst>
            </p:nvPr>
          </p:nvSpPr>
          <p:spPr>
            <a:xfrm>
              <a:off x="2120900" y="5930900"/>
              <a:ext cx="127001" cy="25401"/>
            </a:xfrm>
            <a:custGeom>
              <a:avLst/>
              <a:gdLst/>
              <a:ahLst/>
              <a:cxnLst/>
              <a:rect l="0" t="0" r="0" b="0"/>
              <a:pathLst>
                <a:path w="127001" h="25401">
                  <a:moveTo>
                    <a:pt x="0" y="25400"/>
                  </a:moveTo>
                  <a:lnTo>
                    <a:pt x="0" y="25400"/>
                  </a:lnTo>
                  <a:lnTo>
                    <a:pt x="3371" y="22029"/>
                  </a:lnTo>
                  <a:lnTo>
                    <a:pt x="6907" y="20374"/>
                  </a:lnTo>
                  <a:lnTo>
                    <a:pt x="52859" y="11929"/>
                  </a:lnTo>
                  <a:lnTo>
                    <a:pt x="91235" y="4162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1053"/>
            <p:cNvSpPr/>
            <p:nvPr>
              <p:custDataLst>
                <p:tags r:id="rId36"/>
              </p:custDataLst>
            </p:nvPr>
          </p:nvSpPr>
          <p:spPr>
            <a:xfrm>
              <a:off x="2384853" y="5699383"/>
              <a:ext cx="167848" cy="385272"/>
            </a:xfrm>
            <a:custGeom>
              <a:avLst/>
              <a:gdLst/>
              <a:ahLst/>
              <a:cxnLst/>
              <a:rect l="0" t="0" r="0" b="0"/>
              <a:pathLst>
                <a:path w="167848" h="385272">
                  <a:moveTo>
                    <a:pt x="148797" y="34667"/>
                  </a:moveTo>
                  <a:lnTo>
                    <a:pt x="148797" y="34667"/>
                  </a:lnTo>
                  <a:lnTo>
                    <a:pt x="162925" y="1716"/>
                  </a:lnTo>
                  <a:lnTo>
                    <a:pt x="162449" y="0"/>
                  </a:lnTo>
                  <a:lnTo>
                    <a:pt x="138182" y="4326"/>
                  </a:lnTo>
                  <a:lnTo>
                    <a:pt x="99533" y="23499"/>
                  </a:lnTo>
                  <a:lnTo>
                    <a:pt x="56359" y="47669"/>
                  </a:lnTo>
                  <a:lnTo>
                    <a:pt x="30862" y="68388"/>
                  </a:lnTo>
                  <a:lnTo>
                    <a:pt x="10025" y="93931"/>
                  </a:lnTo>
                  <a:lnTo>
                    <a:pt x="5982" y="105456"/>
                  </a:lnTo>
                  <a:lnTo>
                    <a:pt x="4903" y="111493"/>
                  </a:lnTo>
                  <a:lnTo>
                    <a:pt x="10128" y="150329"/>
                  </a:lnTo>
                  <a:lnTo>
                    <a:pt x="10500" y="188567"/>
                  </a:lnTo>
                  <a:lnTo>
                    <a:pt x="9512" y="225612"/>
                  </a:lnTo>
                  <a:lnTo>
                    <a:pt x="8474" y="271691"/>
                  </a:lnTo>
                  <a:lnTo>
                    <a:pt x="2206" y="318945"/>
                  </a:lnTo>
                  <a:lnTo>
                    <a:pt x="0" y="349849"/>
                  </a:lnTo>
                  <a:lnTo>
                    <a:pt x="915" y="359089"/>
                  </a:lnTo>
                  <a:lnTo>
                    <a:pt x="3643" y="365954"/>
                  </a:lnTo>
                  <a:lnTo>
                    <a:pt x="12317" y="375463"/>
                  </a:lnTo>
                  <a:lnTo>
                    <a:pt x="35843" y="384783"/>
                  </a:lnTo>
                  <a:lnTo>
                    <a:pt x="71898" y="385271"/>
                  </a:lnTo>
                  <a:lnTo>
                    <a:pt x="110490" y="377575"/>
                  </a:lnTo>
                  <a:lnTo>
                    <a:pt x="167847" y="364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1054"/>
            <p:cNvSpPr/>
            <p:nvPr>
              <p:custDataLst>
                <p:tags r:id="rId37"/>
              </p:custDataLst>
            </p:nvPr>
          </p:nvSpPr>
          <p:spPr>
            <a:xfrm>
              <a:off x="2574441" y="5798335"/>
              <a:ext cx="232260" cy="189716"/>
            </a:xfrm>
            <a:custGeom>
              <a:avLst/>
              <a:gdLst/>
              <a:ahLst/>
              <a:cxnLst/>
              <a:rect l="0" t="0" r="0" b="0"/>
              <a:pathLst>
                <a:path w="232260" h="189716">
                  <a:moveTo>
                    <a:pt x="3659" y="18265"/>
                  </a:moveTo>
                  <a:lnTo>
                    <a:pt x="3659" y="18265"/>
                  </a:lnTo>
                  <a:lnTo>
                    <a:pt x="288" y="8152"/>
                  </a:lnTo>
                  <a:lnTo>
                    <a:pt x="0" y="5173"/>
                  </a:lnTo>
                  <a:lnTo>
                    <a:pt x="515" y="3186"/>
                  </a:lnTo>
                  <a:lnTo>
                    <a:pt x="1563" y="1862"/>
                  </a:lnTo>
                  <a:lnTo>
                    <a:pt x="13151" y="0"/>
                  </a:lnTo>
                  <a:lnTo>
                    <a:pt x="40103" y="9560"/>
                  </a:lnTo>
                  <a:lnTo>
                    <a:pt x="81642" y="32542"/>
                  </a:lnTo>
                  <a:lnTo>
                    <a:pt x="113342" y="53538"/>
                  </a:lnTo>
                  <a:lnTo>
                    <a:pt x="157278" y="89159"/>
                  </a:lnTo>
                  <a:lnTo>
                    <a:pt x="200358" y="132379"/>
                  </a:lnTo>
                  <a:lnTo>
                    <a:pt x="226711" y="178538"/>
                  </a:lnTo>
                  <a:lnTo>
                    <a:pt x="232259" y="1897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1055"/>
            <p:cNvSpPr/>
            <p:nvPr>
              <p:custDataLst>
                <p:tags r:id="rId38"/>
              </p:custDataLst>
            </p:nvPr>
          </p:nvSpPr>
          <p:spPr>
            <a:xfrm>
              <a:off x="2666109" y="5772412"/>
              <a:ext cx="159642" cy="241039"/>
            </a:xfrm>
            <a:custGeom>
              <a:avLst/>
              <a:gdLst/>
              <a:ahLst/>
              <a:cxnLst/>
              <a:rect l="0" t="0" r="0" b="0"/>
              <a:pathLst>
                <a:path w="159642" h="241039">
                  <a:moveTo>
                    <a:pt x="159641" y="6088"/>
                  </a:moveTo>
                  <a:lnTo>
                    <a:pt x="159641" y="6088"/>
                  </a:lnTo>
                  <a:lnTo>
                    <a:pt x="159641" y="2717"/>
                  </a:lnTo>
                  <a:lnTo>
                    <a:pt x="158935" y="1724"/>
                  </a:lnTo>
                  <a:lnTo>
                    <a:pt x="157759" y="1062"/>
                  </a:lnTo>
                  <a:lnTo>
                    <a:pt x="150852" y="130"/>
                  </a:lnTo>
                  <a:lnTo>
                    <a:pt x="147432" y="0"/>
                  </a:lnTo>
                  <a:lnTo>
                    <a:pt x="143740" y="2029"/>
                  </a:lnTo>
                  <a:lnTo>
                    <a:pt x="108484" y="43796"/>
                  </a:lnTo>
                  <a:lnTo>
                    <a:pt x="80670" y="82564"/>
                  </a:lnTo>
                  <a:lnTo>
                    <a:pt x="54241" y="124625"/>
                  </a:lnTo>
                  <a:lnTo>
                    <a:pt x="29242" y="163506"/>
                  </a:lnTo>
                  <a:lnTo>
                    <a:pt x="5237" y="206725"/>
                  </a:lnTo>
                  <a:lnTo>
                    <a:pt x="0" y="222966"/>
                  </a:lnTo>
                  <a:lnTo>
                    <a:pt x="891" y="2410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1056"/>
            <p:cNvSpPr/>
            <p:nvPr>
              <p:custDataLst>
                <p:tags r:id="rId39"/>
              </p:custDataLst>
            </p:nvPr>
          </p:nvSpPr>
          <p:spPr>
            <a:xfrm>
              <a:off x="2908300" y="59118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6350"/>
                  </a:moveTo>
                  <a:lnTo>
                    <a:pt x="0" y="6350"/>
                  </a:lnTo>
                  <a:lnTo>
                    <a:pt x="0" y="2979"/>
                  </a:lnTo>
                  <a:lnTo>
                    <a:pt x="706" y="1986"/>
                  </a:lnTo>
                  <a:lnTo>
                    <a:pt x="1882" y="1324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1057"/>
            <p:cNvSpPr/>
            <p:nvPr>
              <p:custDataLst>
                <p:tags r:id="rId40"/>
              </p:custDataLst>
            </p:nvPr>
          </p:nvSpPr>
          <p:spPr>
            <a:xfrm>
              <a:off x="3003550" y="5705279"/>
              <a:ext cx="196851" cy="145894"/>
            </a:xfrm>
            <a:custGeom>
              <a:avLst/>
              <a:gdLst/>
              <a:ahLst/>
              <a:cxnLst/>
              <a:rect l="0" t="0" r="0" b="0"/>
              <a:pathLst>
                <a:path w="196851" h="145894">
                  <a:moveTo>
                    <a:pt x="0" y="3371"/>
                  </a:moveTo>
                  <a:lnTo>
                    <a:pt x="0" y="3371"/>
                  </a:lnTo>
                  <a:lnTo>
                    <a:pt x="3371" y="0"/>
                  </a:lnTo>
                  <a:lnTo>
                    <a:pt x="12552" y="2108"/>
                  </a:lnTo>
                  <a:lnTo>
                    <a:pt x="18951" y="4646"/>
                  </a:lnTo>
                  <a:lnTo>
                    <a:pt x="61457" y="43590"/>
                  </a:lnTo>
                  <a:lnTo>
                    <a:pt x="105430" y="84223"/>
                  </a:lnTo>
                  <a:lnTo>
                    <a:pt x="151790" y="127987"/>
                  </a:lnTo>
                  <a:lnTo>
                    <a:pt x="173856" y="143070"/>
                  </a:lnTo>
                  <a:lnTo>
                    <a:pt x="183808" y="145893"/>
                  </a:lnTo>
                  <a:lnTo>
                    <a:pt x="196850" y="143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1058"/>
            <p:cNvSpPr/>
            <p:nvPr>
              <p:custDataLst>
                <p:tags r:id="rId41"/>
              </p:custDataLst>
            </p:nvPr>
          </p:nvSpPr>
          <p:spPr>
            <a:xfrm>
              <a:off x="3187804" y="5706026"/>
              <a:ext cx="69624" cy="262975"/>
            </a:xfrm>
            <a:custGeom>
              <a:avLst/>
              <a:gdLst/>
              <a:ahLst/>
              <a:cxnLst/>
              <a:rect l="0" t="0" r="0" b="0"/>
              <a:pathLst>
                <a:path w="69624" h="262975">
                  <a:moveTo>
                    <a:pt x="50696" y="47074"/>
                  </a:moveTo>
                  <a:lnTo>
                    <a:pt x="50696" y="47074"/>
                  </a:lnTo>
                  <a:lnTo>
                    <a:pt x="66583" y="24014"/>
                  </a:lnTo>
                  <a:lnTo>
                    <a:pt x="69329" y="7862"/>
                  </a:lnTo>
                  <a:lnTo>
                    <a:pt x="69623" y="805"/>
                  </a:lnTo>
                  <a:lnTo>
                    <a:pt x="67547" y="0"/>
                  </a:lnTo>
                  <a:lnTo>
                    <a:pt x="39849" y="5509"/>
                  </a:lnTo>
                  <a:lnTo>
                    <a:pt x="28001" y="13078"/>
                  </a:lnTo>
                  <a:lnTo>
                    <a:pt x="22866" y="18061"/>
                  </a:lnTo>
                  <a:lnTo>
                    <a:pt x="8897" y="52040"/>
                  </a:lnTo>
                  <a:lnTo>
                    <a:pt x="2563" y="91113"/>
                  </a:lnTo>
                  <a:lnTo>
                    <a:pt x="423" y="137173"/>
                  </a:lnTo>
                  <a:lnTo>
                    <a:pt x="0" y="178361"/>
                  </a:lnTo>
                  <a:lnTo>
                    <a:pt x="1808" y="201449"/>
                  </a:lnTo>
                  <a:lnTo>
                    <a:pt x="5856" y="235866"/>
                  </a:lnTo>
                  <a:lnTo>
                    <a:pt x="6778" y="245281"/>
                  </a:lnTo>
                  <a:lnTo>
                    <a:pt x="12596" y="2629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7" name="SMARTInkShape-Group209"/>
          <p:cNvGrpSpPr/>
          <p:nvPr/>
        </p:nvGrpSpPr>
        <p:grpSpPr>
          <a:xfrm>
            <a:off x="3810000" y="5632711"/>
            <a:ext cx="2087277" cy="368040"/>
            <a:chOff x="3810000" y="5632711"/>
            <a:chExt cx="2087277" cy="368040"/>
          </a:xfrm>
        </p:grpSpPr>
        <p:sp>
          <p:nvSpPr>
            <p:cNvPr id="223" name="SMARTInkShape-1059"/>
            <p:cNvSpPr/>
            <p:nvPr>
              <p:custDataLst>
                <p:tags r:id="rId19"/>
              </p:custDataLst>
            </p:nvPr>
          </p:nvSpPr>
          <p:spPr>
            <a:xfrm>
              <a:off x="5734050" y="5684917"/>
              <a:ext cx="163227" cy="315834"/>
            </a:xfrm>
            <a:custGeom>
              <a:avLst/>
              <a:gdLst/>
              <a:ahLst/>
              <a:cxnLst/>
              <a:rect l="0" t="0" r="0" b="0"/>
              <a:pathLst>
                <a:path w="163227" h="315834">
                  <a:moveTo>
                    <a:pt x="25400" y="23733"/>
                  </a:moveTo>
                  <a:lnTo>
                    <a:pt x="25400" y="23733"/>
                  </a:lnTo>
                  <a:lnTo>
                    <a:pt x="26105" y="9935"/>
                  </a:lnTo>
                  <a:lnTo>
                    <a:pt x="28771" y="3959"/>
                  </a:lnTo>
                  <a:lnTo>
                    <a:pt x="32586" y="2084"/>
                  </a:lnTo>
                  <a:lnTo>
                    <a:pt x="44351" y="0"/>
                  </a:lnTo>
                  <a:lnTo>
                    <a:pt x="90002" y="3579"/>
                  </a:lnTo>
                  <a:lnTo>
                    <a:pt x="135481" y="9607"/>
                  </a:lnTo>
                  <a:lnTo>
                    <a:pt x="158778" y="16219"/>
                  </a:lnTo>
                  <a:lnTo>
                    <a:pt x="160885" y="18019"/>
                  </a:lnTo>
                  <a:lnTo>
                    <a:pt x="163226" y="23780"/>
                  </a:lnTo>
                  <a:lnTo>
                    <a:pt x="161174" y="38328"/>
                  </a:lnTo>
                  <a:lnTo>
                    <a:pt x="149090" y="77415"/>
                  </a:lnTo>
                  <a:lnTo>
                    <a:pt x="137935" y="114193"/>
                  </a:lnTo>
                  <a:lnTo>
                    <a:pt x="129848" y="155350"/>
                  </a:lnTo>
                  <a:lnTo>
                    <a:pt x="124395" y="195375"/>
                  </a:lnTo>
                  <a:lnTo>
                    <a:pt x="125913" y="237495"/>
                  </a:lnTo>
                  <a:lnTo>
                    <a:pt x="124904" y="282485"/>
                  </a:lnTo>
                  <a:lnTo>
                    <a:pt x="123486" y="289368"/>
                  </a:lnTo>
                  <a:lnTo>
                    <a:pt x="116265" y="300778"/>
                  </a:lnTo>
                  <a:lnTo>
                    <a:pt x="111377" y="305797"/>
                  </a:lnTo>
                  <a:lnTo>
                    <a:pt x="67416" y="312859"/>
                  </a:lnTo>
                  <a:lnTo>
                    <a:pt x="0" y="3158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1060"/>
            <p:cNvSpPr/>
            <p:nvPr>
              <p:custDataLst>
                <p:tags r:id="rId20"/>
              </p:custDataLst>
            </p:nvPr>
          </p:nvSpPr>
          <p:spPr>
            <a:xfrm>
              <a:off x="5648114" y="5691267"/>
              <a:ext cx="97492" cy="233284"/>
            </a:xfrm>
            <a:custGeom>
              <a:avLst/>
              <a:gdLst/>
              <a:ahLst/>
              <a:cxnLst/>
              <a:rect l="0" t="0" r="0" b="0"/>
              <a:pathLst>
                <a:path w="97492" h="233284">
                  <a:moveTo>
                    <a:pt x="85936" y="23733"/>
                  </a:moveTo>
                  <a:lnTo>
                    <a:pt x="85936" y="23733"/>
                  </a:lnTo>
                  <a:lnTo>
                    <a:pt x="92844" y="6774"/>
                  </a:lnTo>
                  <a:lnTo>
                    <a:pt x="97491" y="0"/>
                  </a:lnTo>
                  <a:lnTo>
                    <a:pt x="94365" y="955"/>
                  </a:lnTo>
                  <a:lnTo>
                    <a:pt x="67474" y="15036"/>
                  </a:lnTo>
                  <a:lnTo>
                    <a:pt x="25885" y="49484"/>
                  </a:lnTo>
                  <a:lnTo>
                    <a:pt x="9372" y="78365"/>
                  </a:lnTo>
                  <a:lnTo>
                    <a:pt x="691" y="105537"/>
                  </a:lnTo>
                  <a:lnTo>
                    <a:pt x="0" y="133343"/>
                  </a:lnTo>
                  <a:lnTo>
                    <a:pt x="6089" y="174344"/>
                  </a:lnTo>
                  <a:lnTo>
                    <a:pt x="12674" y="206275"/>
                  </a:lnTo>
                  <a:lnTo>
                    <a:pt x="9736" y="2332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1061"/>
            <p:cNvSpPr/>
            <p:nvPr>
              <p:custDataLst>
                <p:tags r:id="rId21"/>
              </p:custDataLst>
            </p:nvPr>
          </p:nvSpPr>
          <p:spPr>
            <a:xfrm>
              <a:off x="5524500" y="5676900"/>
              <a:ext cx="139701" cy="133351"/>
            </a:xfrm>
            <a:custGeom>
              <a:avLst/>
              <a:gdLst/>
              <a:ahLst/>
              <a:cxnLst/>
              <a:rect l="0" t="0" r="0" b="0"/>
              <a:pathLst>
                <a:path w="139701" h="133351">
                  <a:moveTo>
                    <a:pt x="0" y="0"/>
                  </a:moveTo>
                  <a:lnTo>
                    <a:pt x="0" y="0"/>
                  </a:lnTo>
                  <a:lnTo>
                    <a:pt x="6742" y="3371"/>
                  </a:lnTo>
                  <a:lnTo>
                    <a:pt x="54272" y="50280"/>
                  </a:lnTo>
                  <a:lnTo>
                    <a:pt x="100875" y="94990"/>
                  </a:lnTo>
                  <a:lnTo>
                    <a:pt x="13970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1062"/>
            <p:cNvSpPr/>
            <p:nvPr>
              <p:custDataLst>
                <p:tags r:id="rId22"/>
              </p:custDataLst>
            </p:nvPr>
          </p:nvSpPr>
          <p:spPr>
            <a:xfrm>
              <a:off x="5329258" y="5634117"/>
              <a:ext cx="164922" cy="299693"/>
            </a:xfrm>
            <a:custGeom>
              <a:avLst/>
              <a:gdLst/>
              <a:ahLst/>
              <a:cxnLst/>
              <a:rect l="0" t="0" r="0" b="0"/>
              <a:pathLst>
                <a:path w="164922" h="299693">
                  <a:moveTo>
                    <a:pt x="150792" y="23733"/>
                  </a:moveTo>
                  <a:lnTo>
                    <a:pt x="150792" y="23733"/>
                  </a:lnTo>
                  <a:lnTo>
                    <a:pt x="154163" y="13620"/>
                  </a:lnTo>
                  <a:lnTo>
                    <a:pt x="159581" y="6774"/>
                  </a:lnTo>
                  <a:lnTo>
                    <a:pt x="164576" y="2084"/>
                  </a:lnTo>
                  <a:lnTo>
                    <a:pt x="164921" y="834"/>
                  </a:lnTo>
                  <a:lnTo>
                    <a:pt x="164444" y="0"/>
                  </a:lnTo>
                  <a:lnTo>
                    <a:pt x="153661" y="2198"/>
                  </a:lnTo>
                  <a:lnTo>
                    <a:pt x="107419" y="14663"/>
                  </a:lnTo>
                  <a:lnTo>
                    <a:pt x="72730" y="20396"/>
                  </a:lnTo>
                  <a:lnTo>
                    <a:pt x="62946" y="27894"/>
                  </a:lnTo>
                  <a:lnTo>
                    <a:pt x="54599" y="38282"/>
                  </a:lnTo>
                  <a:lnTo>
                    <a:pt x="46639" y="56031"/>
                  </a:lnTo>
                  <a:lnTo>
                    <a:pt x="37400" y="99406"/>
                  </a:lnTo>
                  <a:lnTo>
                    <a:pt x="23135" y="140646"/>
                  </a:lnTo>
                  <a:lnTo>
                    <a:pt x="12779" y="176907"/>
                  </a:lnTo>
                  <a:lnTo>
                    <a:pt x="2958" y="220343"/>
                  </a:lnTo>
                  <a:lnTo>
                    <a:pt x="0" y="254689"/>
                  </a:lnTo>
                  <a:lnTo>
                    <a:pt x="2164" y="266550"/>
                  </a:lnTo>
                  <a:lnTo>
                    <a:pt x="10720" y="281161"/>
                  </a:lnTo>
                  <a:lnTo>
                    <a:pt x="23862" y="286313"/>
                  </a:lnTo>
                  <a:lnTo>
                    <a:pt x="64414" y="292990"/>
                  </a:lnTo>
                  <a:lnTo>
                    <a:pt x="108121" y="299692"/>
                  </a:lnTo>
                  <a:lnTo>
                    <a:pt x="150792" y="2967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1063"/>
            <p:cNvSpPr/>
            <p:nvPr>
              <p:custDataLst>
                <p:tags r:id="rId23"/>
              </p:custDataLst>
            </p:nvPr>
          </p:nvSpPr>
          <p:spPr>
            <a:xfrm>
              <a:off x="5072683" y="5791200"/>
              <a:ext cx="121618" cy="19051"/>
            </a:xfrm>
            <a:custGeom>
              <a:avLst/>
              <a:gdLst/>
              <a:ahLst/>
              <a:cxnLst/>
              <a:rect l="0" t="0" r="0" b="0"/>
              <a:pathLst>
                <a:path w="121618" h="19051">
                  <a:moveTo>
                    <a:pt x="7317" y="19050"/>
                  </a:moveTo>
                  <a:lnTo>
                    <a:pt x="7317" y="19050"/>
                  </a:lnTo>
                  <a:lnTo>
                    <a:pt x="575" y="12308"/>
                  </a:lnTo>
                  <a:lnTo>
                    <a:pt x="0" y="10321"/>
                  </a:lnTo>
                  <a:lnTo>
                    <a:pt x="1028" y="8999"/>
                  </a:lnTo>
                  <a:lnTo>
                    <a:pt x="5933" y="7527"/>
                  </a:lnTo>
                  <a:lnTo>
                    <a:pt x="41480" y="3134"/>
                  </a:lnTo>
                  <a:lnTo>
                    <a:pt x="87995" y="929"/>
                  </a:lnTo>
                  <a:lnTo>
                    <a:pt x="1216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1064"/>
            <p:cNvSpPr/>
            <p:nvPr>
              <p:custDataLst>
                <p:tags r:id="rId24"/>
              </p:custDataLst>
            </p:nvPr>
          </p:nvSpPr>
          <p:spPr>
            <a:xfrm>
              <a:off x="5068835" y="5632711"/>
              <a:ext cx="233416" cy="304305"/>
            </a:xfrm>
            <a:custGeom>
              <a:avLst/>
              <a:gdLst/>
              <a:ahLst/>
              <a:cxnLst/>
              <a:rect l="0" t="0" r="0" b="0"/>
              <a:pathLst>
                <a:path w="233416" h="304305">
                  <a:moveTo>
                    <a:pt x="233415" y="6089"/>
                  </a:moveTo>
                  <a:lnTo>
                    <a:pt x="233415" y="6089"/>
                  </a:lnTo>
                  <a:lnTo>
                    <a:pt x="223276" y="1725"/>
                  </a:lnTo>
                  <a:lnTo>
                    <a:pt x="200190" y="0"/>
                  </a:lnTo>
                  <a:lnTo>
                    <a:pt x="171602" y="2917"/>
                  </a:lnTo>
                  <a:lnTo>
                    <a:pt x="149943" y="367"/>
                  </a:lnTo>
                  <a:lnTo>
                    <a:pt x="109313" y="8632"/>
                  </a:lnTo>
                  <a:lnTo>
                    <a:pt x="88223" y="18053"/>
                  </a:lnTo>
                  <a:lnTo>
                    <a:pt x="76928" y="29515"/>
                  </a:lnTo>
                  <a:lnTo>
                    <a:pt x="58179" y="63241"/>
                  </a:lnTo>
                  <a:lnTo>
                    <a:pt x="45164" y="100243"/>
                  </a:lnTo>
                  <a:lnTo>
                    <a:pt x="39113" y="139114"/>
                  </a:lnTo>
                  <a:lnTo>
                    <a:pt x="30578" y="177442"/>
                  </a:lnTo>
                  <a:lnTo>
                    <a:pt x="22483" y="215610"/>
                  </a:lnTo>
                  <a:lnTo>
                    <a:pt x="9063" y="255588"/>
                  </a:lnTo>
                  <a:lnTo>
                    <a:pt x="0" y="287875"/>
                  </a:lnTo>
                  <a:lnTo>
                    <a:pt x="1029" y="295487"/>
                  </a:lnTo>
                  <a:lnTo>
                    <a:pt x="2291" y="298504"/>
                  </a:lnTo>
                  <a:lnTo>
                    <a:pt x="5249" y="300516"/>
                  </a:lnTo>
                  <a:lnTo>
                    <a:pt x="20230" y="303347"/>
                  </a:lnTo>
                  <a:lnTo>
                    <a:pt x="55864" y="304304"/>
                  </a:lnTo>
                  <a:lnTo>
                    <a:pt x="93788" y="302588"/>
                  </a:lnTo>
                  <a:lnTo>
                    <a:pt x="131815" y="2981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1065"/>
            <p:cNvSpPr/>
            <p:nvPr>
              <p:custDataLst>
                <p:tags r:id="rId25"/>
              </p:custDataLst>
            </p:nvPr>
          </p:nvSpPr>
          <p:spPr>
            <a:xfrm>
              <a:off x="4908550" y="59055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1066"/>
            <p:cNvSpPr/>
            <p:nvPr>
              <p:custDataLst>
                <p:tags r:id="rId26"/>
              </p:custDataLst>
            </p:nvPr>
          </p:nvSpPr>
          <p:spPr>
            <a:xfrm>
              <a:off x="4705350" y="5660029"/>
              <a:ext cx="146201" cy="296272"/>
            </a:xfrm>
            <a:custGeom>
              <a:avLst/>
              <a:gdLst/>
              <a:ahLst/>
              <a:cxnLst/>
              <a:rect l="0" t="0" r="0" b="0"/>
              <a:pathLst>
                <a:path w="146201" h="296272">
                  <a:moveTo>
                    <a:pt x="6350" y="35921"/>
                  </a:moveTo>
                  <a:lnTo>
                    <a:pt x="6350" y="35921"/>
                  </a:lnTo>
                  <a:lnTo>
                    <a:pt x="6350" y="25808"/>
                  </a:lnTo>
                  <a:lnTo>
                    <a:pt x="7761" y="22123"/>
                  </a:lnTo>
                  <a:lnTo>
                    <a:pt x="13092" y="16148"/>
                  </a:lnTo>
                  <a:lnTo>
                    <a:pt x="30768" y="5446"/>
                  </a:lnTo>
                  <a:lnTo>
                    <a:pt x="53880" y="80"/>
                  </a:lnTo>
                  <a:lnTo>
                    <a:pt x="100402" y="0"/>
                  </a:lnTo>
                  <a:lnTo>
                    <a:pt x="137295" y="8690"/>
                  </a:lnTo>
                  <a:lnTo>
                    <a:pt x="145216" y="12765"/>
                  </a:lnTo>
                  <a:lnTo>
                    <a:pt x="146200" y="16250"/>
                  </a:lnTo>
                  <a:lnTo>
                    <a:pt x="143530" y="25767"/>
                  </a:lnTo>
                  <a:lnTo>
                    <a:pt x="118988" y="68286"/>
                  </a:lnTo>
                  <a:lnTo>
                    <a:pt x="104479" y="104856"/>
                  </a:lnTo>
                  <a:lnTo>
                    <a:pt x="94613" y="143600"/>
                  </a:lnTo>
                  <a:lnTo>
                    <a:pt x="87222" y="181891"/>
                  </a:lnTo>
                  <a:lnTo>
                    <a:pt x="88542" y="223321"/>
                  </a:lnTo>
                  <a:lnTo>
                    <a:pt x="97598" y="268512"/>
                  </a:lnTo>
                  <a:lnTo>
                    <a:pt x="103785" y="282480"/>
                  </a:lnTo>
                  <a:lnTo>
                    <a:pt x="103762" y="285665"/>
                  </a:lnTo>
                  <a:lnTo>
                    <a:pt x="102336" y="288496"/>
                  </a:lnTo>
                  <a:lnTo>
                    <a:pt x="99974" y="291087"/>
                  </a:lnTo>
                  <a:lnTo>
                    <a:pt x="87942" y="293967"/>
                  </a:lnTo>
                  <a:lnTo>
                    <a:pt x="41371" y="295968"/>
                  </a:lnTo>
                  <a:lnTo>
                    <a:pt x="0" y="2962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1067"/>
            <p:cNvSpPr/>
            <p:nvPr>
              <p:custDataLst>
                <p:tags r:id="rId27"/>
              </p:custDataLst>
            </p:nvPr>
          </p:nvSpPr>
          <p:spPr>
            <a:xfrm>
              <a:off x="4540250" y="5743092"/>
              <a:ext cx="152401" cy="168759"/>
            </a:xfrm>
            <a:custGeom>
              <a:avLst/>
              <a:gdLst/>
              <a:ahLst/>
              <a:cxnLst/>
              <a:rect l="0" t="0" r="0" b="0"/>
              <a:pathLst>
                <a:path w="152401" h="168759">
                  <a:moveTo>
                    <a:pt x="152400" y="3658"/>
                  </a:moveTo>
                  <a:lnTo>
                    <a:pt x="152400" y="3658"/>
                  </a:lnTo>
                  <a:lnTo>
                    <a:pt x="149029" y="287"/>
                  </a:lnTo>
                  <a:lnTo>
                    <a:pt x="148036" y="0"/>
                  </a:lnTo>
                  <a:lnTo>
                    <a:pt x="147374" y="513"/>
                  </a:lnTo>
                  <a:lnTo>
                    <a:pt x="146933" y="1561"/>
                  </a:lnTo>
                  <a:lnTo>
                    <a:pt x="103469" y="25917"/>
                  </a:lnTo>
                  <a:lnTo>
                    <a:pt x="63033" y="64159"/>
                  </a:lnTo>
                  <a:lnTo>
                    <a:pt x="27817" y="108899"/>
                  </a:lnTo>
                  <a:lnTo>
                    <a:pt x="4639" y="151659"/>
                  </a:lnTo>
                  <a:lnTo>
                    <a:pt x="0" y="1687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1068"/>
            <p:cNvSpPr/>
            <p:nvPr>
              <p:custDataLst>
                <p:tags r:id="rId28"/>
              </p:custDataLst>
            </p:nvPr>
          </p:nvSpPr>
          <p:spPr>
            <a:xfrm>
              <a:off x="4527550" y="5716765"/>
              <a:ext cx="133351" cy="188736"/>
            </a:xfrm>
            <a:custGeom>
              <a:avLst/>
              <a:gdLst/>
              <a:ahLst/>
              <a:cxnLst/>
              <a:rect l="0" t="0" r="0" b="0"/>
              <a:pathLst>
                <a:path w="133351" h="188736">
                  <a:moveTo>
                    <a:pt x="0" y="10935"/>
                  </a:moveTo>
                  <a:lnTo>
                    <a:pt x="0" y="10935"/>
                  </a:lnTo>
                  <a:lnTo>
                    <a:pt x="0" y="4193"/>
                  </a:lnTo>
                  <a:lnTo>
                    <a:pt x="705" y="2207"/>
                  </a:lnTo>
                  <a:lnTo>
                    <a:pt x="1882" y="884"/>
                  </a:lnTo>
                  <a:lnTo>
                    <a:pt x="3371" y="0"/>
                  </a:lnTo>
                  <a:lnTo>
                    <a:pt x="5069" y="823"/>
                  </a:lnTo>
                  <a:lnTo>
                    <a:pt x="34795" y="43493"/>
                  </a:lnTo>
                  <a:lnTo>
                    <a:pt x="61815" y="81024"/>
                  </a:lnTo>
                  <a:lnTo>
                    <a:pt x="94750" y="120837"/>
                  </a:lnTo>
                  <a:lnTo>
                    <a:pt x="124001" y="168424"/>
                  </a:lnTo>
                  <a:lnTo>
                    <a:pt x="133350" y="1887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1069"/>
            <p:cNvSpPr/>
            <p:nvPr>
              <p:custDataLst>
                <p:tags r:id="rId29"/>
              </p:custDataLst>
            </p:nvPr>
          </p:nvSpPr>
          <p:spPr>
            <a:xfrm>
              <a:off x="4370102" y="5639906"/>
              <a:ext cx="155684" cy="316395"/>
            </a:xfrm>
            <a:custGeom>
              <a:avLst/>
              <a:gdLst/>
              <a:ahLst/>
              <a:cxnLst/>
              <a:rect l="0" t="0" r="0" b="0"/>
              <a:pathLst>
                <a:path w="155684" h="316395">
                  <a:moveTo>
                    <a:pt x="144748" y="17944"/>
                  </a:moveTo>
                  <a:lnTo>
                    <a:pt x="144748" y="17944"/>
                  </a:lnTo>
                  <a:lnTo>
                    <a:pt x="151490" y="14573"/>
                  </a:lnTo>
                  <a:lnTo>
                    <a:pt x="153476" y="12169"/>
                  </a:lnTo>
                  <a:lnTo>
                    <a:pt x="155683" y="5735"/>
                  </a:lnTo>
                  <a:lnTo>
                    <a:pt x="154154" y="3454"/>
                  </a:lnTo>
                  <a:lnTo>
                    <a:pt x="146812" y="921"/>
                  </a:lnTo>
                  <a:lnTo>
                    <a:pt x="115418" y="0"/>
                  </a:lnTo>
                  <a:lnTo>
                    <a:pt x="72821" y="7785"/>
                  </a:lnTo>
                  <a:lnTo>
                    <a:pt x="66458" y="11171"/>
                  </a:lnTo>
                  <a:lnTo>
                    <a:pt x="53425" y="26050"/>
                  </a:lnTo>
                  <a:lnTo>
                    <a:pt x="41646" y="44570"/>
                  </a:lnTo>
                  <a:lnTo>
                    <a:pt x="28691" y="84001"/>
                  </a:lnTo>
                  <a:lnTo>
                    <a:pt x="25005" y="122584"/>
                  </a:lnTo>
                  <a:lnTo>
                    <a:pt x="20514" y="164176"/>
                  </a:lnTo>
                  <a:lnTo>
                    <a:pt x="9828" y="202992"/>
                  </a:lnTo>
                  <a:lnTo>
                    <a:pt x="0" y="248162"/>
                  </a:lnTo>
                  <a:lnTo>
                    <a:pt x="2455" y="266073"/>
                  </a:lnTo>
                  <a:lnTo>
                    <a:pt x="11021" y="284786"/>
                  </a:lnTo>
                  <a:lnTo>
                    <a:pt x="22285" y="293644"/>
                  </a:lnTo>
                  <a:lnTo>
                    <a:pt x="65748" y="307440"/>
                  </a:lnTo>
                  <a:lnTo>
                    <a:pt x="110678" y="315075"/>
                  </a:lnTo>
                  <a:lnTo>
                    <a:pt x="125698" y="3163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1070"/>
            <p:cNvSpPr/>
            <p:nvPr>
              <p:custDataLst>
                <p:tags r:id="rId30"/>
              </p:custDataLst>
            </p:nvPr>
          </p:nvSpPr>
          <p:spPr>
            <a:xfrm>
              <a:off x="4104792" y="5816600"/>
              <a:ext cx="181459" cy="19051"/>
            </a:xfrm>
            <a:custGeom>
              <a:avLst/>
              <a:gdLst/>
              <a:ahLst/>
              <a:cxnLst/>
              <a:rect l="0" t="0" r="0" b="0"/>
              <a:pathLst>
                <a:path w="181459" h="19051">
                  <a:moveTo>
                    <a:pt x="3658" y="19050"/>
                  </a:moveTo>
                  <a:lnTo>
                    <a:pt x="3658" y="19050"/>
                  </a:lnTo>
                  <a:lnTo>
                    <a:pt x="287" y="15679"/>
                  </a:lnTo>
                  <a:lnTo>
                    <a:pt x="0" y="13980"/>
                  </a:lnTo>
                  <a:lnTo>
                    <a:pt x="514" y="12143"/>
                  </a:lnTo>
                  <a:lnTo>
                    <a:pt x="1562" y="10211"/>
                  </a:lnTo>
                  <a:lnTo>
                    <a:pt x="10252" y="8066"/>
                  </a:lnTo>
                  <a:lnTo>
                    <a:pt x="54046" y="6576"/>
                  </a:lnTo>
                  <a:lnTo>
                    <a:pt x="96983" y="6417"/>
                  </a:lnTo>
                  <a:lnTo>
                    <a:pt x="139182" y="5664"/>
                  </a:lnTo>
                  <a:lnTo>
                    <a:pt x="1814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1071"/>
            <p:cNvSpPr/>
            <p:nvPr>
              <p:custDataLst>
                <p:tags r:id="rId31"/>
              </p:custDataLst>
            </p:nvPr>
          </p:nvSpPr>
          <p:spPr>
            <a:xfrm>
              <a:off x="4110730" y="5653153"/>
              <a:ext cx="175456" cy="283787"/>
            </a:xfrm>
            <a:custGeom>
              <a:avLst/>
              <a:gdLst/>
              <a:ahLst/>
              <a:cxnLst/>
              <a:rect l="0" t="0" r="0" b="0"/>
              <a:pathLst>
                <a:path w="175456" h="283787">
                  <a:moveTo>
                    <a:pt x="124720" y="55497"/>
                  </a:moveTo>
                  <a:lnTo>
                    <a:pt x="124720" y="55497"/>
                  </a:lnTo>
                  <a:lnTo>
                    <a:pt x="140634" y="36630"/>
                  </a:lnTo>
                  <a:lnTo>
                    <a:pt x="171597" y="13466"/>
                  </a:lnTo>
                  <a:lnTo>
                    <a:pt x="174315" y="9838"/>
                  </a:lnTo>
                  <a:lnTo>
                    <a:pt x="175422" y="6713"/>
                  </a:lnTo>
                  <a:lnTo>
                    <a:pt x="175455" y="3924"/>
                  </a:lnTo>
                  <a:lnTo>
                    <a:pt x="172654" y="2065"/>
                  </a:lnTo>
                  <a:lnTo>
                    <a:pt x="162016" y="0"/>
                  </a:lnTo>
                  <a:lnTo>
                    <a:pt x="140161" y="2208"/>
                  </a:lnTo>
                  <a:lnTo>
                    <a:pt x="98058" y="20119"/>
                  </a:lnTo>
                  <a:lnTo>
                    <a:pt x="56920" y="48221"/>
                  </a:lnTo>
                  <a:lnTo>
                    <a:pt x="24779" y="77735"/>
                  </a:lnTo>
                  <a:lnTo>
                    <a:pt x="7933" y="102381"/>
                  </a:lnTo>
                  <a:lnTo>
                    <a:pt x="746" y="127557"/>
                  </a:lnTo>
                  <a:lnTo>
                    <a:pt x="0" y="171690"/>
                  </a:lnTo>
                  <a:lnTo>
                    <a:pt x="8603" y="213530"/>
                  </a:lnTo>
                  <a:lnTo>
                    <a:pt x="18711" y="244392"/>
                  </a:lnTo>
                  <a:lnTo>
                    <a:pt x="22297" y="251276"/>
                  </a:lnTo>
                  <a:lnTo>
                    <a:pt x="33808" y="262690"/>
                  </a:lnTo>
                  <a:lnTo>
                    <a:pt x="59918" y="277049"/>
                  </a:lnTo>
                  <a:lnTo>
                    <a:pt x="82513" y="283786"/>
                  </a:lnTo>
                  <a:lnTo>
                    <a:pt x="118329" y="282907"/>
                  </a:lnTo>
                  <a:lnTo>
                    <a:pt x="162820" y="2713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1072"/>
            <p:cNvSpPr/>
            <p:nvPr>
              <p:custDataLst>
                <p:tags r:id="rId32"/>
              </p:custDataLst>
            </p:nvPr>
          </p:nvSpPr>
          <p:spPr>
            <a:xfrm>
              <a:off x="3810000" y="5835650"/>
              <a:ext cx="177801" cy="12701"/>
            </a:xfrm>
            <a:custGeom>
              <a:avLst/>
              <a:gdLst/>
              <a:ahLst/>
              <a:cxnLst/>
              <a:rect l="0" t="0" r="0" b="0"/>
              <a:pathLst>
                <a:path w="177801" h="12701">
                  <a:moveTo>
                    <a:pt x="0" y="0"/>
                  </a:moveTo>
                  <a:lnTo>
                    <a:pt x="0" y="0"/>
                  </a:lnTo>
                  <a:lnTo>
                    <a:pt x="13484" y="6742"/>
                  </a:lnTo>
                  <a:lnTo>
                    <a:pt x="54874" y="11523"/>
                  </a:lnTo>
                  <a:lnTo>
                    <a:pt x="101239" y="12351"/>
                  </a:lnTo>
                  <a:lnTo>
                    <a:pt x="139069" y="12544"/>
                  </a:lnTo>
                  <a:lnTo>
                    <a:pt x="1778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8" name="SMARTInkShape-Group210"/>
          <p:cNvGrpSpPr/>
          <p:nvPr/>
        </p:nvGrpSpPr>
        <p:grpSpPr>
          <a:xfrm>
            <a:off x="6354353" y="5639323"/>
            <a:ext cx="1766099" cy="537943"/>
            <a:chOff x="6354353" y="5639323"/>
            <a:chExt cx="1766099" cy="537943"/>
          </a:xfrm>
        </p:grpSpPr>
        <p:sp>
          <p:nvSpPr>
            <p:cNvPr id="238" name="SMARTInkShape-1073"/>
            <p:cNvSpPr/>
            <p:nvPr>
              <p:custDataLst>
                <p:tags r:id="rId9"/>
              </p:custDataLst>
            </p:nvPr>
          </p:nvSpPr>
          <p:spPr>
            <a:xfrm>
              <a:off x="7982392" y="5803900"/>
              <a:ext cx="138060" cy="173319"/>
            </a:xfrm>
            <a:custGeom>
              <a:avLst/>
              <a:gdLst/>
              <a:ahLst/>
              <a:cxnLst/>
              <a:rect l="0" t="0" r="0" b="0"/>
              <a:pathLst>
                <a:path w="138060" h="173319">
                  <a:moveTo>
                    <a:pt x="101158" y="57150"/>
                  </a:moveTo>
                  <a:lnTo>
                    <a:pt x="101158" y="57150"/>
                  </a:lnTo>
                  <a:lnTo>
                    <a:pt x="107900" y="53779"/>
                  </a:lnTo>
                  <a:lnTo>
                    <a:pt x="109885" y="51375"/>
                  </a:lnTo>
                  <a:lnTo>
                    <a:pt x="112681" y="41955"/>
                  </a:lnTo>
                  <a:lnTo>
                    <a:pt x="113335" y="36756"/>
                  </a:lnTo>
                  <a:lnTo>
                    <a:pt x="112803" y="35087"/>
                  </a:lnTo>
                  <a:lnTo>
                    <a:pt x="111744" y="33974"/>
                  </a:lnTo>
                  <a:lnTo>
                    <a:pt x="110331" y="33233"/>
                  </a:lnTo>
                  <a:lnTo>
                    <a:pt x="77649" y="42887"/>
                  </a:lnTo>
                  <a:lnTo>
                    <a:pt x="44098" y="59979"/>
                  </a:lnTo>
                  <a:lnTo>
                    <a:pt x="17066" y="86759"/>
                  </a:lnTo>
                  <a:lnTo>
                    <a:pt x="4752" y="106764"/>
                  </a:lnTo>
                  <a:lnTo>
                    <a:pt x="221" y="127414"/>
                  </a:lnTo>
                  <a:lnTo>
                    <a:pt x="0" y="137859"/>
                  </a:lnTo>
                  <a:lnTo>
                    <a:pt x="5398" y="155109"/>
                  </a:lnTo>
                  <a:lnTo>
                    <a:pt x="9802" y="162673"/>
                  </a:lnTo>
                  <a:lnTo>
                    <a:pt x="17676" y="167715"/>
                  </a:lnTo>
                  <a:lnTo>
                    <a:pt x="39595" y="173318"/>
                  </a:lnTo>
                  <a:lnTo>
                    <a:pt x="76332" y="169730"/>
                  </a:lnTo>
                  <a:lnTo>
                    <a:pt x="110657" y="152988"/>
                  </a:lnTo>
                  <a:lnTo>
                    <a:pt x="126781" y="132436"/>
                  </a:lnTo>
                  <a:lnTo>
                    <a:pt x="136535" y="106838"/>
                  </a:lnTo>
                  <a:lnTo>
                    <a:pt x="138059" y="65365"/>
                  </a:lnTo>
                  <a:lnTo>
                    <a:pt x="132631" y="28775"/>
                  </a:lnTo>
                  <a:lnTo>
                    <a:pt x="123613" y="13729"/>
                  </a:lnTo>
                  <a:lnTo>
                    <a:pt x="116833" y="9152"/>
                  </a:lnTo>
                  <a:lnTo>
                    <a:pt x="821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1074"/>
            <p:cNvSpPr/>
            <p:nvPr>
              <p:custDataLst>
                <p:tags r:id="rId10"/>
              </p:custDataLst>
            </p:nvPr>
          </p:nvSpPr>
          <p:spPr>
            <a:xfrm>
              <a:off x="7797800" y="59690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12700"/>
                  </a:moveTo>
                  <a:lnTo>
                    <a:pt x="6350" y="12700"/>
                  </a:lnTo>
                  <a:lnTo>
                    <a:pt x="2979" y="9329"/>
                  </a:lnTo>
                  <a:lnTo>
                    <a:pt x="1324" y="579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1075"/>
            <p:cNvSpPr/>
            <p:nvPr>
              <p:custDataLst>
                <p:tags r:id="rId11"/>
              </p:custDataLst>
            </p:nvPr>
          </p:nvSpPr>
          <p:spPr>
            <a:xfrm>
              <a:off x="7518400" y="6051627"/>
              <a:ext cx="112452" cy="125639"/>
            </a:xfrm>
            <a:custGeom>
              <a:avLst/>
              <a:gdLst/>
              <a:ahLst/>
              <a:cxnLst/>
              <a:rect l="0" t="0" r="0" b="0"/>
              <a:pathLst>
                <a:path w="112452" h="125639">
                  <a:moveTo>
                    <a:pt x="0" y="6273"/>
                  </a:moveTo>
                  <a:lnTo>
                    <a:pt x="0" y="6273"/>
                  </a:lnTo>
                  <a:lnTo>
                    <a:pt x="3370" y="2902"/>
                  </a:lnTo>
                  <a:lnTo>
                    <a:pt x="6907" y="1247"/>
                  </a:lnTo>
                  <a:lnTo>
                    <a:pt x="54456" y="0"/>
                  </a:lnTo>
                  <a:lnTo>
                    <a:pt x="89361" y="5008"/>
                  </a:lnTo>
                  <a:lnTo>
                    <a:pt x="96161" y="8769"/>
                  </a:lnTo>
                  <a:lnTo>
                    <a:pt x="97268" y="10758"/>
                  </a:lnTo>
                  <a:lnTo>
                    <a:pt x="97300" y="12791"/>
                  </a:lnTo>
                  <a:lnTo>
                    <a:pt x="96617" y="14852"/>
                  </a:lnTo>
                  <a:lnTo>
                    <a:pt x="67167" y="47034"/>
                  </a:lnTo>
                  <a:lnTo>
                    <a:pt x="66650" y="49675"/>
                  </a:lnTo>
                  <a:lnTo>
                    <a:pt x="67958" y="56371"/>
                  </a:lnTo>
                  <a:lnTo>
                    <a:pt x="72660" y="64705"/>
                  </a:lnTo>
                  <a:lnTo>
                    <a:pt x="81893" y="71642"/>
                  </a:lnTo>
                  <a:lnTo>
                    <a:pt x="101313" y="81013"/>
                  </a:lnTo>
                  <a:lnTo>
                    <a:pt x="108058" y="87939"/>
                  </a:lnTo>
                  <a:lnTo>
                    <a:pt x="111525" y="95721"/>
                  </a:lnTo>
                  <a:lnTo>
                    <a:pt x="112451" y="99772"/>
                  </a:lnTo>
                  <a:lnTo>
                    <a:pt x="112361" y="103177"/>
                  </a:lnTo>
                  <a:lnTo>
                    <a:pt x="110381" y="108842"/>
                  </a:lnTo>
                  <a:lnTo>
                    <a:pt x="105299" y="116000"/>
                  </a:lnTo>
                  <a:lnTo>
                    <a:pt x="69666" y="124034"/>
                  </a:lnTo>
                  <a:lnTo>
                    <a:pt x="53540" y="125638"/>
                  </a:lnTo>
                  <a:lnTo>
                    <a:pt x="29190" y="119800"/>
                  </a:lnTo>
                  <a:lnTo>
                    <a:pt x="0" y="1015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1076"/>
            <p:cNvSpPr/>
            <p:nvPr>
              <p:custDataLst>
                <p:tags r:id="rId12"/>
              </p:custDataLst>
            </p:nvPr>
          </p:nvSpPr>
          <p:spPr>
            <a:xfrm>
              <a:off x="7467600" y="5978978"/>
              <a:ext cx="196851" cy="21773"/>
            </a:xfrm>
            <a:custGeom>
              <a:avLst/>
              <a:gdLst/>
              <a:ahLst/>
              <a:cxnLst/>
              <a:rect l="0" t="0" r="0" b="0"/>
              <a:pathLst>
                <a:path w="196851" h="21773">
                  <a:moveTo>
                    <a:pt x="0" y="21772"/>
                  </a:moveTo>
                  <a:lnTo>
                    <a:pt x="0" y="21772"/>
                  </a:lnTo>
                  <a:lnTo>
                    <a:pt x="3370" y="21772"/>
                  </a:lnTo>
                  <a:lnTo>
                    <a:pt x="39232" y="9839"/>
                  </a:lnTo>
                  <a:lnTo>
                    <a:pt x="85943" y="2950"/>
                  </a:lnTo>
                  <a:lnTo>
                    <a:pt x="124980" y="0"/>
                  </a:lnTo>
                  <a:lnTo>
                    <a:pt x="161144" y="1042"/>
                  </a:lnTo>
                  <a:lnTo>
                    <a:pt x="196850" y="27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1077"/>
            <p:cNvSpPr/>
            <p:nvPr>
              <p:custDataLst>
                <p:tags r:id="rId13"/>
              </p:custDataLst>
            </p:nvPr>
          </p:nvSpPr>
          <p:spPr>
            <a:xfrm>
              <a:off x="7638927" y="5639323"/>
              <a:ext cx="127124" cy="126478"/>
            </a:xfrm>
            <a:custGeom>
              <a:avLst/>
              <a:gdLst/>
              <a:ahLst/>
              <a:cxnLst/>
              <a:rect l="0" t="0" r="0" b="0"/>
              <a:pathLst>
                <a:path w="127124" h="126478">
                  <a:moveTo>
                    <a:pt x="6473" y="12177"/>
                  </a:moveTo>
                  <a:lnTo>
                    <a:pt x="6473" y="12177"/>
                  </a:lnTo>
                  <a:lnTo>
                    <a:pt x="3102" y="5435"/>
                  </a:lnTo>
                  <a:lnTo>
                    <a:pt x="2814" y="3449"/>
                  </a:lnTo>
                  <a:lnTo>
                    <a:pt x="3328" y="2126"/>
                  </a:lnTo>
                  <a:lnTo>
                    <a:pt x="4376" y="1242"/>
                  </a:lnTo>
                  <a:lnTo>
                    <a:pt x="12594" y="0"/>
                  </a:lnTo>
                  <a:lnTo>
                    <a:pt x="50577" y="8361"/>
                  </a:lnTo>
                  <a:lnTo>
                    <a:pt x="54925" y="11750"/>
                  </a:lnTo>
                  <a:lnTo>
                    <a:pt x="59757" y="21159"/>
                  </a:lnTo>
                  <a:lnTo>
                    <a:pt x="58142" y="34278"/>
                  </a:lnTo>
                  <a:lnTo>
                    <a:pt x="55736" y="41728"/>
                  </a:lnTo>
                  <a:lnTo>
                    <a:pt x="45536" y="55649"/>
                  </a:lnTo>
                  <a:lnTo>
                    <a:pt x="8439" y="85852"/>
                  </a:lnTo>
                  <a:lnTo>
                    <a:pt x="3550" y="88810"/>
                  </a:lnTo>
                  <a:lnTo>
                    <a:pt x="997" y="91489"/>
                  </a:lnTo>
                  <a:lnTo>
                    <a:pt x="0" y="93979"/>
                  </a:lnTo>
                  <a:lnTo>
                    <a:pt x="41" y="96345"/>
                  </a:lnTo>
                  <a:lnTo>
                    <a:pt x="2185" y="98628"/>
                  </a:lnTo>
                  <a:lnTo>
                    <a:pt x="10211" y="103045"/>
                  </a:lnTo>
                  <a:lnTo>
                    <a:pt x="47820" y="107267"/>
                  </a:lnTo>
                  <a:lnTo>
                    <a:pt x="94133" y="116045"/>
                  </a:lnTo>
                  <a:lnTo>
                    <a:pt x="127123" y="1264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1078"/>
            <p:cNvSpPr/>
            <p:nvPr>
              <p:custDataLst>
                <p:tags r:id="rId14"/>
              </p:custDataLst>
            </p:nvPr>
          </p:nvSpPr>
          <p:spPr>
            <a:xfrm>
              <a:off x="7432884" y="5754844"/>
              <a:ext cx="174417" cy="172635"/>
            </a:xfrm>
            <a:custGeom>
              <a:avLst/>
              <a:gdLst/>
              <a:ahLst/>
              <a:cxnLst/>
              <a:rect l="0" t="0" r="0" b="0"/>
              <a:pathLst>
                <a:path w="174417" h="172635">
                  <a:moveTo>
                    <a:pt x="104566" y="30006"/>
                  </a:moveTo>
                  <a:lnTo>
                    <a:pt x="104566" y="30006"/>
                  </a:lnTo>
                  <a:lnTo>
                    <a:pt x="103861" y="10447"/>
                  </a:lnTo>
                  <a:lnTo>
                    <a:pt x="99098" y="0"/>
                  </a:lnTo>
                  <a:lnTo>
                    <a:pt x="88364" y="2143"/>
                  </a:lnTo>
                  <a:lnTo>
                    <a:pt x="71778" y="7247"/>
                  </a:lnTo>
                  <a:lnTo>
                    <a:pt x="53458" y="23341"/>
                  </a:lnTo>
                  <a:lnTo>
                    <a:pt x="23941" y="60544"/>
                  </a:lnTo>
                  <a:lnTo>
                    <a:pt x="5653" y="98478"/>
                  </a:lnTo>
                  <a:lnTo>
                    <a:pt x="0" y="131982"/>
                  </a:lnTo>
                  <a:lnTo>
                    <a:pt x="1177" y="151058"/>
                  </a:lnTo>
                  <a:lnTo>
                    <a:pt x="5934" y="165181"/>
                  </a:lnTo>
                  <a:lnTo>
                    <a:pt x="9178" y="170923"/>
                  </a:lnTo>
                  <a:lnTo>
                    <a:pt x="16280" y="172634"/>
                  </a:lnTo>
                  <a:lnTo>
                    <a:pt x="37340" y="168890"/>
                  </a:lnTo>
                  <a:lnTo>
                    <a:pt x="66851" y="151512"/>
                  </a:lnTo>
                  <a:lnTo>
                    <a:pt x="90099" y="125118"/>
                  </a:lnTo>
                  <a:lnTo>
                    <a:pt x="114594" y="81685"/>
                  </a:lnTo>
                  <a:lnTo>
                    <a:pt x="120312" y="74141"/>
                  </a:lnTo>
                  <a:lnTo>
                    <a:pt x="125204" y="70788"/>
                  </a:lnTo>
                  <a:lnTo>
                    <a:pt x="127497" y="71305"/>
                  </a:lnTo>
                  <a:lnTo>
                    <a:pt x="145588" y="90631"/>
                  </a:lnTo>
                  <a:lnTo>
                    <a:pt x="161875" y="109479"/>
                  </a:lnTo>
                  <a:lnTo>
                    <a:pt x="174416" y="1189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1079"/>
            <p:cNvSpPr/>
            <p:nvPr>
              <p:custDataLst>
                <p:tags r:id="rId15"/>
              </p:custDataLst>
            </p:nvPr>
          </p:nvSpPr>
          <p:spPr>
            <a:xfrm>
              <a:off x="7112000" y="5911850"/>
              <a:ext cx="203201" cy="12701"/>
            </a:xfrm>
            <a:custGeom>
              <a:avLst/>
              <a:gdLst/>
              <a:ahLst/>
              <a:cxnLst/>
              <a:rect l="0" t="0" r="0" b="0"/>
              <a:pathLst>
                <a:path w="203201" h="12701">
                  <a:moveTo>
                    <a:pt x="0" y="0"/>
                  </a:moveTo>
                  <a:lnTo>
                    <a:pt x="0" y="0"/>
                  </a:lnTo>
                  <a:lnTo>
                    <a:pt x="38282" y="0"/>
                  </a:lnTo>
                  <a:lnTo>
                    <a:pt x="78056" y="705"/>
                  </a:lnTo>
                  <a:lnTo>
                    <a:pt x="111597" y="3371"/>
                  </a:lnTo>
                  <a:lnTo>
                    <a:pt x="152696" y="8839"/>
                  </a:lnTo>
                  <a:lnTo>
                    <a:pt x="2032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1080"/>
            <p:cNvSpPr/>
            <p:nvPr>
              <p:custDataLst>
                <p:tags r:id="rId16"/>
              </p:custDataLst>
            </p:nvPr>
          </p:nvSpPr>
          <p:spPr>
            <a:xfrm>
              <a:off x="6805589" y="5812277"/>
              <a:ext cx="188029" cy="195289"/>
            </a:xfrm>
            <a:custGeom>
              <a:avLst/>
              <a:gdLst/>
              <a:ahLst/>
              <a:cxnLst/>
              <a:rect l="0" t="0" r="0" b="0"/>
              <a:pathLst>
                <a:path w="188029" h="195289">
                  <a:moveTo>
                    <a:pt x="122261" y="17023"/>
                  </a:moveTo>
                  <a:lnTo>
                    <a:pt x="122261" y="17023"/>
                  </a:lnTo>
                  <a:lnTo>
                    <a:pt x="129002" y="13652"/>
                  </a:lnTo>
                  <a:lnTo>
                    <a:pt x="130988" y="11248"/>
                  </a:lnTo>
                  <a:lnTo>
                    <a:pt x="133195" y="4814"/>
                  </a:lnTo>
                  <a:lnTo>
                    <a:pt x="131667" y="2533"/>
                  </a:lnTo>
                  <a:lnTo>
                    <a:pt x="124325" y="0"/>
                  </a:lnTo>
                  <a:lnTo>
                    <a:pt x="110242" y="6400"/>
                  </a:lnTo>
                  <a:lnTo>
                    <a:pt x="72458" y="36875"/>
                  </a:lnTo>
                  <a:lnTo>
                    <a:pt x="38124" y="73313"/>
                  </a:lnTo>
                  <a:lnTo>
                    <a:pt x="11255" y="112017"/>
                  </a:lnTo>
                  <a:lnTo>
                    <a:pt x="0" y="146927"/>
                  </a:lnTo>
                  <a:lnTo>
                    <a:pt x="3012" y="166950"/>
                  </a:lnTo>
                  <a:lnTo>
                    <a:pt x="6779" y="176242"/>
                  </a:lnTo>
                  <a:lnTo>
                    <a:pt x="13523" y="183141"/>
                  </a:lnTo>
                  <a:lnTo>
                    <a:pt x="32305" y="192688"/>
                  </a:lnTo>
                  <a:lnTo>
                    <a:pt x="70050" y="195288"/>
                  </a:lnTo>
                  <a:lnTo>
                    <a:pt x="112514" y="184848"/>
                  </a:lnTo>
                  <a:lnTo>
                    <a:pt x="153005" y="164978"/>
                  </a:lnTo>
                  <a:lnTo>
                    <a:pt x="171438" y="143693"/>
                  </a:lnTo>
                  <a:lnTo>
                    <a:pt x="182923" y="117771"/>
                  </a:lnTo>
                  <a:lnTo>
                    <a:pt x="188028" y="89786"/>
                  </a:lnTo>
                  <a:lnTo>
                    <a:pt x="184652" y="64650"/>
                  </a:lnTo>
                  <a:lnTo>
                    <a:pt x="175390" y="43128"/>
                  </a:lnTo>
                  <a:lnTo>
                    <a:pt x="161867" y="26509"/>
                  </a:lnTo>
                  <a:lnTo>
                    <a:pt x="144567" y="15830"/>
                  </a:lnTo>
                  <a:lnTo>
                    <a:pt x="126531" y="10143"/>
                  </a:lnTo>
                  <a:lnTo>
                    <a:pt x="111459" y="9968"/>
                  </a:lnTo>
                  <a:lnTo>
                    <a:pt x="99586" y="14122"/>
                  </a:lnTo>
                  <a:lnTo>
                    <a:pt x="84161" y="233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1081"/>
            <p:cNvSpPr/>
            <p:nvPr>
              <p:custDataLst>
                <p:tags r:id="rId17"/>
              </p:custDataLst>
            </p:nvPr>
          </p:nvSpPr>
          <p:spPr>
            <a:xfrm>
              <a:off x="6354353" y="5975350"/>
              <a:ext cx="192498" cy="18013"/>
            </a:xfrm>
            <a:custGeom>
              <a:avLst/>
              <a:gdLst/>
              <a:ahLst/>
              <a:cxnLst/>
              <a:rect l="0" t="0" r="0" b="0"/>
              <a:pathLst>
                <a:path w="192498" h="18013">
                  <a:moveTo>
                    <a:pt x="27397" y="0"/>
                  </a:moveTo>
                  <a:lnTo>
                    <a:pt x="27397" y="0"/>
                  </a:lnTo>
                  <a:lnTo>
                    <a:pt x="61" y="10935"/>
                  </a:lnTo>
                  <a:lnTo>
                    <a:pt x="0" y="12229"/>
                  </a:lnTo>
                  <a:lnTo>
                    <a:pt x="3697" y="15548"/>
                  </a:lnTo>
                  <a:lnTo>
                    <a:pt x="27196" y="18012"/>
                  </a:lnTo>
                  <a:lnTo>
                    <a:pt x="60469" y="14826"/>
                  </a:lnTo>
                  <a:lnTo>
                    <a:pt x="102773" y="9411"/>
                  </a:lnTo>
                  <a:lnTo>
                    <a:pt x="147446" y="4653"/>
                  </a:lnTo>
                  <a:lnTo>
                    <a:pt x="19249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1082"/>
            <p:cNvSpPr/>
            <p:nvPr>
              <p:custDataLst>
                <p:tags r:id="rId18"/>
              </p:custDataLst>
            </p:nvPr>
          </p:nvSpPr>
          <p:spPr>
            <a:xfrm>
              <a:off x="6381750" y="5886450"/>
              <a:ext cx="146051" cy="12701"/>
            </a:xfrm>
            <a:custGeom>
              <a:avLst/>
              <a:gdLst/>
              <a:ahLst/>
              <a:cxnLst/>
              <a:rect l="0" t="0" r="0" b="0"/>
              <a:pathLst>
                <a:path w="146051" h="127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46139" y="2813"/>
                  </a:lnTo>
                  <a:lnTo>
                    <a:pt x="87519" y="5302"/>
                  </a:lnTo>
                  <a:lnTo>
                    <a:pt x="134893" y="10576"/>
                  </a:lnTo>
                  <a:lnTo>
                    <a:pt x="1460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2" name="SMARTInkShape-Group211"/>
          <p:cNvGrpSpPr/>
          <p:nvPr/>
        </p:nvGrpSpPr>
        <p:grpSpPr>
          <a:xfrm>
            <a:off x="8494695" y="5879540"/>
            <a:ext cx="433406" cy="164915"/>
            <a:chOff x="8494695" y="5879540"/>
            <a:chExt cx="433406" cy="164915"/>
          </a:xfrm>
        </p:grpSpPr>
        <p:sp>
          <p:nvSpPr>
            <p:cNvPr id="249" name="SMARTInkShape-1083"/>
            <p:cNvSpPr/>
            <p:nvPr>
              <p:custDataLst>
                <p:tags r:id="rId6"/>
              </p:custDataLst>
            </p:nvPr>
          </p:nvSpPr>
          <p:spPr>
            <a:xfrm>
              <a:off x="8807655" y="5879540"/>
              <a:ext cx="120446" cy="164915"/>
            </a:xfrm>
            <a:custGeom>
              <a:avLst/>
              <a:gdLst/>
              <a:ahLst/>
              <a:cxnLst/>
              <a:rect l="0" t="0" r="0" b="0"/>
              <a:pathLst>
                <a:path w="120446" h="164915">
                  <a:moveTo>
                    <a:pt x="120445" y="38660"/>
                  </a:moveTo>
                  <a:lnTo>
                    <a:pt x="120445" y="38660"/>
                  </a:lnTo>
                  <a:lnTo>
                    <a:pt x="114670" y="19793"/>
                  </a:lnTo>
                  <a:lnTo>
                    <a:pt x="108236" y="10049"/>
                  </a:lnTo>
                  <a:lnTo>
                    <a:pt x="98790" y="2896"/>
                  </a:lnTo>
                  <a:lnTo>
                    <a:pt x="93309" y="0"/>
                  </a:lnTo>
                  <a:lnTo>
                    <a:pt x="77810" y="546"/>
                  </a:lnTo>
                  <a:lnTo>
                    <a:pt x="53014" y="8787"/>
                  </a:lnTo>
                  <a:lnTo>
                    <a:pt x="38264" y="18328"/>
                  </a:lnTo>
                  <a:lnTo>
                    <a:pt x="22301" y="34327"/>
                  </a:lnTo>
                  <a:lnTo>
                    <a:pt x="4190" y="69910"/>
                  </a:lnTo>
                  <a:lnTo>
                    <a:pt x="0" y="108362"/>
                  </a:lnTo>
                  <a:lnTo>
                    <a:pt x="6598" y="139824"/>
                  </a:lnTo>
                  <a:lnTo>
                    <a:pt x="12796" y="147730"/>
                  </a:lnTo>
                  <a:lnTo>
                    <a:pt x="30973" y="160279"/>
                  </a:lnTo>
                  <a:lnTo>
                    <a:pt x="51281" y="164914"/>
                  </a:lnTo>
                  <a:lnTo>
                    <a:pt x="71361" y="163212"/>
                  </a:lnTo>
                  <a:lnTo>
                    <a:pt x="89693" y="155401"/>
                  </a:lnTo>
                  <a:lnTo>
                    <a:pt x="95710" y="148237"/>
                  </a:lnTo>
                  <a:lnTo>
                    <a:pt x="102396" y="128989"/>
                  </a:lnTo>
                  <a:lnTo>
                    <a:pt x="96046" y="87610"/>
                  </a:lnTo>
                  <a:lnTo>
                    <a:pt x="70647" y="46344"/>
                  </a:lnTo>
                  <a:lnTo>
                    <a:pt x="50595" y="196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1084"/>
            <p:cNvSpPr/>
            <p:nvPr>
              <p:custDataLst>
                <p:tags r:id="rId7"/>
              </p:custDataLst>
            </p:nvPr>
          </p:nvSpPr>
          <p:spPr>
            <a:xfrm>
              <a:off x="8494695" y="5981700"/>
              <a:ext cx="223856" cy="19051"/>
            </a:xfrm>
            <a:custGeom>
              <a:avLst/>
              <a:gdLst/>
              <a:ahLst/>
              <a:cxnLst/>
              <a:rect l="0" t="0" r="0" b="0"/>
              <a:pathLst>
                <a:path w="223856" h="19051">
                  <a:moveTo>
                    <a:pt x="14305" y="0"/>
                  </a:moveTo>
                  <a:lnTo>
                    <a:pt x="14305" y="0"/>
                  </a:lnTo>
                  <a:lnTo>
                    <a:pt x="0" y="0"/>
                  </a:lnTo>
                  <a:lnTo>
                    <a:pt x="42413" y="3371"/>
                  </a:lnTo>
                  <a:lnTo>
                    <a:pt x="81125" y="8789"/>
                  </a:lnTo>
                  <a:lnTo>
                    <a:pt x="126552" y="14490"/>
                  </a:lnTo>
                  <a:lnTo>
                    <a:pt x="150519" y="16010"/>
                  </a:lnTo>
                  <a:lnTo>
                    <a:pt x="191261" y="17698"/>
                  </a:lnTo>
                  <a:lnTo>
                    <a:pt x="22385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1085"/>
            <p:cNvSpPr/>
            <p:nvPr>
              <p:custDataLst>
                <p:tags r:id="rId8"/>
              </p:custDataLst>
            </p:nvPr>
          </p:nvSpPr>
          <p:spPr>
            <a:xfrm>
              <a:off x="8522582" y="5899149"/>
              <a:ext cx="145169" cy="2"/>
            </a:xfrm>
            <a:custGeom>
              <a:avLst/>
              <a:gdLst/>
              <a:ahLst/>
              <a:cxnLst/>
              <a:rect l="0" t="0" r="0" b="0"/>
              <a:pathLst>
                <a:path w="145169" h="2">
                  <a:moveTo>
                    <a:pt x="5468" y="1"/>
                  </a:moveTo>
                  <a:lnTo>
                    <a:pt x="5468" y="1"/>
                  </a:lnTo>
                  <a:lnTo>
                    <a:pt x="0" y="0"/>
                  </a:lnTo>
                  <a:lnTo>
                    <a:pt x="45936" y="0"/>
                  </a:lnTo>
                  <a:lnTo>
                    <a:pt x="82956" y="0"/>
                  </a:lnTo>
                  <a:lnTo>
                    <a:pt x="145168" y="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18353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" name="SMARTInkShape-Group264"/>
          <p:cNvGrpSpPr/>
          <p:nvPr/>
        </p:nvGrpSpPr>
        <p:grpSpPr>
          <a:xfrm>
            <a:off x="8940800" y="5334100"/>
            <a:ext cx="1568272" cy="349151"/>
            <a:chOff x="8940800" y="5334100"/>
            <a:chExt cx="1568272" cy="349151"/>
          </a:xfrm>
        </p:grpSpPr>
        <p:sp>
          <p:nvSpPr>
            <p:cNvPr id="200" name="SMARTInkShape-1331"/>
            <p:cNvSpPr/>
            <p:nvPr>
              <p:custDataLst>
                <p:tags r:id="rId159"/>
              </p:custDataLst>
            </p:nvPr>
          </p:nvSpPr>
          <p:spPr>
            <a:xfrm>
              <a:off x="10299700" y="5361166"/>
              <a:ext cx="209372" cy="322085"/>
            </a:xfrm>
            <a:custGeom>
              <a:avLst/>
              <a:gdLst/>
              <a:ahLst/>
              <a:cxnLst/>
              <a:rect l="0" t="0" r="0" b="0"/>
              <a:pathLst>
                <a:path w="209372" h="322085">
                  <a:moveTo>
                    <a:pt x="107950" y="10934"/>
                  </a:moveTo>
                  <a:lnTo>
                    <a:pt x="107950" y="10934"/>
                  </a:lnTo>
                  <a:lnTo>
                    <a:pt x="111320" y="4192"/>
                  </a:lnTo>
                  <a:lnTo>
                    <a:pt x="114430" y="2206"/>
                  </a:lnTo>
                  <a:lnTo>
                    <a:pt x="123530" y="0"/>
                  </a:lnTo>
                  <a:lnTo>
                    <a:pt x="143924" y="2128"/>
                  </a:lnTo>
                  <a:lnTo>
                    <a:pt x="187334" y="22045"/>
                  </a:lnTo>
                  <a:lnTo>
                    <a:pt x="199913" y="33981"/>
                  </a:lnTo>
                  <a:lnTo>
                    <a:pt x="205241" y="41116"/>
                  </a:lnTo>
                  <a:lnTo>
                    <a:pt x="209281" y="56568"/>
                  </a:lnTo>
                  <a:lnTo>
                    <a:pt x="209371" y="64640"/>
                  </a:lnTo>
                  <a:lnTo>
                    <a:pt x="199384" y="92856"/>
                  </a:lnTo>
                  <a:lnTo>
                    <a:pt x="171977" y="133994"/>
                  </a:lnTo>
                  <a:lnTo>
                    <a:pt x="139387" y="176093"/>
                  </a:lnTo>
                  <a:lnTo>
                    <a:pt x="105771" y="218379"/>
                  </a:lnTo>
                  <a:lnTo>
                    <a:pt x="60496" y="264192"/>
                  </a:lnTo>
                  <a:lnTo>
                    <a:pt x="15972" y="308436"/>
                  </a:lnTo>
                  <a:lnTo>
                    <a:pt x="0" y="3220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1332"/>
            <p:cNvSpPr/>
            <p:nvPr>
              <p:custDataLst>
                <p:tags r:id="rId160"/>
              </p:custDataLst>
            </p:nvPr>
          </p:nvSpPr>
          <p:spPr>
            <a:xfrm>
              <a:off x="10235612" y="5397761"/>
              <a:ext cx="93146" cy="241040"/>
            </a:xfrm>
            <a:custGeom>
              <a:avLst/>
              <a:gdLst/>
              <a:ahLst/>
              <a:cxnLst/>
              <a:rect l="0" t="0" r="0" b="0"/>
              <a:pathLst>
                <a:path w="93146" h="241040">
                  <a:moveTo>
                    <a:pt x="89488" y="6089"/>
                  </a:moveTo>
                  <a:lnTo>
                    <a:pt x="89488" y="6089"/>
                  </a:lnTo>
                  <a:lnTo>
                    <a:pt x="89488" y="2718"/>
                  </a:lnTo>
                  <a:lnTo>
                    <a:pt x="90193" y="1725"/>
                  </a:lnTo>
                  <a:lnTo>
                    <a:pt x="91369" y="1063"/>
                  </a:lnTo>
                  <a:lnTo>
                    <a:pt x="92858" y="622"/>
                  </a:lnTo>
                  <a:lnTo>
                    <a:pt x="93145" y="327"/>
                  </a:lnTo>
                  <a:lnTo>
                    <a:pt x="92632" y="131"/>
                  </a:lnTo>
                  <a:lnTo>
                    <a:pt x="91584" y="0"/>
                  </a:lnTo>
                  <a:lnTo>
                    <a:pt x="88537" y="1737"/>
                  </a:lnTo>
                  <a:lnTo>
                    <a:pt x="79093" y="12325"/>
                  </a:lnTo>
                  <a:lnTo>
                    <a:pt x="60309" y="44558"/>
                  </a:lnTo>
                  <a:lnTo>
                    <a:pt x="42306" y="89261"/>
                  </a:lnTo>
                  <a:lnTo>
                    <a:pt x="20980" y="134676"/>
                  </a:lnTo>
                  <a:lnTo>
                    <a:pt x="2971" y="180831"/>
                  </a:lnTo>
                  <a:lnTo>
                    <a:pt x="0" y="200640"/>
                  </a:lnTo>
                  <a:lnTo>
                    <a:pt x="2296" y="223895"/>
                  </a:lnTo>
                  <a:lnTo>
                    <a:pt x="3843" y="229609"/>
                  </a:lnTo>
                  <a:lnTo>
                    <a:pt x="7697" y="233419"/>
                  </a:lnTo>
                  <a:lnTo>
                    <a:pt x="32338" y="2410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1333"/>
            <p:cNvSpPr/>
            <p:nvPr>
              <p:custDataLst>
                <p:tags r:id="rId161"/>
              </p:custDataLst>
            </p:nvPr>
          </p:nvSpPr>
          <p:spPr>
            <a:xfrm>
              <a:off x="10153650" y="5353933"/>
              <a:ext cx="127001" cy="145168"/>
            </a:xfrm>
            <a:custGeom>
              <a:avLst/>
              <a:gdLst/>
              <a:ahLst/>
              <a:cxnLst/>
              <a:rect l="0" t="0" r="0" b="0"/>
              <a:pathLst>
                <a:path w="127001" h="145168">
                  <a:moveTo>
                    <a:pt x="0" y="5467"/>
                  </a:moveTo>
                  <a:lnTo>
                    <a:pt x="0" y="5467"/>
                  </a:lnTo>
                  <a:lnTo>
                    <a:pt x="3370" y="2096"/>
                  </a:lnTo>
                  <a:lnTo>
                    <a:pt x="6907" y="441"/>
                  </a:lnTo>
                  <a:lnTo>
                    <a:pt x="8837" y="0"/>
                  </a:lnTo>
                  <a:lnTo>
                    <a:pt x="21668" y="9491"/>
                  </a:lnTo>
                  <a:lnTo>
                    <a:pt x="50742" y="46870"/>
                  </a:lnTo>
                  <a:lnTo>
                    <a:pt x="78847" y="82646"/>
                  </a:lnTo>
                  <a:lnTo>
                    <a:pt x="110224" y="125135"/>
                  </a:lnTo>
                  <a:lnTo>
                    <a:pt x="127000" y="145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1334"/>
            <p:cNvSpPr/>
            <p:nvPr>
              <p:custDataLst>
                <p:tags r:id="rId162"/>
              </p:custDataLst>
            </p:nvPr>
          </p:nvSpPr>
          <p:spPr>
            <a:xfrm>
              <a:off x="9734550" y="5451897"/>
              <a:ext cx="215901" cy="21804"/>
            </a:xfrm>
            <a:custGeom>
              <a:avLst/>
              <a:gdLst/>
              <a:ahLst/>
              <a:cxnLst/>
              <a:rect l="0" t="0" r="0" b="0"/>
              <a:pathLst>
                <a:path w="215901" h="21804">
                  <a:moveTo>
                    <a:pt x="0" y="9103"/>
                  </a:moveTo>
                  <a:lnTo>
                    <a:pt x="0" y="9103"/>
                  </a:lnTo>
                  <a:lnTo>
                    <a:pt x="0" y="5732"/>
                  </a:lnTo>
                  <a:lnTo>
                    <a:pt x="1881" y="2196"/>
                  </a:lnTo>
                  <a:lnTo>
                    <a:pt x="3370" y="264"/>
                  </a:lnTo>
                  <a:lnTo>
                    <a:pt x="12553" y="0"/>
                  </a:lnTo>
                  <a:lnTo>
                    <a:pt x="51554" y="5580"/>
                  </a:lnTo>
                  <a:lnTo>
                    <a:pt x="92494" y="11430"/>
                  </a:lnTo>
                  <a:lnTo>
                    <a:pt x="135903" y="17632"/>
                  </a:lnTo>
                  <a:lnTo>
                    <a:pt x="183416" y="20567"/>
                  </a:lnTo>
                  <a:lnTo>
                    <a:pt x="215900" y="218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1335"/>
            <p:cNvSpPr/>
            <p:nvPr>
              <p:custDataLst>
                <p:tags r:id="rId163"/>
              </p:custDataLst>
            </p:nvPr>
          </p:nvSpPr>
          <p:spPr>
            <a:xfrm>
              <a:off x="9934238" y="5334100"/>
              <a:ext cx="174701" cy="260251"/>
            </a:xfrm>
            <a:custGeom>
              <a:avLst/>
              <a:gdLst/>
              <a:ahLst/>
              <a:cxnLst/>
              <a:rect l="0" t="0" r="0" b="0"/>
              <a:pathLst>
                <a:path w="174701" h="260251">
                  <a:moveTo>
                    <a:pt x="168612" y="12600"/>
                  </a:moveTo>
                  <a:lnTo>
                    <a:pt x="168612" y="12600"/>
                  </a:lnTo>
                  <a:lnTo>
                    <a:pt x="171982" y="9229"/>
                  </a:lnTo>
                  <a:lnTo>
                    <a:pt x="173638" y="5693"/>
                  </a:lnTo>
                  <a:lnTo>
                    <a:pt x="174700" y="1044"/>
                  </a:lnTo>
                  <a:lnTo>
                    <a:pt x="138311" y="0"/>
                  </a:lnTo>
                  <a:lnTo>
                    <a:pt x="100290" y="10043"/>
                  </a:lnTo>
                  <a:lnTo>
                    <a:pt x="54038" y="41833"/>
                  </a:lnTo>
                  <a:lnTo>
                    <a:pt x="27264" y="68220"/>
                  </a:lnTo>
                  <a:lnTo>
                    <a:pt x="10472" y="98068"/>
                  </a:lnTo>
                  <a:lnTo>
                    <a:pt x="0" y="137876"/>
                  </a:lnTo>
                  <a:lnTo>
                    <a:pt x="1095" y="176497"/>
                  </a:lnTo>
                  <a:lnTo>
                    <a:pt x="9537" y="200863"/>
                  </a:lnTo>
                  <a:lnTo>
                    <a:pt x="27717" y="221487"/>
                  </a:lnTo>
                  <a:lnTo>
                    <a:pt x="57720" y="237632"/>
                  </a:lnTo>
                  <a:lnTo>
                    <a:pt x="93422" y="247983"/>
                  </a:lnTo>
                  <a:lnTo>
                    <a:pt x="134182" y="255517"/>
                  </a:lnTo>
                  <a:lnTo>
                    <a:pt x="162262" y="260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1336"/>
            <p:cNvSpPr/>
            <p:nvPr>
              <p:custDataLst>
                <p:tags r:id="rId164"/>
              </p:custDataLst>
            </p:nvPr>
          </p:nvSpPr>
          <p:spPr>
            <a:xfrm>
              <a:off x="9714666" y="5353933"/>
              <a:ext cx="175942" cy="208668"/>
            </a:xfrm>
            <a:custGeom>
              <a:avLst/>
              <a:gdLst/>
              <a:ahLst/>
              <a:cxnLst/>
              <a:rect l="0" t="0" r="0" b="0"/>
              <a:pathLst>
                <a:path w="175942" h="208668">
                  <a:moveTo>
                    <a:pt x="172284" y="5467"/>
                  </a:moveTo>
                  <a:lnTo>
                    <a:pt x="172284" y="5467"/>
                  </a:lnTo>
                  <a:lnTo>
                    <a:pt x="175654" y="2096"/>
                  </a:lnTo>
                  <a:lnTo>
                    <a:pt x="175941" y="1103"/>
                  </a:lnTo>
                  <a:lnTo>
                    <a:pt x="175428" y="441"/>
                  </a:lnTo>
                  <a:lnTo>
                    <a:pt x="174380" y="0"/>
                  </a:lnTo>
                  <a:lnTo>
                    <a:pt x="143049" y="1115"/>
                  </a:lnTo>
                  <a:lnTo>
                    <a:pt x="112116" y="9821"/>
                  </a:lnTo>
                  <a:lnTo>
                    <a:pt x="67109" y="31727"/>
                  </a:lnTo>
                  <a:lnTo>
                    <a:pt x="38267" y="60285"/>
                  </a:lnTo>
                  <a:lnTo>
                    <a:pt x="9717" y="107155"/>
                  </a:lnTo>
                  <a:lnTo>
                    <a:pt x="17" y="139627"/>
                  </a:lnTo>
                  <a:lnTo>
                    <a:pt x="0" y="158462"/>
                  </a:lnTo>
                  <a:lnTo>
                    <a:pt x="7989" y="174360"/>
                  </a:lnTo>
                  <a:lnTo>
                    <a:pt x="14070" y="181562"/>
                  </a:lnTo>
                  <a:lnTo>
                    <a:pt x="30236" y="191446"/>
                  </a:lnTo>
                  <a:lnTo>
                    <a:pt x="76100" y="203541"/>
                  </a:lnTo>
                  <a:lnTo>
                    <a:pt x="123416" y="207655"/>
                  </a:lnTo>
                  <a:lnTo>
                    <a:pt x="140534" y="208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1337"/>
            <p:cNvSpPr/>
            <p:nvPr>
              <p:custDataLst>
                <p:tags r:id="rId165"/>
              </p:custDataLst>
            </p:nvPr>
          </p:nvSpPr>
          <p:spPr>
            <a:xfrm>
              <a:off x="9430721" y="5397761"/>
              <a:ext cx="138730" cy="158490"/>
            </a:xfrm>
            <a:custGeom>
              <a:avLst/>
              <a:gdLst/>
              <a:ahLst/>
              <a:cxnLst/>
              <a:rect l="0" t="0" r="0" b="0"/>
              <a:pathLst>
                <a:path w="138730" h="158490">
                  <a:moveTo>
                    <a:pt x="138729" y="6089"/>
                  </a:moveTo>
                  <a:lnTo>
                    <a:pt x="138729" y="6089"/>
                  </a:lnTo>
                  <a:lnTo>
                    <a:pt x="138729" y="2718"/>
                  </a:lnTo>
                  <a:lnTo>
                    <a:pt x="138024" y="1725"/>
                  </a:lnTo>
                  <a:lnTo>
                    <a:pt x="136848" y="1063"/>
                  </a:lnTo>
                  <a:lnTo>
                    <a:pt x="131543" y="327"/>
                  </a:lnTo>
                  <a:lnTo>
                    <a:pt x="119776" y="0"/>
                  </a:lnTo>
                  <a:lnTo>
                    <a:pt x="79795" y="14999"/>
                  </a:lnTo>
                  <a:lnTo>
                    <a:pt x="37195" y="42108"/>
                  </a:lnTo>
                  <a:lnTo>
                    <a:pt x="18108" y="60903"/>
                  </a:lnTo>
                  <a:lnTo>
                    <a:pt x="4922" y="81015"/>
                  </a:lnTo>
                  <a:lnTo>
                    <a:pt x="0" y="99832"/>
                  </a:lnTo>
                  <a:lnTo>
                    <a:pt x="873" y="116191"/>
                  </a:lnTo>
                  <a:lnTo>
                    <a:pt x="5963" y="128166"/>
                  </a:lnTo>
                  <a:lnTo>
                    <a:pt x="16691" y="138192"/>
                  </a:lnTo>
                  <a:lnTo>
                    <a:pt x="32278" y="146646"/>
                  </a:lnTo>
                  <a:lnTo>
                    <a:pt x="78661" y="155940"/>
                  </a:lnTo>
                  <a:lnTo>
                    <a:pt x="119679" y="1584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1338"/>
            <p:cNvSpPr/>
            <p:nvPr>
              <p:custDataLst>
                <p:tags r:id="rId166"/>
              </p:custDataLst>
            </p:nvPr>
          </p:nvSpPr>
          <p:spPr>
            <a:xfrm>
              <a:off x="9261286" y="5410200"/>
              <a:ext cx="172122" cy="165101"/>
            </a:xfrm>
            <a:custGeom>
              <a:avLst/>
              <a:gdLst/>
              <a:ahLst/>
              <a:cxnLst/>
              <a:rect l="0" t="0" r="0" b="0"/>
              <a:pathLst>
                <a:path w="172122" h="165101">
                  <a:moveTo>
                    <a:pt x="168464" y="0"/>
                  </a:moveTo>
                  <a:lnTo>
                    <a:pt x="168464" y="0"/>
                  </a:lnTo>
                  <a:lnTo>
                    <a:pt x="171834" y="0"/>
                  </a:lnTo>
                  <a:lnTo>
                    <a:pt x="172121" y="706"/>
                  </a:lnTo>
                  <a:lnTo>
                    <a:pt x="170558" y="3371"/>
                  </a:lnTo>
                  <a:lnTo>
                    <a:pt x="123181" y="27136"/>
                  </a:lnTo>
                  <a:lnTo>
                    <a:pt x="85668" y="44964"/>
                  </a:lnTo>
                  <a:lnTo>
                    <a:pt x="47742" y="67023"/>
                  </a:lnTo>
                  <a:lnTo>
                    <a:pt x="1494" y="109798"/>
                  </a:lnTo>
                  <a:lnTo>
                    <a:pt x="0" y="115532"/>
                  </a:lnTo>
                  <a:lnTo>
                    <a:pt x="1122" y="121470"/>
                  </a:lnTo>
                  <a:lnTo>
                    <a:pt x="3986" y="127547"/>
                  </a:lnTo>
                  <a:lnTo>
                    <a:pt x="16576" y="136180"/>
                  </a:lnTo>
                  <a:lnTo>
                    <a:pt x="60144" y="147471"/>
                  </a:lnTo>
                  <a:lnTo>
                    <a:pt x="101874" y="154311"/>
                  </a:lnTo>
                  <a:lnTo>
                    <a:pt x="142149" y="160806"/>
                  </a:lnTo>
                  <a:lnTo>
                    <a:pt x="168464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1339"/>
            <p:cNvSpPr/>
            <p:nvPr>
              <p:custDataLst>
                <p:tags r:id="rId167"/>
              </p:custDataLst>
            </p:nvPr>
          </p:nvSpPr>
          <p:spPr>
            <a:xfrm>
              <a:off x="9083375" y="5409380"/>
              <a:ext cx="47926" cy="235771"/>
            </a:xfrm>
            <a:custGeom>
              <a:avLst/>
              <a:gdLst/>
              <a:ahLst/>
              <a:cxnLst/>
              <a:rect l="0" t="0" r="0" b="0"/>
              <a:pathLst>
                <a:path w="47926" h="235771">
                  <a:moveTo>
                    <a:pt x="47925" y="32570"/>
                  </a:moveTo>
                  <a:lnTo>
                    <a:pt x="47925" y="32570"/>
                  </a:lnTo>
                  <a:lnTo>
                    <a:pt x="47220" y="5851"/>
                  </a:lnTo>
                  <a:lnTo>
                    <a:pt x="44554" y="0"/>
                  </a:lnTo>
                  <a:lnTo>
                    <a:pt x="42149" y="272"/>
                  </a:lnTo>
                  <a:lnTo>
                    <a:pt x="35715" y="6220"/>
                  </a:lnTo>
                  <a:lnTo>
                    <a:pt x="20793" y="37426"/>
                  </a:lnTo>
                  <a:lnTo>
                    <a:pt x="8437" y="81324"/>
                  </a:lnTo>
                  <a:lnTo>
                    <a:pt x="477" y="124626"/>
                  </a:lnTo>
                  <a:lnTo>
                    <a:pt x="0" y="167561"/>
                  </a:lnTo>
                  <a:lnTo>
                    <a:pt x="6159" y="210303"/>
                  </a:lnTo>
                  <a:lnTo>
                    <a:pt x="12109" y="227126"/>
                  </a:lnTo>
                  <a:lnTo>
                    <a:pt x="14876" y="230008"/>
                  </a:lnTo>
                  <a:lnTo>
                    <a:pt x="28875" y="2357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1340"/>
            <p:cNvSpPr/>
            <p:nvPr>
              <p:custDataLst>
                <p:tags r:id="rId168"/>
              </p:custDataLst>
            </p:nvPr>
          </p:nvSpPr>
          <p:spPr>
            <a:xfrm>
              <a:off x="8940800" y="5391150"/>
              <a:ext cx="146051" cy="139701"/>
            </a:xfrm>
            <a:custGeom>
              <a:avLst/>
              <a:gdLst/>
              <a:ahLst/>
              <a:cxnLst/>
              <a:rect l="0" t="0" r="0" b="0"/>
              <a:pathLst>
                <a:path w="146051" h="139701">
                  <a:moveTo>
                    <a:pt x="0" y="0"/>
                  </a:moveTo>
                  <a:lnTo>
                    <a:pt x="0" y="0"/>
                  </a:lnTo>
                  <a:lnTo>
                    <a:pt x="11550" y="7186"/>
                  </a:lnTo>
                  <a:lnTo>
                    <a:pt x="54271" y="48183"/>
                  </a:lnTo>
                  <a:lnTo>
                    <a:pt x="101579" y="95282"/>
                  </a:lnTo>
                  <a:lnTo>
                    <a:pt x="14605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1" name="SMARTInkShape-1341"/>
          <p:cNvSpPr/>
          <p:nvPr>
            <p:custDataLst>
              <p:tags r:id="rId1"/>
            </p:custDataLst>
          </p:nvPr>
        </p:nvSpPr>
        <p:spPr>
          <a:xfrm>
            <a:off x="8335339" y="5398553"/>
            <a:ext cx="173400" cy="322798"/>
          </a:xfrm>
          <a:custGeom>
            <a:avLst/>
            <a:gdLst/>
            <a:ahLst/>
            <a:cxnLst/>
            <a:rect l="0" t="0" r="0" b="0"/>
            <a:pathLst>
              <a:path w="173400" h="322798">
                <a:moveTo>
                  <a:pt x="167311" y="176747"/>
                </a:moveTo>
                <a:lnTo>
                  <a:pt x="167311" y="176747"/>
                </a:lnTo>
                <a:lnTo>
                  <a:pt x="172778" y="171280"/>
                </a:lnTo>
                <a:lnTo>
                  <a:pt x="173399" y="167287"/>
                </a:lnTo>
                <a:lnTo>
                  <a:pt x="172779" y="166207"/>
                </a:lnTo>
                <a:lnTo>
                  <a:pt x="171663" y="165488"/>
                </a:lnTo>
                <a:lnTo>
                  <a:pt x="170212" y="165007"/>
                </a:lnTo>
                <a:lnTo>
                  <a:pt x="125659" y="136170"/>
                </a:lnTo>
                <a:lnTo>
                  <a:pt x="112110" y="123436"/>
                </a:lnTo>
                <a:lnTo>
                  <a:pt x="80671" y="76375"/>
                </a:lnTo>
                <a:lnTo>
                  <a:pt x="59938" y="36871"/>
                </a:lnTo>
                <a:lnTo>
                  <a:pt x="56089" y="23799"/>
                </a:lnTo>
                <a:lnTo>
                  <a:pt x="56259" y="15166"/>
                </a:lnTo>
                <a:lnTo>
                  <a:pt x="57294" y="11876"/>
                </a:lnTo>
                <a:lnTo>
                  <a:pt x="59394" y="9683"/>
                </a:lnTo>
                <a:lnTo>
                  <a:pt x="70503" y="5891"/>
                </a:lnTo>
                <a:lnTo>
                  <a:pt x="100095" y="0"/>
                </a:lnTo>
                <a:lnTo>
                  <a:pt x="109450" y="3178"/>
                </a:lnTo>
                <a:lnTo>
                  <a:pt x="113920" y="6001"/>
                </a:lnTo>
                <a:lnTo>
                  <a:pt x="116195" y="9999"/>
                </a:lnTo>
                <a:lnTo>
                  <a:pt x="116840" y="20088"/>
                </a:lnTo>
                <a:lnTo>
                  <a:pt x="106496" y="44409"/>
                </a:lnTo>
                <a:lnTo>
                  <a:pt x="74602" y="84937"/>
                </a:lnTo>
                <a:lnTo>
                  <a:pt x="48904" y="120616"/>
                </a:lnTo>
                <a:lnTo>
                  <a:pt x="24121" y="157293"/>
                </a:lnTo>
                <a:lnTo>
                  <a:pt x="5174" y="190111"/>
                </a:lnTo>
                <a:lnTo>
                  <a:pt x="0" y="209027"/>
                </a:lnTo>
                <a:lnTo>
                  <a:pt x="1464" y="224961"/>
                </a:lnTo>
                <a:lnTo>
                  <a:pt x="7522" y="238392"/>
                </a:lnTo>
                <a:lnTo>
                  <a:pt x="17271" y="249065"/>
                </a:lnTo>
                <a:lnTo>
                  <a:pt x="28660" y="254750"/>
                </a:lnTo>
                <a:lnTo>
                  <a:pt x="41483" y="256570"/>
                </a:lnTo>
                <a:lnTo>
                  <a:pt x="63863" y="252923"/>
                </a:lnTo>
                <a:lnTo>
                  <a:pt x="77589" y="246821"/>
                </a:lnTo>
                <a:lnTo>
                  <a:pt x="82096" y="243219"/>
                </a:lnTo>
                <a:lnTo>
                  <a:pt x="90759" y="228241"/>
                </a:lnTo>
                <a:lnTo>
                  <a:pt x="87635" y="231124"/>
                </a:lnTo>
                <a:lnTo>
                  <a:pt x="86037" y="236427"/>
                </a:lnTo>
                <a:lnTo>
                  <a:pt x="86034" y="244899"/>
                </a:lnTo>
                <a:lnTo>
                  <a:pt x="90704" y="264830"/>
                </a:lnTo>
                <a:lnTo>
                  <a:pt x="101417" y="284455"/>
                </a:lnTo>
                <a:lnTo>
                  <a:pt x="123642" y="308168"/>
                </a:lnTo>
                <a:lnTo>
                  <a:pt x="141911" y="32279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2" name="SMARTInkShape-Group266"/>
          <p:cNvGrpSpPr/>
          <p:nvPr/>
        </p:nvGrpSpPr>
        <p:grpSpPr>
          <a:xfrm>
            <a:off x="6350000" y="5373367"/>
            <a:ext cx="1492117" cy="341634"/>
            <a:chOff x="6350000" y="5373367"/>
            <a:chExt cx="1492117" cy="341634"/>
          </a:xfrm>
        </p:grpSpPr>
        <p:sp>
          <p:nvSpPr>
            <p:cNvPr id="212" name="SMARTInkShape-1342"/>
            <p:cNvSpPr/>
            <p:nvPr>
              <p:custDataLst>
                <p:tags r:id="rId149"/>
              </p:custDataLst>
            </p:nvPr>
          </p:nvSpPr>
          <p:spPr>
            <a:xfrm>
              <a:off x="7702550" y="5373367"/>
              <a:ext cx="139567" cy="236424"/>
            </a:xfrm>
            <a:custGeom>
              <a:avLst/>
              <a:gdLst/>
              <a:ahLst/>
              <a:cxnLst/>
              <a:rect l="0" t="0" r="0" b="0"/>
              <a:pathLst>
                <a:path w="139567" h="236424">
                  <a:moveTo>
                    <a:pt x="0" y="30483"/>
                  </a:moveTo>
                  <a:lnTo>
                    <a:pt x="0" y="30483"/>
                  </a:lnTo>
                  <a:lnTo>
                    <a:pt x="0" y="23741"/>
                  </a:lnTo>
                  <a:lnTo>
                    <a:pt x="1411" y="21049"/>
                  </a:lnTo>
                  <a:lnTo>
                    <a:pt x="6742" y="16178"/>
                  </a:lnTo>
                  <a:lnTo>
                    <a:pt x="48333" y="5150"/>
                  </a:lnTo>
                  <a:lnTo>
                    <a:pt x="92647" y="0"/>
                  </a:lnTo>
                  <a:lnTo>
                    <a:pt x="117997" y="2479"/>
                  </a:lnTo>
                  <a:lnTo>
                    <a:pt x="130290" y="7689"/>
                  </a:lnTo>
                  <a:lnTo>
                    <a:pt x="135543" y="11054"/>
                  </a:lnTo>
                  <a:lnTo>
                    <a:pt x="138340" y="15414"/>
                  </a:lnTo>
                  <a:lnTo>
                    <a:pt x="139566" y="25902"/>
                  </a:lnTo>
                  <a:lnTo>
                    <a:pt x="122011" y="69130"/>
                  </a:lnTo>
                  <a:lnTo>
                    <a:pt x="110754" y="109326"/>
                  </a:lnTo>
                  <a:lnTo>
                    <a:pt x="103618" y="149356"/>
                  </a:lnTo>
                  <a:lnTo>
                    <a:pt x="104079" y="174125"/>
                  </a:lnTo>
                  <a:lnTo>
                    <a:pt x="107641" y="187458"/>
                  </a:lnTo>
                  <a:lnTo>
                    <a:pt x="117663" y="207513"/>
                  </a:lnTo>
                  <a:lnTo>
                    <a:pt x="118659" y="212003"/>
                  </a:lnTo>
                  <a:lnTo>
                    <a:pt x="117911" y="215702"/>
                  </a:lnTo>
                  <a:lnTo>
                    <a:pt x="113318" y="221693"/>
                  </a:lnTo>
                  <a:lnTo>
                    <a:pt x="96058" y="229033"/>
                  </a:lnTo>
                  <a:lnTo>
                    <a:pt x="59870" y="236423"/>
                  </a:lnTo>
                  <a:lnTo>
                    <a:pt x="19050" y="2336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1343"/>
            <p:cNvSpPr/>
            <p:nvPr>
              <p:custDataLst>
                <p:tags r:id="rId150"/>
              </p:custDataLst>
            </p:nvPr>
          </p:nvSpPr>
          <p:spPr>
            <a:xfrm>
              <a:off x="7588250" y="5460033"/>
              <a:ext cx="101601" cy="134318"/>
            </a:xfrm>
            <a:custGeom>
              <a:avLst/>
              <a:gdLst/>
              <a:ahLst/>
              <a:cxnLst/>
              <a:rect l="0" t="0" r="0" b="0"/>
              <a:pathLst>
                <a:path w="101601" h="134318">
                  <a:moveTo>
                    <a:pt x="101600" y="7317"/>
                  </a:moveTo>
                  <a:lnTo>
                    <a:pt x="101600" y="7317"/>
                  </a:lnTo>
                  <a:lnTo>
                    <a:pt x="94858" y="575"/>
                  </a:lnTo>
                  <a:lnTo>
                    <a:pt x="91460" y="0"/>
                  </a:lnTo>
                  <a:lnTo>
                    <a:pt x="87785" y="1028"/>
                  </a:lnTo>
                  <a:lnTo>
                    <a:pt x="73988" y="11098"/>
                  </a:lnTo>
                  <a:lnTo>
                    <a:pt x="39794" y="50409"/>
                  </a:lnTo>
                  <a:lnTo>
                    <a:pt x="14916" y="91558"/>
                  </a:lnTo>
                  <a:lnTo>
                    <a:pt x="6629" y="106846"/>
                  </a:lnTo>
                  <a:lnTo>
                    <a:pt x="0" y="134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1344"/>
            <p:cNvSpPr/>
            <p:nvPr>
              <p:custDataLst>
                <p:tags r:id="rId151"/>
              </p:custDataLst>
            </p:nvPr>
          </p:nvSpPr>
          <p:spPr>
            <a:xfrm>
              <a:off x="7561029" y="5457342"/>
              <a:ext cx="109772" cy="124309"/>
            </a:xfrm>
            <a:custGeom>
              <a:avLst/>
              <a:gdLst/>
              <a:ahLst/>
              <a:cxnLst/>
              <a:rect l="0" t="0" r="0" b="0"/>
              <a:pathLst>
                <a:path w="109772" h="124309">
                  <a:moveTo>
                    <a:pt x="8171" y="3658"/>
                  </a:moveTo>
                  <a:lnTo>
                    <a:pt x="8171" y="3658"/>
                  </a:lnTo>
                  <a:lnTo>
                    <a:pt x="1429" y="287"/>
                  </a:lnTo>
                  <a:lnTo>
                    <a:pt x="148" y="0"/>
                  </a:lnTo>
                  <a:lnTo>
                    <a:pt x="0" y="513"/>
                  </a:lnTo>
                  <a:lnTo>
                    <a:pt x="19062" y="41804"/>
                  </a:lnTo>
                  <a:lnTo>
                    <a:pt x="49467" y="80704"/>
                  </a:lnTo>
                  <a:lnTo>
                    <a:pt x="85865" y="112245"/>
                  </a:lnTo>
                  <a:lnTo>
                    <a:pt x="109771" y="124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1345"/>
            <p:cNvSpPr/>
            <p:nvPr>
              <p:custDataLst>
                <p:tags r:id="rId152"/>
              </p:custDataLst>
            </p:nvPr>
          </p:nvSpPr>
          <p:spPr>
            <a:xfrm>
              <a:off x="7404031" y="5397801"/>
              <a:ext cx="139770" cy="225266"/>
            </a:xfrm>
            <a:custGeom>
              <a:avLst/>
              <a:gdLst/>
              <a:ahLst/>
              <a:cxnLst/>
              <a:rect l="0" t="0" r="0" b="0"/>
              <a:pathLst>
                <a:path w="139770" h="225266">
                  <a:moveTo>
                    <a:pt x="120719" y="25099"/>
                  </a:moveTo>
                  <a:lnTo>
                    <a:pt x="120719" y="25099"/>
                  </a:lnTo>
                  <a:lnTo>
                    <a:pt x="121424" y="14960"/>
                  </a:lnTo>
                  <a:lnTo>
                    <a:pt x="126186" y="1986"/>
                  </a:lnTo>
                  <a:lnTo>
                    <a:pt x="125775" y="1224"/>
                  </a:lnTo>
                  <a:lnTo>
                    <a:pt x="124795" y="716"/>
                  </a:lnTo>
                  <a:lnTo>
                    <a:pt x="114401" y="0"/>
                  </a:lnTo>
                  <a:lnTo>
                    <a:pt x="100978" y="1244"/>
                  </a:lnTo>
                  <a:lnTo>
                    <a:pt x="77553" y="10583"/>
                  </a:lnTo>
                  <a:lnTo>
                    <a:pt x="61082" y="20764"/>
                  </a:lnTo>
                  <a:lnTo>
                    <a:pt x="39314" y="48509"/>
                  </a:lnTo>
                  <a:lnTo>
                    <a:pt x="19458" y="83541"/>
                  </a:lnTo>
                  <a:lnTo>
                    <a:pt x="3540" y="124103"/>
                  </a:lnTo>
                  <a:lnTo>
                    <a:pt x="0" y="164030"/>
                  </a:lnTo>
                  <a:lnTo>
                    <a:pt x="5682" y="186094"/>
                  </a:lnTo>
                  <a:lnTo>
                    <a:pt x="15264" y="203897"/>
                  </a:lnTo>
                  <a:lnTo>
                    <a:pt x="26578" y="216513"/>
                  </a:lnTo>
                  <a:lnTo>
                    <a:pt x="42425" y="223061"/>
                  </a:lnTo>
                  <a:lnTo>
                    <a:pt x="61933" y="225265"/>
                  </a:lnTo>
                  <a:lnTo>
                    <a:pt x="107069" y="219050"/>
                  </a:lnTo>
                  <a:lnTo>
                    <a:pt x="139769" y="2092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1346"/>
            <p:cNvSpPr/>
            <p:nvPr>
              <p:custDataLst>
                <p:tags r:id="rId153"/>
              </p:custDataLst>
            </p:nvPr>
          </p:nvSpPr>
          <p:spPr>
            <a:xfrm>
              <a:off x="7206283" y="5524500"/>
              <a:ext cx="134318" cy="25401"/>
            </a:xfrm>
            <a:custGeom>
              <a:avLst/>
              <a:gdLst/>
              <a:ahLst/>
              <a:cxnLst/>
              <a:rect l="0" t="0" r="0" b="0"/>
              <a:pathLst>
                <a:path w="134318" h="25401">
                  <a:moveTo>
                    <a:pt x="7317" y="25400"/>
                  </a:moveTo>
                  <a:lnTo>
                    <a:pt x="7317" y="25400"/>
                  </a:lnTo>
                  <a:lnTo>
                    <a:pt x="575" y="18658"/>
                  </a:lnTo>
                  <a:lnTo>
                    <a:pt x="0" y="16672"/>
                  </a:lnTo>
                  <a:lnTo>
                    <a:pt x="1027" y="15348"/>
                  </a:lnTo>
                  <a:lnTo>
                    <a:pt x="22930" y="9852"/>
                  </a:lnTo>
                  <a:lnTo>
                    <a:pt x="68413" y="6336"/>
                  </a:lnTo>
                  <a:lnTo>
                    <a:pt x="111968" y="2191"/>
                  </a:lnTo>
                  <a:lnTo>
                    <a:pt x="1343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1347"/>
            <p:cNvSpPr/>
            <p:nvPr>
              <p:custDataLst>
                <p:tags r:id="rId154"/>
              </p:custDataLst>
            </p:nvPr>
          </p:nvSpPr>
          <p:spPr>
            <a:xfrm>
              <a:off x="7178901" y="5411606"/>
              <a:ext cx="250600" cy="228784"/>
            </a:xfrm>
            <a:custGeom>
              <a:avLst/>
              <a:gdLst/>
              <a:ahLst/>
              <a:cxnLst/>
              <a:rect l="0" t="0" r="0" b="0"/>
              <a:pathLst>
                <a:path w="250600" h="228784">
                  <a:moveTo>
                    <a:pt x="180749" y="17644"/>
                  </a:moveTo>
                  <a:lnTo>
                    <a:pt x="180749" y="17644"/>
                  </a:lnTo>
                  <a:lnTo>
                    <a:pt x="177378" y="10902"/>
                  </a:lnTo>
                  <a:lnTo>
                    <a:pt x="171960" y="5711"/>
                  </a:lnTo>
                  <a:lnTo>
                    <a:pt x="168539" y="3338"/>
                  </a:lnTo>
                  <a:lnTo>
                    <a:pt x="153611" y="0"/>
                  </a:lnTo>
                  <a:lnTo>
                    <a:pt x="129042" y="2381"/>
                  </a:lnTo>
                  <a:lnTo>
                    <a:pt x="92678" y="17668"/>
                  </a:lnTo>
                  <a:lnTo>
                    <a:pt x="57365" y="43443"/>
                  </a:lnTo>
                  <a:lnTo>
                    <a:pt x="27930" y="80165"/>
                  </a:lnTo>
                  <a:lnTo>
                    <a:pt x="8077" y="122325"/>
                  </a:lnTo>
                  <a:lnTo>
                    <a:pt x="0" y="162725"/>
                  </a:lnTo>
                  <a:lnTo>
                    <a:pt x="4349" y="194765"/>
                  </a:lnTo>
                  <a:lnTo>
                    <a:pt x="14625" y="209488"/>
                  </a:lnTo>
                  <a:lnTo>
                    <a:pt x="21315" y="215390"/>
                  </a:lnTo>
                  <a:lnTo>
                    <a:pt x="50960" y="227068"/>
                  </a:lnTo>
                  <a:lnTo>
                    <a:pt x="83789" y="228783"/>
                  </a:lnTo>
                  <a:lnTo>
                    <a:pt x="124250" y="227195"/>
                  </a:lnTo>
                  <a:lnTo>
                    <a:pt x="168103" y="224137"/>
                  </a:lnTo>
                  <a:lnTo>
                    <a:pt x="204056" y="218545"/>
                  </a:lnTo>
                  <a:lnTo>
                    <a:pt x="250599" y="2081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1348"/>
            <p:cNvSpPr/>
            <p:nvPr>
              <p:custDataLst>
                <p:tags r:id="rId155"/>
              </p:custDataLst>
            </p:nvPr>
          </p:nvSpPr>
          <p:spPr>
            <a:xfrm>
              <a:off x="6350000" y="5530850"/>
              <a:ext cx="133351" cy="165101"/>
            </a:xfrm>
            <a:custGeom>
              <a:avLst/>
              <a:gdLst/>
              <a:ahLst/>
              <a:cxnLst/>
              <a:rect l="0" t="0" r="0" b="0"/>
              <a:pathLst>
                <a:path w="133351" h="165101">
                  <a:moveTo>
                    <a:pt x="0" y="0"/>
                  </a:moveTo>
                  <a:lnTo>
                    <a:pt x="0" y="0"/>
                  </a:lnTo>
                  <a:lnTo>
                    <a:pt x="6741" y="6742"/>
                  </a:lnTo>
                  <a:lnTo>
                    <a:pt x="29494" y="50216"/>
                  </a:lnTo>
                  <a:lnTo>
                    <a:pt x="55775" y="88728"/>
                  </a:lnTo>
                  <a:lnTo>
                    <a:pt x="99211" y="132924"/>
                  </a:lnTo>
                  <a:lnTo>
                    <a:pt x="13335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1349"/>
            <p:cNvSpPr/>
            <p:nvPr>
              <p:custDataLst>
                <p:tags r:id="rId156"/>
              </p:custDataLst>
            </p:nvPr>
          </p:nvSpPr>
          <p:spPr>
            <a:xfrm>
              <a:off x="6356350" y="5559229"/>
              <a:ext cx="133351" cy="155772"/>
            </a:xfrm>
            <a:custGeom>
              <a:avLst/>
              <a:gdLst/>
              <a:ahLst/>
              <a:cxnLst/>
              <a:rect l="0" t="0" r="0" b="0"/>
              <a:pathLst>
                <a:path w="133351" h="155772">
                  <a:moveTo>
                    <a:pt x="133350" y="3371"/>
                  </a:moveTo>
                  <a:lnTo>
                    <a:pt x="133350" y="3371"/>
                  </a:lnTo>
                  <a:lnTo>
                    <a:pt x="126609" y="0"/>
                  </a:lnTo>
                  <a:lnTo>
                    <a:pt x="123210" y="418"/>
                  </a:lnTo>
                  <a:lnTo>
                    <a:pt x="88492" y="24632"/>
                  </a:lnTo>
                  <a:lnTo>
                    <a:pt x="42977" y="66579"/>
                  </a:lnTo>
                  <a:lnTo>
                    <a:pt x="19439" y="106742"/>
                  </a:lnTo>
                  <a:lnTo>
                    <a:pt x="0" y="155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1350"/>
            <p:cNvSpPr/>
            <p:nvPr>
              <p:custDataLst>
                <p:tags r:id="rId157"/>
              </p:custDataLst>
            </p:nvPr>
          </p:nvSpPr>
          <p:spPr>
            <a:xfrm>
              <a:off x="6593634" y="5519294"/>
              <a:ext cx="150067" cy="133982"/>
            </a:xfrm>
            <a:custGeom>
              <a:avLst/>
              <a:gdLst/>
              <a:ahLst/>
              <a:cxnLst/>
              <a:rect l="0" t="0" r="0" b="0"/>
              <a:pathLst>
                <a:path w="150067" h="133982">
                  <a:moveTo>
                    <a:pt x="118316" y="11556"/>
                  </a:moveTo>
                  <a:lnTo>
                    <a:pt x="118316" y="11556"/>
                  </a:lnTo>
                  <a:lnTo>
                    <a:pt x="118316" y="8185"/>
                  </a:lnTo>
                  <a:lnTo>
                    <a:pt x="125842" y="4648"/>
                  </a:lnTo>
                  <a:lnTo>
                    <a:pt x="143556" y="0"/>
                  </a:lnTo>
                  <a:lnTo>
                    <a:pt x="145020" y="1030"/>
                  </a:lnTo>
                  <a:lnTo>
                    <a:pt x="145291" y="3127"/>
                  </a:lnTo>
                  <a:lnTo>
                    <a:pt x="144766" y="5937"/>
                  </a:lnTo>
                  <a:lnTo>
                    <a:pt x="123801" y="23375"/>
                  </a:lnTo>
                  <a:lnTo>
                    <a:pt x="87406" y="43044"/>
                  </a:lnTo>
                  <a:lnTo>
                    <a:pt x="48716" y="69021"/>
                  </a:lnTo>
                  <a:lnTo>
                    <a:pt x="5544" y="105884"/>
                  </a:lnTo>
                  <a:lnTo>
                    <a:pt x="1167" y="113687"/>
                  </a:lnTo>
                  <a:lnTo>
                    <a:pt x="0" y="117743"/>
                  </a:lnTo>
                  <a:lnTo>
                    <a:pt x="1339" y="121154"/>
                  </a:lnTo>
                  <a:lnTo>
                    <a:pt x="8470" y="126823"/>
                  </a:lnTo>
                  <a:lnTo>
                    <a:pt x="34498" y="133981"/>
                  </a:lnTo>
                  <a:lnTo>
                    <a:pt x="72392" y="133830"/>
                  </a:lnTo>
                  <a:lnTo>
                    <a:pt x="118272" y="132687"/>
                  </a:lnTo>
                  <a:lnTo>
                    <a:pt x="150066" y="132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1351"/>
            <p:cNvSpPr/>
            <p:nvPr>
              <p:custDataLst>
                <p:tags r:id="rId158"/>
              </p:custDataLst>
            </p:nvPr>
          </p:nvSpPr>
          <p:spPr>
            <a:xfrm>
              <a:off x="6826951" y="5494516"/>
              <a:ext cx="139000" cy="131585"/>
            </a:xfrm>
            <a:custGeom>
              <a:avLst/>
              <a:gdLst/>
              <a:ahLst/>
              <a:cxnLst/>
              <a:rect l="0" t="0" r="0" b="0"/>
              <a:pathLst>
                <a:path w="139000" h="131585">
                  <a:moveTo>
                    <a:pt x="107249" y="10934"/>
                  </a:moveTo>
                  <a:lnTo>
                    <a:pt x="107249" y="10934"/>
                  </a:lnTo>
                  <a:lnTo>
                    <a:pt x="101782" y="0"/>
                  </a:lnTo>
                  <a:lnTo>
                    <a:pt x="100076" y="116"/>
                  </a:lnTo>
                  <a:lnTo>
                    <a:pt x="81555" y="9137"/>
                  </a:lnTo>
                  <a:lnTo>
                    <a:pt x="39476" y="36934"/>
                  </a:lnTo>
                  <a:lnTo>
                    <a:pt x="16220" y="55562"/>
                  </a:lnTo>
                  <a:lnTo>
                    <a:pt x="4627" y="73781"/>
                  </a:lnTo>
                  <a:lnTo>
                    <a:pt x="351" y="92937"/>
                  </a:lnTo>
                  <a:lnTo>
                    <a:pt x="0" y="97352"/>
                  </a:lnTo>
                  <a:lnTo>
                    <a:pt x="1883" y="101002"/>
                  </a:lnTo>
                  <a:lnTo>
                    <a:pt x="9620" y="106939"/>
                  </a:lnTo>
                  <a:lnTo>
                    <a:pt x="47042" y="116498"/>
                  </a:lnTo>
                  <a:lnTo>
                    <a:pt x="83530" y="123038"/>
                  </a:lnTo>
                  <a:lnTo>
                    <a:pt x="138999" y="1315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5" name="SMARTInkShape-Group267"/>
          <p:cNvGrpSpPr/>
          <p:nvPr/>
        </p:nvGrpSpPr>
        <p:grpSpPr>
          <a:xfrm>
            <a:off x="5477798" y="5533542"/>
            <a:ext cx="313403" cy="177766"/>
            <a:chOff x="5477798" y="5533542"/>
            <a:chExt cx="313403" cy="177766"/>
          </a:xfrm>
        </p:grpSpPr>
        <p:sp>
          <p:nvSpPr>
            <p:cNvPr id="223" name="SMARTInkShape-1352"/>
            <p:cNvSpPr/>
            <p:nvPr>
              <p:custDataLst>
                <p:tags r:id="rId147"/>
              </p:custDataLst>
            </p:nvPr>
          </p:nvSpPr>
          <p:spPr>
            <a:xfrm>
              <a:off x="5626100" y="5533542"/>
              <a:ext cx="165101" cy="166801"/>
            </a:xfrm>
            <a:custGeom>
              <a:avLst/>
              <a:gdLst/>
              <a:ahLst/>
              <a:cxnLst/>
              <a:rect l="0" t="0" r="0" b="0"/>
              <a:pathLst>
                <a:path w="165101" h="166801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705" y="0"/>
                  </a:lnTo>
                  <a:lnTo>
                    <a:pt x="3371" y="1561"/>
                  </a:lnTo>
                  <a:lnTo>
                    <a:pt x="32202" y="42510"/>
                  </a:lnTo>
                  <a:lnTo>
                    <a:pt x="48590" y="85729"/>
                  </a:lnTo>
                  <a:lnTo>
                    <a:pt x="52640" y="107161"/>
                  </a:lnTo>
                  <a:lnTo>
                    <a:pt x="49491" y="144021"/>
                  </a:lnTo>
                  <a:lnTo>
                    <a:pt x="45279" y="154941"/>
                  </a:lnTo>
                  <a:lnTo>
                    <a:pt x="38703" y="162147"/>
                  </a:lnTo>
                  <a:lnTo>
                    <a:pt x="29196" y="165820"/>
                  </a:lnTo>
                  <a:lnTo>
                    <a:pt x="23697" y="166800"/>
                  </a:lnTo>
                  <a:lnTo>
                    <a:pt x="19326" y="165336"/>
                  </a:lnTo>
                  <a:lnTo>
                    <a:pt x="12587" y="158064"/>
                  </a:lnTo>
                  <a:lnTo>
                    <a:pt x="14940" y="115104"/>
                  </a:lnTo>
                  <a:lnTo>
                    <a:pt x="28512" y="86115"/>
                  </a:lnTo>
                  <a:lnTo>
                    <a:pt x="50067" y="62883"/>
                  </a:lnTo>
                  <a:lnTo>
                    <a:pt x="94641" y="37904"/>
                  </a:lnTo>
                  <a:lnTo>
                    <a:pt x="141401" y="19214"/>
                  </a:lnTo>
                  <a:lnTo>
                    <a:pt x="165100" y="10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1353"/>
            <p:cNvSpPr/>
            <p:nvPr>
              <p:custDataLst>
                <p:tags r:id="rId148"/>
              </p:custDataLst>
            </p:nvPr>
          </p:nvSpPr>
          <p:spPr>
            <a:xfrm>
              <a:off x="5477798" y="5580568"/>
              <a:ext cx="94095" cy="130740"/>
            </a:xfrm>
            <a:custGeom>
              <a:avLst/>
              <a:gdLst/>
              <a:ahLst/>
              <a:cxnLst/>
              <a:rect l="0" t="0" r="0" b="0"/>
              <a:pathLst>
                <a:path w="94095" h="130740">
                  <a:moveTo>
                    <a:pt x="72102" y="26482"/>
                  </a:moveTo>
                  <a:lnTo>
                    <a:pt x="72102" y="26482"/>
                  </a:lnTo>
                  <a:lnTo>
                    <a:pt x="75473" y="19740"/>
                  </a:lnTo>
                  <a:lnTo>
                    <a:pt x="75247" y="12667"/>
                  </a:lnTo>
                  <a:lnTo>
                    <a:pt x="74198" y="8805"/>
                  </a:lnTo>
                  <a:lnTo>
                    <a:pt x="69972" y="5526"/>
                  </a:lnTo>
                  <a:lnTo>
                    <a:pt x="55868" y="0"/>
                  </a:lnTo>
                  <a:lnTo>
                    <a:pt x="47874" y="360"/>
                  </a:lnTo>
                  <a:lnTo>
                    <a:pt x="31466" y="6405"/>
                  </a:lnTo>
                  <a:lnTo>
                    <a:pt x="16647" y="21792"/>
                  </a:lnTo>
                  <a:lnTo>
                    <a:pt x="5122" y="42741"/>
                  </a:lnTo>
                  <a:lnTo>
                    <a:pt x="0" y="66164"/>
                  </a:lnTo>
                  <a:lnTo>
                    <a:pt x="3858" y="99780"/>
                  </a:lnTo>
                  <a:lnTo>
                    <a:pt x="14019" y="115738"/>
                  </a:lnTo>
                  <a:lnTo>
                    <a:pt x="27237" y="126124"/>
                  </a:lnTo>
                  <a:lnTo>
                    <a:pt x="40168" y="130739"/>
                  </a:lnTo>
                  <a:lnTo>
                    <a:pt x="56734" y="127146"/>
                  </a:lnTo>
                  <a:lnTo>
                    <a:pt x="73738" y="117788"/>
                  </a:lnTo>
                  <a:lnTo>
                    <a:pt x="86000" y="104221"/>
                  </a:lnTo>
                  <a:lnTo>
                    <a:pt x="92390" y="90666"/>
                  </a:lnTo>
                  <a:lnTo>
                    <a:pt x="94094" y="84088"/>
                  </a:lnTo>
                  <a:lnTo>
                    <a:pt x="93113" y="77586"/>
                  </a:lnTo>
                  <a:lnTo>
                    <a:pt x="86379" y="64717"/>
                  </a:lnTo>
                  <a:lnTo>
                    <a:pt x="72568" y="55705"/>
                  </a:lnTo>
                  <a:lnTo>
                    <a:pt x="26347" y="40660"/>
                  </a:lnTo>
                  <a:lnTo>
                    <a:pt x="21302" y="391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6" name="SMARTInkShape-Group268"/>
          <p:cNvGrpSpPr/>
          <p:nvPr/>
        </p:nvGrpSpPr>
        <p:grpSpPr>
          <a:xfrm>
            <a:off x="8934450" y="4699417"/>
            <a:ext cx="1817637" cy="317084"/>
            <a:chOff x="8934450" y="4699417"/>
            <a:chExt cx="1817637" cy="317084"/>
          </a:xfrm>
        </p:grpSpPr>
        <p:sp>
          <p:nvSpPr>
            <p:cNvPr id="226" name="SMARTInkShape-1354"/>
            <p:cNvSpPr/>
            <p:nvPr>
              <p:custDataLst>
                <p:tags r:id="rId137"/>
              </p:custDataLst>
            </p:nvPr>
          </p:nvSpPr>
          <p:spPr>
            <a:xfrm>
              <a:off x="8934450" y="4756150"/>
              <a:ext cx="177801" cy="158751"/>
            </a:xfrm>
            <a:custGeom>
              <a:avLst/>
              <a:gdLst/>
              <a:ahLst/>
              <a:cxnLst/>
              <a:rect l="0" t="0" r="0" b="0"/>
              <a:pathLst>
                <a:path w="177801" h="158751">
                  <a:moveTo>
                    <a:pt x="0" y="0"/>
                  </a:moveTo>
                  <a:lnTo>
                    <a:pt x="0" y="0"/>
                  </a:lnTo>
                  <a:lnTo>
                    <a:pt x="10139" y="11550"/>
                  </a:lnTo>
                  <a:lnTo>
                    <a:pt x="43338" y="54271"/>
                  </a:lnTo>
                  <a:lnTo>
                    <a:pt x="81122" y="89929"/>
                  </a:lnTo>
                  <a:lnTo>
                    <a:pt x="120226" y="123934"/>
                  </a:lnTo>
                  <a:lnTo>
                    <a:pt x="17780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1355"/>
            <p:cNvSpPr/>
            <p:nvPr>
              <p:custDataLst>
                <p:tags r:id="rId138"/>
              </p:custDataLst>
            </p:nvPr>
          </p:nvSpPr>
          <p:spPr>
            <a:xfrm>
              <a:off x="9053082" y="4784100"/>
              <a:ext cx="103619" cy="232401"/>
            </a:xfrm>
            <a:custGeom>
              <a:avLst/>
              <a:gdLst/>
              <a:ahLst/>
              <a:cxnLst/>
              <a:rect l="0" t="0" r="0" b="0"/>
              <a:pathLst>
                <a:path w="103619" h="232401">
                  <a:moveTo>
                    <a:pt x="103618" y="29200"/>
                  </a:moveTo>
                  <a:lnTo>
                    <a:pt x="103618" y="29200"/>
                  </a:lnTo>
                  <a:lnTo>
                    <a:pt x="94779" y="6056"/>
                  </a:lnTo>
                  <a:lnTo>
                    <a:pt x="92081" y="3187"/>
                  </a:lnTo>
                  <a:lnTo>
                    <a:pt x="85321" y="0"/>
                  </a:lnTo>
                  <a:lnTo>
                    <a:pt x="77612" y="465"/>
                  </a:lnTo>
                  <a:lnTo>
                    <a:pt x="73581" y="1576"/>
                  </a:lnTo>
                  <a:lnTo>
                    <a:pt x="65338" y="8456"/>
                  </a:lnTo>
                  <a:lnTo>
                    <a:pt x="48548" y="30120"/>
                  </a:lnTo>
                  <a:lnTo>
                    <a:pt x="43865" y="42309"/>
                  </a:lnTo>
                  <a:lnTo>
                    <a:pt x="26631" y="88825"/>
                  </a:lnTo>
                  <a:lnTo>
                    <a:pt x="10330" y="129172"/>
                  </a:lnTo>
                  <a:lnTo>
                    <a:pt x="0" y="170407"/>
                  </a:lnTo>
                  <a:lnTo>
                    <a:pt x="651" y="188855"/>
                  </a:lnTo>
                  <a:lnTo>
                    <a:pt x="7055" y="204580"/>
                  </a:lnTo>
                  <a:lnTo>
                    <a:pt x="20678" y="221568"/>
                  </a:lnTo>
                  <a:lnTo>
                    <a:pt x="25041" y="225180"/>
                  </a:lnTo>
                  <a:lnTo>
                    <a:pt x="35533" y="229191"/>
                  </a:lnTo>
                  <a:lnTo>
                    <a:pt x="52818" y="23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1356"/>
            <p:cNvSpPr/>
            <p:nvPr>
              <p:custDataLst>
                <p:tags r:id="rId139"/>
              </p:custDataLst>
            </p:nvPr>
          </p:nvSpPr>
          <p:spPr>
            <a:xfrm>
              <a:off x="9373483" y="4806950"/>
              <a:ext cx="168363" cy="169424"/>
            </a:xfrm>
            <a:custGeom>
              <a:avLst/>
              <a:gdLst/>
              <a:ahLst/>
              <a:cxnLst/>
              <a:rect l="0" t="0" r="0" b="0"/>
              <a:pathLst>
                <a:path w="168363" h="169424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17891" y="1411"/>
                  </a:lnTo>
                  <a:lnTo>
                    <a:pt x="60602" y="13815"/>
                  </a:lnTo>
                  <a:lnTo>
                    <a:pt x="100119" y="25730"/>
                  </a:lnTo>
                  <a:lnTo>
                    <a:pt x="136760" y="40080"/>
                  </a:lnTo>
                  <a:lnTo>
                    <a:pt x="156246" y="51680"/>
                  </a:lnTo>
                  <a:lnTo>
                    <a:pt x="167259" y="63891"/>
                  </a:lnTo>
                  <a:lnTo>
                    <a:pt x="168362" y="70816"/>
                  </a:lnTo>
                  <a:lnTo>
                    <a:pt x="163943" y="86037"/>
                  </a:lnTo>
                  <a:lnTo>
                    <a:pt x="139441" y="110472"/>
                  </a:lnTo>
                  <a:lnTo>
                    <a:pt x="101998" y="132216"/>
                  </a:lnTo>
                  <a:lnTo>
                    <a:pt x="56650" y="157114"/>
                  </a:lnTo>
                  <a:lnTo>
                    <a:pt x="29166" y="169423"/>
                  </a:lnTo>
                  <a:lnTo>
                    <a:pt x="49917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1357"/>
            <p:cNvSpPr/>
            <p:nvPr>
              <p:custDataLst>
                <p:tags r:id="rId140"/>
              </p:custDataLst>
            </p:nvPr>
          </p:nvSpPr>
          <p:spPr>
            <a:xfrm>
              <a:off x="9612124" y="4762762"/>
              <a:ext cx="161553" cy="196589"/>
            </a:xfrm>
            <a:custGeom>
              <a:avLst/>
              <a:gdLst/>
              <a:ahLst/>
              <a:cxnLst/>
              <a:rect l="0" t="0" r="0" b="0"/>
              <a:pathLst>
                <a:path w="161553" h="196589">
                  <a:moveTo>
                    <a:pt x="14476" y="6088"/>
                  </a:moveTo>
                  <a:lnTo>
                    <a:pt x="14476" y="6088"/>
                  </a:lnTo>
                  <a:lnTo>
                    <a:pt x="2543" y="1062"/>
                  </a:lnTo>
                  <a:lnTo>
                    <a:pt x="171" y="621"/>
                  </a:lnTo>
                  <a:lnTo>
                    <a:pt x="0" y="326"/>
                  </a:lnTo>
                  <a:lnTo>
                    <a:pt x="3572" y="0"/>
                  </a:lnTo>
                  <a:lnTo>
                    <a:pt x="39761" y="5564"/>
                  </a:lnTo>
                  <a:lnTo>
                    <a:pt x="86642" y="16359"/>
                  </a:lnTo>
                  <a:lnTo>
                    <a:pt x="129619" y="32650"/>
                  </a:lnTo>
                  <a:lnTo>
                    <a:pt x="148907" y="44704"/>
                  </a:lnTo>
                  <a:lnTo>
                    <a:pt x="154897" y="52293"/>
                  </a:lnTo>
                  <a:lnTo>
                    <a:pt x="161552" y="70133"/>
                  </a:lnTo>
                  <a:lnTo>
                    <a:pt x="160504" y="79829"/>
                  </a:lnTo>
                  <a:lnTo>
                    <a:pt x="151813" y="100010"/>
                  </a:lnTo>
                  <a:lnTo>
                    <a:pt x="113806" y="136640"/>
                  </a:lnTo>
                  <a:lnTo>
                    <a:pt x="67765" y="172823"/>
                  </a:lnTo>
                  <a:lnTo>
                    <a:pt x="59327" y="182733"/>
                  </a:lnTo>
                  <a:lnTo>
                    <a:pt x="57077" y="187351"/>
                  </a:lnTo>
                  <a:lnTo>
                    <a:pt x="58398" y="190429"/>
                  </a:lnTo>
                  <a:lnTo>
                    <a:pt x="62103" y="192482"/>
                  </a:lnTo>
                  <a:lnTo>
                    <a:pt x="77976" y="1965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1358"/>
            <p:cNvSpPr/>
            <p:nvPr>
              <p:custDataLst>
                <p:tags r:id="rId141"/>
              </p:custDataLst>
            </p:nvPr>
          </p:nvSpPr>
          <p:spPr>
            <a:xfrm>
              <a:off x="9930740" y="4699417"/>
              <a:ext cx="162720" cy="219011"/>
            </a:xfrm>
            <a:custGeom>
              <a:avLst/>
              <a:gdLst/>
              <a:ahLst/>
              <a:cxnLst/>
              <a:rect l="0" t="0" r="0" b="0"/>
              <a:pathLst>
                <a:path w="162720" h="219011">
                  <a:moveTo>
                    <a:pt x="146710" y="18633"/>
                  </a:moveTo>
                  <a:lnTo>
                    <a:pt x="146710" y="18633"/>
                  </a:lnTo>
                  <a:lnTo>
                    <a:pt x="155437" y="9199"/>
                  </a:lnTo>
                  <a:lnTo>
                    <a:pt x="158937" y="2746"/>
                  </a:lnTo>
                  <a:lnTo>
                    <a:pt x="162719" y="521"/>
                  </a:lnTo>
                  <a:lnTo>
                    <a:pt x="162321" y="208"/>
                  </a:lnTo>
                  <a:lnTo>
                    <a:pt x="161351" y="0"/>
                  </a:lnTo>
                  <a:lnTo>
                    <a:pt x="146501" y="3077"/>
                  </a:lnTo>
                  <a:lnTo>
                    <a:pt x="106059" y="27058"/>
                  </a:lnTo>
                  <a:lnTo>
                    <a:pt x="69756" y="59934"/>
                  </a:lnTo>
                  <a:lnTo>
                    <a:pt x="34304" y="99231"/>
                  </a:lnTo>
                  <a:lnTo>
                    <a:pt x="10862" y="133844"/>
                  </a:lnTo>
                  <a:lnTo>
                    <a:pt x="2137" y="155680"/>
                  </a:lnTo>
                  <a:lnTo>
                    <a:pt x="0" y="184436"/>
                  </a:lnTo>
                  <a:lnTo>
                    <a:pt x="6009" y="198392"/>
                  </a:lnTo>
                  <a:lnTo>
                    <a:pt x="10578" y="204090"/>
                  </a:lnTo>
                  <a:lnTo>
                    <a:pt x="25058" y="212301"/>
                  </a:lnTo>
                  <a:lnTo>
                    <a:pt x="53045" y="219010"/>
                  </a:lnTo>
                  <a:lnTo>
                    <a:pt x="94108" y="217904"/>
                  </a:lnTo>
                  <a:lnTo>
                    <a:pt x="114960" y="2154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1359"/>
            <p:cNvSpPr/>
            <p:nvPr>
              <p:custDataLst>
                <p:tags r:id="rId142"/>
              </p:custDataLst>
            </p:nvPr>
          </p:nvSpPr>
          <p:spPr>
            <a:xfrm>
              <a:off x="9908979" y="4832350"/>
              <a:ext cx="104972" cy="12701"/>
            </a:xfrm>
            <a:custGeom>
              <a:avLst/>
              <a:gdLst/>
              <a:ahLst/>
              <a:cxnLst/>
              <a:rect l="0" t="0" r="0" b="0"/>
              <a:pathLst>
                <a:path w="104972" h="12701">
                  <a:moveTo>
                    <a:pt x="3371" y="12700"/>
                  </a:moveTo>
                  <a:lnTo>
                    <a:pt x="3371" y="12700"/>
                  </a:lnTo>
                  <a:lnTo>
                    <a:pt x="0" y="9329"/>
                  </a:lnTo>
                  <a:lnTo>
                    <a:pt x="1124" y="7631"/>
                  </a:lnTo>
                  <a:lnTo>
                    <a:pt x="8016" y="3861"/>
                  </a:lnTo>
                  <a:lnTo>
                    <a:pt x="46309" y="762"/>
                  </a:lnTo>
                  <a:lnTo>
                    <a:pt x="1049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1360"/>
            <p:cNvSpPr/>
            <p:nvPr>
              <p:custDataLst>
                <p:tags r:id="rId143"/>
              </p:custDataLst>
            </p:nvPr>
          </p:nvSpPr>
          <p:spPr>
            <a:xfrm>
              <a:off x="10534650" y="4699983"/>
              <a:ext cx="217437" cy="301390"/>
            </a:xfrm>
            <a:custGeom>
              <a:avLst/>
              <a:gdLst/>
              <a:ahLst/>
              <a:cxnLst/>
              <a:rect l="0" t="0" r="0" b="0"/>
              <a:pathLst>
                <a:path w="217437" h="301390">
                  <a:moveTo>
                    <a:pt x="69850" y="18067"/>
                  </a:moveTo>
                  <a:lnTo>
                    <a:pt x="69850" y="18067"/>
                  </a:lnTo>
                  <a:lnTo>
                    <a:pt x="69850" y="11325"/>
                  </a:lnTo>
                  <a:lnTo>
                    <a:pt x="71731" y="6133"/>
                  </a:lnTo>
                  <a:lnTo>
                    <a:pt x="73221" y="3761"/>
                  </a:lnTo>
                  <a:lnTo>
                    <a:pt x="82403" y="1127"/>
                  </a:lnTo>
                  <a:lnTo>
                    <a:pt x="125830" y="0"/>
                  </a:lnTo>
                  <a:lnTo>
                    <a:pt x="164440" y="3462"/>
                  </a:lnTo>
                  <a:lnTo>
                    <a:pt x="190206" y="4521"/>
                  </a:lnTo>
                  <a:lnTo>
                    <a:pt x="200183" y="8331"/>
                  </a:lnTo>
                  <a:lnTo>
                    <a:pt x="215030" y="21971"/>
                  </a:lnTo>
                  <a:lnTo>
                    <a:pt x="217436" y="30547"/>
                  </a:lnTo>
                  <a:lnTo>
                    <a:pt x="214465" y="49484"/>
                  </a:lnTo>
                  <a:lnTo>
                    <a:pt x="190243" y="95456"/>
                  </a:lnTo>
                  <a:lnTo>
                    <a:pt x="167218" y="132014"/>
                  </a:lnTo>
                  <a:lnTo>
                    <a:pt x="143882" y="176329"/>
                  </a:lnTo>
                  <a:lnTo>
                    <a:pt x="135431" y="219054"/>
                  </a:lnTo>
                  <a:lnTo>
                    <a:pt x="133624" y="261384"/>
                  </a:lnTo>
                  <a:lnTo>
                    <a:pt x="133403" y="281794"/>
                  </a:lnTo>
                  <a:lnTo>
                    <a:pt x="131269" y="286313"/>
                  </a:lnTo>
                  <a:lnTo>
                    <a:pt x="123252" y="295097"/>
                  </a:lnTo>
                  <a:lnTo>
                    <a:pt x="110751" y="299940"/>
                  </a:lnTo>
                  <a:lnTo>
                    <a:pt x="94379" y="301389"/>
                  </a:lnTo>
                  <a:lnTo>
                    <a:pt x="59950" y="296826"/>
                  </a:lnTo>
                  <a:lnTo>
                    <a:pt x="0" y="278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1361"/>
            <p:cNvSpPr/>
            <p:nvPr>
              <p:custDataLst>
                <p:tags r:id="rId144"/>
              </p:custDataLst>
            </p:nvPr>
          </p:nvSpPr>
          <p:spPr>
            <a:xfrm>
              <a:off x="10421977" y="4737623"/>
              <a:ext cx="99974" cy="189978"/>
            </a:xfrm>
            <a:custGeom>
              <a:avLst/>
              <a:gdLst/>
              <a:ahLst/>
              <a:cxnLst/>
              <a:rect l="0" t="0" r="0" b="0"/>
              <a:pathLst>
                <a:path w="99974" h="189978">
                  <a:moveTo>
                    <a:pt x="99973" y="12177"/>
                  </a:moveTo>
                  <a:lnTo>
                    <a:pt x="99973" y="12177"/>
                  </a:lnTo>
                  <a:lnTo>
                    <a:pt x="96602" y="5435"/>
                  </a:lnTo>
                  <a:lnTo>
                    <a:pt x="94197" y="3449"/>
                  </a:lnTo>
                  <a:lnTo>
                    <a:pt x="87764" y="1242"/>
                  </a:lnTo>
                  <a:lnTo>
                    <a:pt x="76208" y="0"/>
                  </a:lnTo>
                  <a:lnTo>
                    <a:pt x="68009" y="3472"/>
                  </a:lnTo>
                  <a:lnTo>
                    <a:pt x="51247" y="17200"/>
                  </a:lnTo>
                  <a:lnTo>
                    <a:pt x="17421" y="60030"/>
                  </a:lnTo>
                  <a:lnTo>
                    <a:pt x="6604" y="84916"/>
                  </a:lnTo>
                  <a:lnTo>
                    <a:pt x="0" y="124931"/>
                  </a:lnTo>
                  <a:lnTo>
                    <a:pt x="3764" y="164690"/>
                  </a:lnTo>
                  <a:lnTo>
                    <a:pt x="11073" y="1899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1362"/>
            <p:cNvSpPr/>
            <p:nvPr>
              <p:custDataLst>
                <p:tags r:id="rId145"/>
              </p:custDataLst>
            </p:nvPr>
          </p:nvSpPr>
          <p:spPr>
            <a:xfrm>
              <a:off x="10363200" y="4726165"/>
              <a:ext cx="101601" cy="106186"/>
            </a:xfrm>
            <a:custGeom>
              <a:avLst/>
              <a:gdLst/>
              <a:ahLst/>
              <a:cxnLst/>
              <a:rect l="0" t="0" r="0" b="0"/>
              <a:pathLst>
                <a:path w="101601" h="106186">
                  <a:moveTo>
                    <a:pt x="0" y="10935"/>
                  </a:moveTo>
                  <a:lnTo>
                    <a:pt x="0" y="10935"/>
                  </a:lnTo>
                  <a:lnTo>
                    <a:pt x="0" y="0"/>
                  </a:lnTo>
                  <a:lnTo>
                    <a:pt x="30507" y="40344"/>
                  </a:lnTo>
                  <a:lnTo>
                    <a:pt x="75267" y="84179"/>
                  </a:lnTo>
                  <a:lnTo>
                    <a:pt x="101600" y="1061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1363"/>
            <p:cNvSpPr/>
            <p:nvPr>
              <p:custDataLst>
                <p:tags r:id="rId146"/>
              </p:custDataLst>
            </p:nvPr>
          </p:nvSpPr>
          <p:spPr>
            <a:xfrm>
              <a:off x="10139135" y="4718173"/>
              <a:ext cx="166916" cy="215778"/>
            </a:xfrm>
            <a:custGeom>
              <a:avLst/>
              <a:gdLst/>
              <a:ahLst/>
              <a:cxnLst/>
              <a:rect l="0" t="0" r="0" b="0"/>
              <a:pathLst>
                <a:path w="166916" h="215778">
                  <a:moveTo>
                    <a:pt x="166915" y="18927"/>
                  </a:moveTo>
                  <a:lnTo>
                    <a:pt x="166915" y="18927"/>
                  </a:lnTo>
                  <a:lnTo>
                    <a:pt x="153101" y="6993"/>
                  </a:lnTo>
                  <a:lnTo>
                    <a:pt x="149238" y="4621"/>
                  </a:lnTo>
                  <a:lnTo>
                    <a:pt x="123467" y="815"/>
                  </a:lnTo>
                  <a:lnTo>
                    <a:pt x="94218" y="0"/>
                  </a:lnTo>
                  <a:lnTo>
                    <a:pt x="77172" y="6655"/>
                  </a:lnTo>
                  <a:lnTo>
                    <a:pt x="68702" y="15590"/>
                  </a:lnTo>
                  <a:lnTo>
                    <a:pt x="46007" y="59730"/>
                  </a:lnTo>
                  <a:lnTo>
                    <a:pt x="25910" y="99894"/>
                  </a:lnTo>
                  <a:lnTo>
                    <a:pt x="7332" y="140388"/>
                  </a:lnTo>
                  <a:lnTo>
                    <a:pt x="0" y="162631"/>
                  </a:lnTo>
                  <a:lnTo>
                    <a:pt x="539" y="173576"/>
                  </a:lnTo>
                  <a:lnTo>
                    <a:pt x="3130" y="181264"/>
                  </a:lnTo>
                  <a:lnTo>
                    <a:pt x="4808" y="184301"/>
                  </a:lnTo>
                  <a:lnTo>
                    <a:pt x="12317" y="189558"/>
                  </a:lnTo>
                  <a:lnTo>
                    <a:pt x="58563" y="204887"/>
                  </a:lnTo>
                  <a:lnTo>
                    <a:pt x="76425" y="210937"/>
                  </a:lnTo>
                  <a:lnTo>
                    <a:pt x="116115" y="2157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7" name="SMARTInkShape-1364"/>
          <p:cNvSpPr/>
          <p:nvPr>
            <p:custDataLst>
              <p:tags r:id="rId2"/>
            </p:custDataLst>
          </p:nvPr>
        </p:nvSpPr>
        <p:spPr>
          <a:xfrm>
            <a:off x="8288024" y="4791064"/>
            <a:ext cx="201927" cy="333387"/>
          </a:xfrm>
          <a:custGeom>
            <a:avLst/>
            <a:gdLst/>
            <a:ahLst/>
            <a:cxnLst/>
            <a:rect l="0" t="0" r="0" b="0"/>
            <a:pathLst>
              <a:path w="201927" h="333387">
                <a:moveTo>
                  <a:pt x="201926" y="180986"/>
                </a:moveTo>
                <a:lnTo>
                  <a:pt x="201926" y="180986"/>
                </a:lnTo>
                <a:lnTo>
                  <a:pt x="176177" y="172197"/>
                </a:lnTo>
                <a:lnTo>
                  <a:pt x="132055" y="150327"/>
                </a:lnTo>
                <a:lnTo>
                  <a:pt x="85135" y="113653"/>
                </a:lnTo>
                <a:lnTo>
                  <a:pt x="63369" y="86090"/>
                </a:lnTo>
                <a:lnTo>
                  <a:pt x="55679" y="64021"/>
                </a:lnTo>
                <a:lnTo>
                  <a:pt x="53671" y="42219"/>
                </a:lnTo>
                <a:lnTo>
                  <a:pt x="57483" y="25472"/>
                </a:lnTo>
                <a:lnTo>
                  <a:pt x="67562" y="7516"/>
                </a:lnTo>
                <a:lnTo>
                  <a:pt x="72839" y="3956"/>
                </a:lnTo>
                <a:lnTo>
                  <a:pt x="86228" y="0"/>
                </a:lnTo>
                <a:lnTo>
                  <a:pt x="109633" y="1144"/>
                </a:lnTo>
                <a:lnTo>
                  <a:pt x="122336" y="7923"/>
                </a:lnTo>
                <a:lnTo>
                  <a:pt x="127700" y="12694"/>
                </a:lnTo>
                <a:lnTo>
                  <a:pt x="138619" y="32893"/>
                </a:lnTo>
                <a:lnTo>
                  <a:pt x="140158" y="48608"/>
                </a:lnTo>
                <a:lnTo>
                  <a:pt x="139581" y="56751"/>
                </a:lnTo>
                <a:lnTo>
                  <a:pt x="125284" y="85065"/>
                </a:lnTo>
                <a:lnTo>
                  <a:pt x="89394" y="130602"/>
                </a:lnTo>
                <a:lnTo>
                  <a:pt x="46033" y="170537"/>
                </a:lnTo>
                <a:lnTo>
                  <a:pt x="8404" y="204435"/>
                </a:lnTo>
                <a:lnTo>
                  <a:pt x="3028" y="212104"/>
                </a:lnTo>
                <a:lnTo>
                  <a:pt x="0" y="227130"/>
                </a:lnTo>
                <a:lnTo>
                  <a:pt x="1692" y="231504"/>
                </a:lnTo>
                <a:lnTo>
                  <a:pt x="9217" y="238246"/>
                </a:lnTo>
                <a:lnTo>
                  <a:pt x="28723" y="246008"/>
                </a:lnTo>
                <a:lnTo>
                  <a:pt x="49007" y="249405"/>
                </a:lnTo>
                <a:lnTo>
                  <a:pt x="68422" y="247041"/>
                </a:lnTo>
                <a:lnTo>
                  <a:pt x="79326" y="241859"/>
                </a:lnTo>
                <a:lnTo>
                  <a:pt x="97823" y="227034"/>
                </a:lnTo>
                <a:lnTo>
                  <a:pt x="100069" y="223679"/>
                </a:lnTo>
                <a:lnTo>
                  <a:pt x="100859" y="220737"/>
                </a:lnTo>
                <a:lnTo>
                  <a:pt x="100681" y="218070"/>
                </a:lnTo>
                <a:lnTo>
                  <a:pt x="98602" y="213225"/>
                </a:lnTo>
                <a:lnTo>
                  <a:pt x="94890" y="207737"/>
                </a:lnTo>
                <a:lnTo>
                  <a:pt x="93879" y="207992"/>
                </a:lnTo>
                <a:lnTo>
                  <a:pt x="90874" y="210157"/>
                </a:lnTo>
                <a:lnTo>
                  <a:pt x="90951" y="219116"/>
                </a:lnTo>
                <a:lnTo>
                  <a:pt x="97472" y="264096"/>
                </a:lnTo>
                <a:lnTo>
                  <a:pt x="115920" y="307478"/>
                </a:lnTo>
                <a:lnTo>
                  <a:pt x="117071" y="313997"/>
                </a:lnTo>
                <a:lnTo>
                  <a:pt x="122115" y="323123"/>
                </a:lnTo>
                <a:lnTo>
                  <a:pt x="132076" y="33338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4" name="SMARTInkShape-Group270"/>
          <p:cNvGrpSpPr/>
          <p:nvPr/>
        </p:nvGrpSpPr>
        <p:grpSpPr>
          <a:xfrm>
            <a:off x="7075640" y="4719194"/>
            <a:ext cx="776184" cy="297307"/>
            <a:chOff x="7075640" y="4719194"/>
            <a:chExt cx="776184" cy="297307"/>
          </a:xfrm>
        </p:grpSpPr>
        <p:sp>
          <p:nvSpPr>
            <p:cNvPr id="238" name="SMARTInkShape-1365"/>
            <p:cNvSpPr/>
            <p:nvPr>
              <p:custDataLst>
                <p:tags r:id="rId131"/>
              </p:custDataLst>
            </p:nvPr>
          </p:nvSpPr>
          <p:spPr>
            <a:xfrm>
              <a:off x="7075640" y="4743734"/>
              <a:ext cx="169711" cy="258742"/>
            </a:xfrm>
            <a:custGeom>
              <a:avLst/>
              <a:gdLst/>
              <a:ahLst/>
              <a:cxnLst/>
              <a:rect l="0" t="0" r="0" b="0"/>
              <a:pathLst>
                <a:path w="169711" h="258742">
                  <a:moveTo>
                    <a:pt x="169710" y="12416"/>
                  </a:moveTo>
                  <a:lnTo>
                    <a:pt x="169710" y="12416"/>
                  </a:lnTo>
                  <a:lnTo>
                    <a:pt x="160250" y="2956"/>
                  </a:lnTo>
                  <a:lnTo>
                    <a:pt x="154688" y="1156"/>
                  </a:lnTo>
                  <a:lnTo>
                    <a:pt x="136247" y="0"/>
                  </a:lnTo>
                  <a:lnTo>
                    <a:pt x="124499" y="3605"/>
                  </a:lnTo>
                  <a:lnTo>
                    <a:pt x="84681" y="22806"/>
                  </a:lnTo>
                  <a:lnTo>
                    <a:pt x="62906" y="44580"/>
                  </a:lnTo>
                  <a:lnTo>
                    <a:pt x="36586" y="85065"/>
                  </a:lnTo>
                  <a:lnTo>
                    <a:pt x="19259" y="121195"/>
                  </a:lnTo>
                  <a:lnTo>
                    <a:pt x="7070" y="158711"/>
                  </a:lnTo>
                  <a:lnTo>
                    <a:pt x="0" y="205943"/>
                  </a:lnTo>
                  <a:lnTo>
                    <a:pt x="3673" y="238399"/>
                  </a:lnTo>
                  <a:lnTo>
                    <a:pt x="7250" y="249495"/>
                  </a:lnTo>
                  <a:lnTo>
                    <a:pt x="9898" y="253020"/>
                  </a:lnTo>
                  <a:lnTo>
                    <a:pt x="16603" y="256934"/>
                  </a:lnTo>
                  <a:lnTo>
                    <a:pt x="48319" y="258741"/>
                  </a:lnTo>
                  <a:lnTo>
                    <a:pt x="83177" y="254812"/>
                  </a:lnTo>
                  <a:lnTo>
                    <a:pt x="122355" y="248474"/>
                  </a:lnTo>
                  <a:lnTo>
                    <a:pt x="163360" y="2346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1366"/>
            <p:cNvSpPr/>
            <p:nvPr>
              <p:custDataLst>
                <p:tags r:id="rId132"/>
              </p:custDataLst>
            </p:nvPr>
          </p:nvSpPr>
          <p:spPr>
            <a:xfrm>
              <a:off x="7095641" y="4889500"/>
              <a:ext cx="111610" cy="25401"/>
            </a:xfrm>
            <a:custGeom>
              <a:avLst/>
              <a:gdLst/>
              <a:ahLst/>
              <a:cxnLst/>
              <a:rect l="0" t="0" r="0" b="0"/>
              <a:pathLst>
                <a:path w="111610" h="25401">
                  <a:moveTo>
                    <a:pt x="3659" y="25400"/>
                  </a:moveTo>
                  <a:lnTo>
                    <a:pt x="3659" y="25400"/>
                  </a:lnTo>
                  <a:lnTo>
                    <a:pt x="288" y="22029"/>
                  </a:lnTo>
                  <a:lnTo>
                    <a:pt x="0" y="21036"/>
                  </a:lnTo>
                  <a:lnTo>
                    <a:pt x="514" y="20374"/>
                  </a:lnTo>
                  <a:lnTo>
                    <a:pt x="1563" y="19933"/>
                  </a:lnTo>
                  <a:lnTo>
                    <a:pt x="48991" y="13326"/>
                  </a:lnTo>
                  <a:lnTo>
                    <a:pt x="90233" y="4576"/>
                  </a:lnTo>
                  <a:lnTo>
                    <a:pt x="1116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1367"/>
            <p:cNvSpPr/>
            <p:nvPr>
              <p:custDataLst>
                <p:tags r:id="rId133"/>
              </p:custDataLst>
            </p:nvPr>
          </p:nvSpPr>
          <p:spPr>
            <a:xfrm>
              <a:off x="7305330" y="4743712"/>
              <a:ext cx="219421" cy="252175"/>
            </a:xfrm>
            <a:custGeom>
              <a:avLst/>
              <a:gdLst/>
              <a:ahLst/>
              <a:cxnLst/>
              <a:rect l="0" t="0" r="0" b="0"/>
              <a:pathLst>
                <a:path w="219421" h="252175">
                  <a:moveTo>
                    <a:pt x="219420" y="6088"/>
                  </a:moveTo>
                  <a:lnTo>
                    <a:pt x="219420" y="6088"/>
                  </a:lnTo>
                  <a:lnTo>
                    <a:pt x="212678" y="2717"/>
                  </a:lnTo>
                  <a:lnTo>
                    <a:pt x="168518" y="0"/>
                  </a:lnTo>
                  <a:lnTo>
                    <a:pt x="124305" y="4859"/>
                  </a:lnTo>
                  <a:lnTo>
                    <a:pt x="97242" y="11290"/>
                  </a:lnTo>
                  <a:lnTo>
                    <a:pt x="84920" y="18042"/>
                  </a:lnTo>
                  <a:lnTo>
                    <a:pt x="76622" y="27629"/>
                  </a:lnTo>
                  <a:lnTo>
                    <a:pt x="71288" y="38239"/>
                  </a:lnTo>
                  <a:lnTo>
                    <a:pt x="62244" y="85184"/>
                  </a:lnTo>
                  <a:lnTo>
                    <a:pt x="54239" y="128564"/>
                  </a:lnTo>
                  <a:lnTo>
                    <a:pt x="33999" y="173534"/>
                  </a:lnTo>
                  <a:lnTo>
                    <a:pt x="11500" y="216807"/>
                  </a:lnTo>
                  <a:lnTo>
                    <a:pt x="0" y="239623"/>
                  </a:lnTo>
                  <a:lnTo>
                    <a:pt x="1173" y="242917"/>
                  </a:lnTo>
                  <a:lnTo>
                    <a:pt x="8121" y="248458"/>
                  </a:lnTo>
                  <a:lnTo>
                    <a:pt x="27304" y="252174"/>
                  </a:lnTo>
                  <a:lnTo>
                    <a:pt x="74279" y="248359"/>
                  </a:lnTo>
                  <a:lnTo>
                    <a:pt x="116600" y="242815"/>
                  </a:lnTo>
                  <a:lnTo>
                    <a:pt x="174970" y="2346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1368"/>
            <p:cNvSpPr/>
            <p:nvPr>
              <p:custDataLst>
                <p:tags r:id="rId134"/>
              </p:custDataLst>
            </p:nvPr>
          </p:nvSpPr>
          <p:spPr>
            <a:xfrm>
              <a:off x="7512050" y="4819650"/>
              <a:ext cx="101601" cy="127001"/>
            </a:xfrm>
            <a:custGeom>
              <a:avLst/>
              <a:gdLst/>
              <a:ahLst/>
              <a:cxnLst/>
              <a:rect l="0" t="0" r="0" b="0"/>
              <a:pathLst>
                <a:path w="101601" h="127001">
                  <a:moveTo>
                    <a:pt x="0" y="0"/>
                  </a:moveTo>
                  <a:lnTo>
                    <a:pt x="0" y="0"/>
                  </a:lnTo>
                  <a:lnTo>
                    <a:pt x="12209" y="26515"/>
                  </a:lnTo>
                  <a:lnTo>
                    <a:pt x="39388" y="64817"/>
                  </a:lnTo>
                  <a:lnTo>
                    <a:pt x="86143" y="109682"/>
                  </a:lnTo>
                  <a:lnTo>
                    <a:pt x="10160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1369"/>
            <p:cNvSpPr/>
            <p:nvPr>
              <p:custDataLst>
                <p:tags r:id="rId135"/>
              </p:custDataLst>
            </p:nvPr>
          </p:nvSpPr>
          <p:spPr>
            <a:xfrm>
              <a:off x="7543800" y="4835329"/>
              <a:ext cx="127001" cy="124022"/>
            </a:xfrm>
            <a:custGeom>
              <a:avLst/>
              <a:gdLst/>
              <a:ahLst/>
              <a:cxnLst/>
              <a:rect l="0" t="0" r="0" b="0"/>
              <a:pathLst>
                <a:path w="127001" h="124022">
                  <a:moveTo>
                    <a:pt x="127000" y="3371"/>
                  </a:moveTo>
                  <a:lnTo>
                    <a:pt x="127000" y="3371"/>
                  </a:lnTo>
                  <a:lnTo>
                    <a:pt x="120258" y="0"/>
                  </a:lnTo>
                  <a:lnTo>
                    <a:pt x="113185" y="226"/>
                  </a:lnTo>
                  <a:lnTo>
                    <a:pt x="82141" y="13803"/>
                  </a:lnTo>
                  <a:lnTo>
                    <a:pt x="54363" y="31391"/>
                  </a:lnTo>
                  <a:lnTo>
                    <a:pt x="23099" y="66343"/>
                  </a:lnTo>
                  <a:lnTo>
                    <a:pt x="6288" y="97262"/>
                  </a:lnTo>
                  <a:lnTo>
                    <a:pt x="0" y="124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1370"/>
            <p:cNvSpPr/>
            <p:nvPr>
              <p:custDataLst>
                <p:tags r:id="rId136"/>
              </p:custDataLst>
            </p:nvPr>
          </p:nvSpPr>
          <p:spPr>
            <a:xfrm>
              <a:off x="7689850" y="4719194"/>
              <a:ext cx="161974" cy="297307"/>
            </a:xfrm>
            <a:custGeom>
              <a:avLst/>
              <a:gdLst/>
              <a:ahLst/>
              <a:cxnLst/>
              <a:rect l="0" t="0" r="0" b="0"/>
              <a:pathLst>
                <a:path w="161974" h="297307">
                  <a:moveTo>
                    <a:pt x="0" y="11556"/>
                  </a:moveTo>
                  <a:lnTo>
                    <a:pt x="0" y="11556"/>
                  </a:lnTo>
                  <a:lnTo>
                    <a:pt x="3370" y="8185"/>
                  </a:lnTo>
                  <a:lnTo>
                    <a:pt x="15580" y="2717"/>
                  </a:lnTo>
                  <a:lnTo>
                    <a:pt x="35974" y="0"/>
                  </a:lnTo>
                  <a:lnTo>
                    <a:pt x="77583" y="3446"/>
                  </a:lnTo>
                  <a:lnTo>
                    <a:pt x="120505" y="4858"/>
                  </a:lnTo>
                  <a:lnTo>
                    <a:pt x="161468" y="5185"/>
                  </a:lnTo>
                  <a:lnTo>
                    <a:pt x="161973" y="5898"/>
                  </a:lnTo>
                  <a:lnTo>
                    <a:pt x="161604" y="7078"/>
                  </a:lnTo>
                  <a:lnTo>
                    <a:pt x="160652" y="8571"/>
                  </a:lnTo>
                  <a:lnTo>
                    <a:pt x="132402" y="32342"/>
                  </a:lnTo>
                  <a:lnTo>
                    <a:pt x="120760" y="53541"/>
                  </a:lnTo>
                  <a:lnTo>
                    <a:pt x="111212" y="87399"/>
                  </a:lnTo>
                  <a:lnTo>
                    <a:pt x="110476" y="131508"/>
                  </a:lnTo>
                  <a:lnTo>
                    <a:pt x="116929" y="161868"/>
                  </a:lnTo>
                  <a:lnTo>
                    <a:pt x="131752" y="200780"/>
                  </a:lnTo>
                  <a:lnTo>
                    <a:pt x="149937" y="242465"/>
                  </a:lnTo>
                  <a:lnTo>
                    <a:pt x="149347" y="247340"/>
                  </a:lnTo>
                  <a:lnTo>
                    <a:pt x="144928" y="256519"/>
                  </a:lnTo>
                  <a:lnTo>
                    <a:pt x="131135" y="269620"/>
                  </a:lnTo>
                  <a:lnTo>
                    <a:pt x="97374" y="281619"/>
                  </a:lnTo>
                  <a:lnTo>
                    <a:pt x="56733" y="290784"/>
                  </a:lnTo>
                  <a:lnTo>
                    <a:pt x="25400" y="2973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9" name="SMARTInkShape-Group271"/>
          <p:cNvGrpSpPr/>
          <p:nvPr/>
        </p:nvGrpSpPr>
        <p:grpSpPr>
          <a:xfrm>
            <a:off x="6051550" y="4835042"/>
            <a:ext cx="790754" cy="270359"/>
            <a:chOff x="6051550" y="4835042"/>
            <a:chExt cx="790754" cy="270359"/>
          </a:xfrm>
        </p:grpSpPr>
        <p:sp>
          <p:nvSpPr>
            <p:cNvPr id="245" name="SMARTInkShape-1371"/>
            <p:cNvSpPr/>
            <p:nvPr>
              <p:custDataLst>
                <p:tags r:id="rId127"/>
              </p:custDataLst>
            </p:nvPr>
          </p:nvSpPr>
          <p:spPr>
            <a:xfrm>
              <a:off x="6051550" y="4892780"/>
              <a:ext cx="234951" cy="168171"/>
            </a:xfrm>
            <a:custGeom>
              <a:avLst/>
              <a:gdLst/>
              <a:ahLst/>
              <a:cxnLst/>
              <a:rect l="0" t="0" r="0" b="0"/>
              <a:pathLst>
                <a:path w="234951" h="168171">
                  <a:moveTo>
                    <a:pt x="0" y="9420"/>
                  </a:moveTo>
                  <a:lnTo>
                    <a:pt x="0" y="9420"/>
                  </a:lnTo>
                  <a:lnTo>
                    <a:pt x="8839" y="582"/>
                  </a:lnTo>
                  <a:lnTo>
                    <a:pt x="12243" y="0"/>
                  </a:lnTo>
                  <a:lnTo>
                    <a:pt x="21669" y="1235"/>
                  </a:lnTo>
                  <a:lnTo>
                    <a:pt x="66842" y="32340"/>
                  </a:lnTo>
                  <a:lnTo>
                    <a:pt x="102589" y="63248"/>
                  </a:lnTo>
                  <a:lnTo>
                    <a:pt x="141875" y="97336"/>
                  </a:lnTo>
                  <a:lnTo>
                    <a:pt x="181032" y="127897"/>
                  </a:lnTo>
                  <a:lnTo>
                    <a:pt x="234950" y="1681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1372"/>
            <p:cNvSpPr/>
            <p:nvPr>
              <p:custDataLst>
                <p:tags r:id="rId128"/>
              </p:custDataLst>
            </p:nvPr>
          </p:nvSpPr>
          <p:spPr>
            <a:xfrm>
              <a:off x="6101744" y="4877683"/>
              <a:ext cx="178407" cy="227718"/>
            </a:xfrm>
            <a:custGeom>
              <a:avLst/>
              <a:gdLst/>
              <a:ahLst/>
              <a:cxnLst/>
              <a:rect l="0" t="0" r="0" b="0"/>
              <a:pathLst>
                <a:path w="178407" h="227718">
                  <a:moveTo>
                    <a:pt x="178406" y="5467"/>
                  </a:moveTo>
                  <a:lnTo>
                    <a:pt x="178406" y="5467"/>
                  </a:lnTo>
                  <a:lnTo>
                    <a:pt x="178404" y="2096"/>
                  </a:lnTo>
                  <a:lnTo>
                    <a:pt x="177701" y="1103"/>
                  </a:lnTo>
                  <a:lnTo>
                    <a:pt x="176524" y="441"/>
                  </a:lnTo>
                  <a:lnTo>
                    <a:pt x="175035" y="0"/>
                  </a:lnTo>
                  <a:lnTo>
                    <a:pt x="169617" y="5154"/>
                  </a:lnTo>
                  <a:lnTo>
                    <a:pt x="130745" y="52180"/>
                  </a:lnTo>
                  <a:lnTo>
                    <a:pt x="99374" y="95038"/>
                  </a:lnTo>
                  <a:lnTo>
                    <a:pt x="63267" y="139016"/>
                  </a:lnTo>
                  <a:lnTo>
                    <a:pt x="29521" y="179563"/>
                  </a:lnTo>
                  <a:lnTo>
                    <a:pt x="755" y="219076"/>
                  </a:lnTo>
                  <a:lnTo>
                    <a:pt x="0" y="221956"/>
                  </a:lnTo>
                  <a:lnTo>
                    <a:pt x="606" y="227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1373"/>
            <p:cNvSpPr/>
            <p:nvPr>
              <p:custDataLst>
                <p:tags r:id="rId129"/>
              </p:custDataLst>
            </p:nvPr>
          </p:nvSpPr>
          <p:spPr>
            <a:xfrm>
              <a:off x="6427965" y="4864100"/>
              <a:ext cx="197834" cy="165101"/>
            </a:xfrm>
            <a:custGeom>
              <a:avLst/>
              <a:gdLst/>
              <a:ahLst/>
              <a:cxnLst/>
              <a:rect l="0" t="0" r="0" b="0"/>
              <a:pathLst>
                <a:path w="197834" h="165101">
                  <a:moveTo>
                    <a:pt x="10935" y="0"/>
                  </a:moveTo>
                  <a:lnTo>
                    <a:pt x="10935" y="0"/>
                  </a:lnTo>
                  <a:lnTo>
                    <a:pt x="0" y="0"/>
                  </a:lnTo>
                  <a:lnTo>
                    <a:pt x="37114" y="17677"/>
                  </a:lnTo>
                  <a:lnTo>
                    <a:pt x="80310" y="29854"/>
                  </a:lnTo>
                  <a:lnTo>
                    <a:pt x="126584" y="45770"/>
                  </a:lnTo>
                  <a:lnTo>
                    <a:pt x="168204" y="60520"/>
                  </a:lnTo>
                  <a:lnTo>
                    <a:pt x="193862" y="73828"/>
                  </a:lnTo>
                  <a:lnTo>
                    <a:pt x="197091" y="78146"/>
                  </a:lnTo>
                  <a:lnTo>
                    <a:pt x="197833" y="82436"/>
                  </a:lnTo>
                  <a:lnTo>
                    <a:pt x="196917" y="86707"/>
                  </a:lnTo>
                  <a:lnTo>
                    <a:pt x="188373" y="95216"/>
                  </a:lnTo>
                  <a:lnTo>
                    <a:pt x="146093" y="122188"/>
                  </a:lnTo>
                  <a:lnTo>
                    <a:pt x="100019" y="154606"/>
                  </a:lnTo>
                  <a:lnTo>
                    <a:pt x="86022" y="163027"/>
                  </a:lnTo>
                  <a:lnTo>
                    <a:pt x="85686" y="163718"/>
                  </a:lnTo>
                  <a:lnTo>
                    <a:pt x="86170" y="164178"/>
                  </a:lnTo>
                  <a:lnTo>
                    <a:pt x="99835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1374"/>
            <p:cNvSpPr/>
            <p:nvPr>
              <p:custDataLst>
                <p:tags r:id="rId130"/>
              </p:custDataLst>
            </p:nvPr>
          </p:nvSpPr>
          <p:spPr>
            <a:xfrm>
              <a:off x="6696768" y="4835042"/>
              <a:ext cx="145536" cy="200509"/>
            </a:xfrm>
            <a:custGeom>
              <a:avLst/>
              <a:gdLst/>
              <a:ahLst/>
              <a:cxnLst/>
              <a:rect l="0" t="0" r="0" b="0"/>
              <a:pathLst>
                <a:path w="145536" h="200509">
                  <a:moveTo>
                    <a:pt x="15182" y="3658"/>
                  </a:moveTo>
                  <a:lnTo>
                    <a:pt x="15182" y="3658"/>
                  </a:lnTo>
                  <a:lnTo>
                    <a:pt x="8440" y="287"/>
                  </a:lnTo>
                  <a:lnTo>
                    <a:pt x="5748" y="0"/>
                  </a:lnTo>
                  <a:lnTo>
                    <a:pt x="877" y="1562"/>
                  </a:lnTo>
                  <a:lnTo>
                    <a:pt x="0" y="2260"/>
                  </a:lnTo>
                  <a:lnTo>
                    <a:pt x="122" y="2726"/>
                  </a:lnTo>
                  <a:lnTo>
                    <a:pt x="38693" y="10484"/>
                  </a:lnTo>
                  <a:lnTo>
                    <a:pt x="75535" y="16499"/>
                  </a:lnTo>
                  <a:lnTo>
                    <a:pt x="101273" y="22065"/>
                  </a:lnTo>
                  <a:lnTo>
                    <a:pt x="130218" y="37099"/>
                  </a:lnTo>
                  <a:lnTo>
                    <a:pt x="142978" y="48860"/>
                  </a:lnTo>
                  <a:lnTo>
                    <a:pt x="145535" y="55664"/>
                  </a:lnTo>
                  <a:lnTo>
                    <a:pt x="144611" y="70752"/>
                  </a:lnTo>
                  <a:lnTo>
                    <a:pt x="135736" y="86865"/>
                  </a:lnTo>
                  <a:lnTo>
                    <a:pt x="94636" y="132992"/>
                  </a:lnTo>
                  <a:lnTo>
                    <a:pt x="49985" y="179749"/>
                  </a:lnTo>
                  <a:lnTo>
                    <a:pt x="40582" y="2005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4" name="SMARTInkShape-Group272"/>
          <p:cNvGrpSpPr/>
          <p:nvPr/>
        </p:nvGrpSpPr>
        <p:grpSpPr>
          <a:xfrm>
            <a:off x="5321300" y="4803248"/>
            <a:ext cx="184151" cy="257703"/>
            <a:chOff x="5321300" y="4803248"/>
            <a:chExt cx="184151" cy="257703"/>
          </a:xfrm>
        </p:grpSpPr>
        <p:sp>
          <p:nvSpPr>
            <p:cNvPr id="250" name="SMARTInkShape-1375"/>
            <p:cNvSpPr/>
            <p:nvPr>
              <p:custDataLst>
                <p:tags r:id="rId123"/>
              </p:custDataLst>
            </p:nvPr>
          </p:nvSpPr>
          <p:spPr>
            <a:xfrm>
              <a:off x="5321300" y="4972050"/>
              <a:ext cx="12701" cy="88901"/>
            </a:xfrm>
            <a:custGeom>
              <a:avLst/>
              <a:gdLst/>
              <a:ahLst/>
              <a:cxnLst/>
              <a:rect l="0" t="0" r="0" b="0"/>
              <a:pathLst>
                <a:path w="12701" h="88901">
                  <a:moveTo>
                    <a:pt x="0" y="0"/>
                  </a:moveTo>
                  <a:lnTo>
                    <a:pt x="0" y="0"/>
                  </a:lnTo>
                  <a:lnTo>
                    <a:pt x="3371" y="6742"/>
                  </a:lnTo>
                  <a:lnTo>
                    <a:pt x="6089" y="52997"/>
                  </a:lnTo>
                  <a:lnTo>
                    <a:pt x="1270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1376"/>
            <p:cNvSpPr/>
            <p:nvPr>
              <p:custDataLst>
                <p:tags r:id="rId124"/>
              </p:custDataLst>
            </p:nvPr>
          </p:nvSpPr>
          <p:spPr>
            <a:xfrm>
              <a:off x="5327650" y="4868630"/>
              <a:ext cx="6351" cy="8171"/>
            </a:xfrm>
            <a:custGeom>
              <a:avLst/>
              <a:gdLst/>
              <a:ahLst/>
              <a:cxnLst/>
              <a:rect l="0" t="0" r="0" b="0"/>
              <a:pathLst>
                <a:path w="6351" h="8171">
                  <a:moveTo>
                    <a:pt x="6350" y="8170"/>
                  </a:moveTo>
                  <a:lnTo>
                    <a:pt x="6350" y="8170"/>
                  </a:lnTo>
                  <a:lnTo>
                    <a:pt x="6350" y="1428"/>
                  </a:lnTo>
                  <a:lnTo>
                    <a:pt x="5644" y="147"/>
                  </a:lnTo>
                  <a:lnTo>
                    <a:pt x="4469" y="0"/>
                  </a:lnTo>
                  <a:lnTo>
                    <a:pt x="0" y="18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1377"/>
            <p:cNvSpPr/>
            <p:nvPr>
              <p:custDataLst>
                <p:tags r:id="rId125"/>
              </p:custDataLst>
            </p:nvPr>
          </p:nvSpPr>
          <p:spPr>
            <a:xfrm>
              <a:off x="5370863" y="4803248"/>
              <a:ext cx="83788" cy="257703"/>
            </a:xfrm>
            <a:custGeom>
              <a:avLst/>
              <a:gdLst/>
              <a:ahLst/>
              <a:cxnLst/>
              <a:rect l="0" t="0" r="0" b="0"/>
              <a:pathLst>
                <a:path w="83788" h="257703">
                  <a:moveTo>
                    <a:pt x="83787" y="16402"/>
                  </a:moveTo>
                  <a:lnTo>
                    <a:pt x="83787" y="16402"/>
                  </a:lnTo>
                  <a:lnTo>
                    <a:pt x="69989" y="3310"/>
                  </a:lnTo>
                  <a:lnTo>
                    <a:pt x="64014" y="0"/>
                  </a:lnTo>
                  <a:lnTo>
                    <a:pt x="46570" y="1508"/>
                  </a:lnTo>
                  <a:lnTo>
                    <a:pt x="33380" y="8371"/>
                  </a:lnTo>
                  <a:lnTo>
                    <a:pt x="26899" y="13165"/>
                  </a:lnTo>
                  <a:lnTo>
                    <a:pt x="11036" y="36765"/>
                  </a:lnTo>
                  <a:lnTo>
                    <a:pt x="769" y="72844"/>
                  </a:lnTo>
                  <a:lnTo>
                    <a:pt x="0" y="114813"/>
                  </a:lnTo>
                  <a:lnTo>
                    <a:pt x="4242" y="158528"/>
                  </a:lnTo>
                  <a:lnTo>
                    <a:pt x="13337" y="199389"/>
                  </a:lnTo>
                  <a:lnTo>
                    <a:pt x="26280" y="244439"/>
                  </a:lnTo>
                  <a:lnTo>
                    <a:pt x="32987" y="2577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1378"/>
            <p:cNvSpPr/>
            <p:nvPr>
              <p:custDataLst>
                <p:tags r:id="rId126"/>
              </p:custDataLst>
            </p:nvPr>
          </p:nvSpPr>
          <p:spPr>
            <a:xfrm>
              <a:off x="5337279" y="4933950"/>
              <a:ext cx="168172" cy="44451"/>
            </a:xfrm>
            <a:custGeom>
              <a:avLst/>
              <a:gdLst/>
              <a:ahLst/>
              <a:cxnLst/>
              <a:rect l="0" t="0" r="0" b="0"/>
              <a:pathLst>
                <a:path w="168172" h="44451">
                  <a:moveTo>
                    <a:pt x="9421" y="44450"/>
                  </a:moveTo>
                  <a:lnTo>
                    <a:pt x="9421" y="44450"/>
                  </a:lnTo>
                  <a:lnTo>
                    <a:pt x="6050" y="41079"/>
                  </a:lnTo>
                  <a:lnTo>
                    <a:pt x="2514" y="39424"/>
                  </a:lnTo>
                  <a:lnTo>
                    <a:pt x="582" y="38983"/>
                  </a:lnTo>
                  <a:lnTo>
                    <a:pt x="0" y="37983"/>
                  </a:lnTo>
                  <a:lnTo>
                    <a:pt x="318" y="36611"/>
                  </a:lnTo>
                  <a:lnTo>
                    <a:pt x="1236" y="34990"/>
                  </a:lnTo>
                  <a:lnTo>
                    <a:pt x="44892" y="23387"/>
                  </a:lnTo>
                  <a:lnTo>
                    <a:pt x="79514" y="16039"/>
                  </a:lnTo>
                  <a:lnTo>
                    <a:pt x="123123" y="8069"/>
                  </a:lnTo>
                  <a:lnTo>
                    <a:pt x="1681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0" name="SMARTInkShape-Group273"/>
          <p:cNvGrpSpPr/>
          <p:nvPr/>
        </p:nvGrpSpPr>
        <p:grpSpPr>
          <a:xfrm>
            <a:off x="4191000" y="4809929"/>
            <a:ext cx="596901" cy="398722"/>
            <a:chOff x="4191000" y="4809929"/>
            <a:chExt cx="596901" cy="398722"/>
          </a:xfrm>
        </p:grpSpPr>
        <p:sp>
          <p:nvSpPr>
            <p:cNvPr id="255" name="SMARTInkShape-1379"/>
            <p:cNvSpPr/>
            <p:nvPr>
              <p:custDataLst>
                <p:tags r:id="rId118"/>
              </p:custDataLst>
            </p:nvPr>
          </p:nvSpPr>
          <p:spPr>
            <a:xfrm>
              <a:off x="4191000" y="4809929"/>
              <a:ext cx="12701" cy="295472"/>
            </a:xfrm>
            <a:custGeom>
              <a:avLst/>
              <a:gdLst/>
              <a:ahLst/>
              <a:cxnLst/>
              <a:rect l="0" t="0" r="0" b="0"/>
              <a:pathLst>
                <a:path w="12701" h="295472">
                  <a:moveTo>
                    <a:pt x="12700" y="3371"/>
                  </a:moveTo>
                  <a:lnTo>
                    <a:pt x="12700" y="3371"/>
                  </a:lnTo>
                  <a:lnTo>
                    <a:pt x="9329" y="0"/>
                  </a:lnTo>
                  <a:lnTo>
                    <a:pt x="7631" y="1124"/>
                  </a:lnTo>
                  <a:lnTo>
                    <a:pt x="3862" y="8016"/>
                  </a:lnTo>
                  <a:lnTo>
                    <a:pt x="764" y="48424"/>
                  </a:lnTo>
                  <a:lnTo>
                    <a:pt x="339" y="85249"/>
                  </a:lnTo>
                  <a:lnTo>
                    <a:pt x="150" y="129366"/>
                  </a:lnTo>
                  <a:lnTo>
                    <a:pt x="67" y="175080"/>
                  </a:lnTo>
                  <a:lnTo>
                    <a:pt x="29" y="216563"/>
                  </a:lnTo>
                  <a:lnTo>
                    <a:pt x="13" y="250523"/>
                  </a:lnTo>
                  <a:lnTo>
                    <a:pt x="0" y="2954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1380"/>
            <p:cNvSpPr/>
            <p:nvPr>
              <p:custDataLst>
                <p:tags r:id="rId119"/>
              </p:custDataLst>
            </p:nvPr>
          </p:nvSpPr>
          <p:spPr>
            <a:xfrm>
              <a:off x="4237803" y="4976432"/>
              <a:ext cx="137348" cy="85968"/>
            </a:xfrm>
            <a:custGeom>
              <a:avLst/>
              <a:gdLst/>
              <a:ahLst/>
              <a:cxnLst/>
              <a:rect l="0" t="0" r="0" b="0"/>
              <a:pathLst>
                <a:path w="137348" h="85968">
                  <a:moveTo>
                    <a:pt x="105597" y="21018"/>
                  </a:moveTo>
                  <a:lnTo>
                    <a:pt x="105597" y="21018"/>
                  </a:lnTo>
                  <a:lnTo>
                    <a:pt x="102226" y="10905"/>
                  </a:lnTo>
                  <a:lnTo>
                    <a:pt x="94927" y="4059"/>
                  </a:lnTo>
                  <a:lnTo>
                    <a:pt x="90017" y="1245"/>
                  </a:lnTo>
                  <a:lnTo>
                    <a:pt x="77035" y="0"/>
                  </a:lnTo>
                  <a:lnTo>
                    <a:pt x="69622" y="656"/>
                  </a:lnTo>
                  <a:lnTo>
                    <a:pt x="45706" y="11692"/>
                  </a:lnTo>
                  <a:lnTo>
                    <a:pt x="14457" y="38748"/>
                  </a:lnTo>
                  <a:lnTo>
                    <a:pt x="5588" y="52181"/>
                  </a:lnTo>
                  <a:lnTo>
                    <a:pt x="0" y="71644"/>
                  </a:lnTo>
                  <a:lnTo>
                    <a:pt x="574" y="80678"/>
                  </a:lnTo>
                  <a:lnTo>
                    <a:pt x="1715" y="84075"/>
                  </a:lnTo>
                  <a:lnTo>
                    <a:pt x="3887" y="85633"/>
                  </a:lnTo>
                  <a:lnTo>
                    <a:pt x="6746" y="85967"/>
                  </a:lnTo>
                  <a:lnTo>
                    <a:pt x="10063" y="85484"/>
                  </a:lnTo>
                  <a:lnTo>
                    <a:pt x="29889" y="70206"/>
                  </a:lnTo>
                  <a:lnTo>
                    <a:pt x="61052" y="38834"/>
                  </a:lnTo>
                  <a:lnTo>
                    <a:pt x="65317" y="37129"/>
                  </a:lnTo>
                  <a:lnTo>
                    <a:pt x="68866" y="36697"/>
                  </a:lnTo>
                  <a:lnTo>
                    <a:pt x="74690" y="38100"/>
                  </a:lnTo>
                  <a:lnTo>
                    <a:pt x="89248" y="54888"/>
                  </a:lnTo>
                  <a:lnTo>
                    <a:pt x="102242" y="71035"/>
                  </a:lnTo>
                  <a:lnTo>
                    <a:pt x="118479" y="80209"/>
                  </a:lnTo>
                  <a:lnTo>
                    <a:pt x="137347" y="845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1381"/>
            <p:cNvSpPr/>
            <p:nvPr>
              <p:custDataLst>
                <p:tags r:id="rId120"/>
              </p:custDataLst>
            </p:nvPr>
          </p:nvSpPr>
          <p:spPr>
            <a:xfrm>
              <a:off x="4682760" y="4951159"/>
              <a:ext cx="105141" cy="116662"/>
            </a:xfrm>
            <a:custGeom>
              <a:avLst/>
              <a:gdLst/>
              <a:ahLst/>
              <a:cxnLst/>
              <a:rect l="0" t="0" r="0" b="0"/>
              <a:pathLst>
                <a:path w="105141" h="116662">
                  <a:moveTo>
                    <a:pt x="9890" y="46291"/>
                  </a:moveTo>
                  <a:lnTo>
                    <a:pt x="9890" y="46291"/>
                  </a:lnTo>
                  <a:lnTo>
                    <a:pt x="9890" y="49662"/>
                  </a:lnTo>
                  <a:lnTo>
                    <a:pt x="11301" y="50655"/>
                  </a:lnTo>
                  <a:lnTo>
                    <a:pt x="16632" y="51758"/>
                  </a:lnTo>
                  <a:lnTo>
                    <a:pt x="21824" y="50367"/>
                  </a:lnTo>
                  <a:lnTo>
                    <a:pt x="24196" y="49008"/>
                  </a:lnTo>
                  <a:lnTo>
                    <a:pt x="52582" y="11041"/>
                  </a:lnTo>
                  <a:lnTo>
                    <a:pt x="53873" y="7269"/>
                  </a:lnTo>
                  <a:lnTo>
                    <a:pt x="53323" y="4047"/>
                  </a:lnTo>
                  <a:lnTo>
                    <a:pt x="51546" y="1196"/>
                  </a:lnTo>
                  <a:lnTo>
                    <a:pt x="48243" y="0"/>
                  </a:lnTo>
                  <a:lnTo>
                    <a:pt x="38930" y="553"/>
                  </a:lnTo>
                  <a:lnTo>
                    <a:pt x="27736" y="8794"/>
                  </a:lnTo>
                  <a:lnTo>
                    <a:pt x="16410" y="22570"/>
                  </a:lnTo>
                  <a:lnTo>
                    <a:pt x="3512" y="50159"/>
                  </a:lnTo>
                  <a:lnTo>
                    <a:pt x="0" y="70353"/>
                  </a:lnTo>
                  <a:lnTo>
                    <a:pt x="4083" y="89205"/>
                  </a:lnTo>
                  <a:lnTo>
                    <a:pt x="8135" y="98184"/>
                  </a:lnTo>
                  <a:lnTo>
                    <a:pt x="14365" y="104875"/>
                  </a:lnTo>
                  <a:lnTo>
                    <a:pt x="30693" y="114192"/>
                  </a:lnTo>
                  <a:lnTo>
                    <a:pt x="73204" y="116661"/>
                  </a:lnTo>
                  <a:lnTo>
                    <a:pt x="105140" y="1161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1382"/>
            <p:cNvSpPr/>
            <p:nvPr>
              <p:custDataLst>
                <p:tags r:id="rId121"/>
              </p:custDataLst>
            </p:nvPr>
          </p:nvSpPr>
          <p:spPr>
            <a:xfrm>
              <a:off x="4531297" y="4960494"/>
              <a:ext cx="106876" cy="248157"/>
            </a:xfrm>
            <a:custGeom>
              <a:avLst/>
              <a:gdLst/>
              <a:ahLst/>
              <a:cxnLst/>
              <a:rect l="0" t="0" r="0" b="0"/>
              <a:pathLst>
                <a:path w="106876" h="248157">
                  <a:moveTo>
                    <a:pt x="85153" y="11556"/>
                  </a:moveTo>
                  <a:lnTo>
                    <a:pt x="85153" y="11556"/>
                  </a:lnTo>
                  <a:lnTo>
                    <a:pt x="64105" y="2717"/>
                  </a:lnTo>
                  <a:lnTo>
                    <a:pt x="46461" y="0"/>
                  </a:lnTo>
                  <a:lnTo>
                    <a:pt x="27827" y="2566"/>
                  </a:lnTo>
                  <a:lnTo>
                    <a:pt x="8901" y="11166"/>
                  </a:lnTo>
                  <a:lnTo>
                    <a:pt x="4685" y="15529"/>
                  </a:lnTo>
                  <a:lnTo>
                    <a:pt x="0" y="26022"/>
                  </a:lnTo>
                  <a:lnTo>
                    <a:pt x="162" y="31077"/>
                  </a:lnTo>
                  <a:lnTo>
                    <a:pt x="4105" y="40458"/>
                  </a:lnTo>
                  <a:lnTo>
                    <a:pt x="7838" y="43524"/>
                  </a:lnTo>
                  <a:lnTo>
                    <a:pt x="17629" y="46931"/>
                  </a:lnTo>
                  <a:lnTo>
                    <a:pt x="46233" y="44048"/>
                  </a:lnTo>
                  <a:lnTo>
                    <a:pt x="69309" y="37959"/>
                  </a:lnTo>
                  <a:lnTo>
                    <a:pt x="91672" y="26338"/>
                  </a:lnTo>
                  <a:lnTo>
                    <a:pt x="94438" y="27056"/>
                  </a:lnTo>
                  <a:lnTo>
                    <a:pt x="99392" y="31615"/>
                  </a:lnTo>
                  <a:lnTo>
                    <a:pt x="103958" y="67024"/>
                  </a:lnTo>
                  <a:lnTo>
                    <a:pt x="106875" y="108816"/>
                  </a:lnTo>
                  <a:lnTo>
                    <a:pt x="102803" y="145329"/>
                  </a:lnTo>
                  <a:lnTo>
                    <a:pt x="92527" y="179431"/>
                  </a:lnTo>
                  <a:lnTo>
                    <a:pt x="70874" y="220752"/>
                  </a:lnTo>
                  <a:lnTo>
                    <a:pt x="55525" y="238588"/>
                  </a:lnTo>
                  <a:lnTo>
                    <a:pt x="41646" y="246514"/>
                  </a:lnTo>
                  <a:lnTo>
                    <a:pt x="28422" y="248156"/>
                  </a:lnTo>
                  <a:lnTo>
                    <a:pt x="21932" y="247606"/>
                  </a:lnTo>
                  <a:lnTo>
                    <a:pt x="16901" y="243712"/>
                  </a:lnTo>
                  <a:lnTo>
                    <a:pt x="2603" y="2147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1383"/>
            <p:cNvSpPr/>
            <p:nvPr>
              <p:custDataLst>
                <p:tags r:id="rId122"/>
              </p:custDataLst>
            </p:nvPr>
          </p:nvSpPr>
          <p:spPr>
            <a:xfrm>
              <a:off x="4415942" y="4953523"/>
              <a:ext cx="92559" cy="110467"/>
            </a:xfrm>
            <a:custGeom>
              <a:avLst/>
              <a:gdLst/>
              <a:ahLst/>
              <a:cxnLst/>
              <a:rect l="0" t="0" r="0" b="0"/>
              <a:pathLst>
                <a:path w="92559" h="110467">
                  <a:moveTo>
                    <a:pt x="3658" y="12177"/>
                  </a:moveTo>
                  <a:lnTo>
                    <a:pt x="3658" y="12177"/>
                  </a:lnTo>
                  <a:lnTo>
                    <a:pt x="287" y="5435"/>
                  </a:lnTo>
                  <a:lnTo>
                    <a:pt x="0" y="3449"/>
                  </a:lnTo>
                  <a:lnTo>
                    <a:pt x="513" y="2125"/>
                  </a:lnTo>
                  <a:lnTo>
                    <a:pt x="1562" y="1242"/>
                  </a:lnTo>
                  <a:lnTo>
                    <a:pt x="4608" y="261"/>
                  </a:lnTo>
                  <a:lnTo>
                    <a:pt x="6408" y="0"/>
                  </a:lnTo>
                  <a:lnTo>
                    <a:pt x="12170" y="5353"/>
                  </a:lnTo>
                  <a:lnTo>
                    <a:pt x="42505" y="46881"/>
                  </a:lnTo>
                  <a:lnTo>
                    <a:pt x="60564" y="83473"/>
                  </a:lnTo>
                  <a:lnTo>
                    <a:pt x="62346" y="97016"/>
                  </a:lnTo>
                  <a:lnTo>
                    <a:pt x="61111" y="110466"/>
                  </a:lnTo>
                  <a:lnTo>
                    <a:pt x="60305" y="110157"/>
                  </a:lnTo>
                  <a:lnTo>
                    <a:pt x="57527" y="106053"/>
                  </a:lnTo>
                  <a:lnTo>
                    <a:pt x="51997" y="89067"/>
                  </a:lnTo>
                  <a:lnTo>
                    <a:pt x="52631" y="62789"/>
                  </a:lnTo>
                  <a:lnTo>
                    <a:pt x="60658" y="39403"/>
                  </a:lnTo>
                  <a:lnTo>
                    <a:pt x="71795" y="27570"/>
                  </a:lnTo>
                  <a:lnTo>
                    <a:pt x="92558" y="121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4" name="SMARTInkShape-Group274"/>
          <p:cNvGrpSpPr/>
          <p:nvPr/>
        </p:nvGrpSpPr>
        <p:grpSpPr>
          <a:xfrm>
            <a:off x="3594100" y="4922472"/>
            <a:ext cx="139701" cy="151179"/>
            <a:chOff x="3594100" y="4922472"/>
            <a:chExt cx="139701" cy="151179"/>
          </a:xfrm>
        </p:grpSpPr>
        <p:sp>
          <p:nvSpPr>
            <p:cNvPr id="261" name="SMARTInkShape-1384"/>
            <p:cNvSpPr/>
            <p:nvPr>
              <p:custDataLst>
                <p:tags r:id="rId115"/>
              </p:custDataLst>
            </p:nvPr>
          </p:nvSpPr>
          <p:spPr>
            <a:xfrm>
              <a:off x="3663950" y="4922472"/>
              <a:ext cx="69851" cy="127887"/>
            </a:xfrm>
            <a:custGeom>
              <a:avLst/>
              <a:gdLst/>
              <a:ahLst/>
              <a:cxnLst/>
              <a:rect l="0" t="0" r="0" b="0"/>
              <a:pathLst>
                <a:path w="69851" h="127887">
                  <a:moveTo>
                    <a:pt x="69850" y="17828"/>
                  </a:moveTo>
                  <a:lnTo>
                    <a:pt x="69850" y="17828"/>
                  </a:lnTo>
                  <a:lnTo>
                    <a:pt x="55544" y="8990"/>
                  </a:lnTo>
                  <a:lnTo>
                    <a:pt x="48835" y="2901"/>
                  </a:lnTo>
                  <a:lnTo>
                    <a:pt x="42636" y="610"/>
                  </a:lnTo>
                  <a:lnTo>
                    <a:pt x="39007" y="0"/>
                  </a:lnTo>
                  <a:lnTo>
                    <a:pt x="31212" y="1201"/>
                  </a:lnTo>
                  <a:lnTo>
                    <a:pt x="27158" y="2511"/>
                  </a:lnTo>
                  <a:lnTo>
                    <a:pt x="20772" y="7727"/>
                  </a:lnTo>
                  <a:lnTo>
                    <a:pt x="16287" y="14750"/>
                  </a:lnTo>
                  <a:lnTo>
                    <a:pt x="14294" y="22575"/>
                  </a:lnTo>
                  <a:lnTo>
                    <a:pt x="15173" y="26638"/>
                  </a:lnTo>
                  <a:lnTo>
                    <a:pt x="19914" y="34914"/>
                  </a:lnTo>
                  <a:lnTo>
                    <a:pt x="57828" y="78332"/>
                  </a:lnTo>
                  <a:lnTo>
                    <a:pt x="59098" y="89169"/>
                  </a:lnTo>
                  <a:lnTo>
                    <a:pt x="58448" y="95022"/>
                  </a:lnTo>
                  <a:lnTo>
                    <a:pt x="56604" y="99629"/>
                  </a:lnTo>
                  <a:lnTo>
                    <a:pt x="50792" y="106630"/>
                  </a:lnTo>
                  <a:lnTo>
                    <a:pt x="30494" y="121238"/>
                  </a:lnTo>
                  <a:lnTo>
                    <a:pt x="18492" y="126817"/>
                  </a:lnTo>
                  <a:lnTo>
                    <a:pt x="9865" y="127886"/>
                  </a:lnTo>
                  <a:lnTo>
                    <a:pt x="0" y="1257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1385"/>
            <p:cNvSpPr/>
            <p:nvPr>
              <p:custDataLst>
                <p:tags r:id="rId116"/>
              </p:custDataLst>
            </p:nvPr>
          </p:nvSpPr>
          <p:spPr>
            <a:xfrm>
              <a:off x="3594100" y="49339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1386"/>
            <p:cNvSpPr/>
            <p:nvPr>
              <p:custDataLst>
                <p:tags r:id="rId117"/>
              </p:custDataLst>
            </p:nvPr>
          </p:nvSpPr>
          <p:spPr>
            <a:xfrm>
              <a:off x="3613150" y="4997450"/>
              <a:ext cx="12362" cy="76201"/>
            </a:xfrm>
            <a:custGeom>
              <a:avLst/>
              <a:gdLst/>
              <a:ahLst/>
              <a:cxnLst/>
              <a:rect l="0" t="0" r="0" b="0"/>
              <a:pathLst>
                <a:path w="12362" h="76201">
                  <a:moveTo>
                    <a:pt x="0" y="0"/>
                  </a:moveTo>
                  <a:lnTo>
                    <a:pt x="0" y="0"/>
                  </a:lnTo>
                  <a:lnTo>
                    <a:pt x="5069" y="5775"/>
                  </a:lnTo>
                  <a:lnTo>
                    <a:pt x="8838" y="12209"/>
                  </a:lnTo>
                  <a:lnTo>
                    <a:pt x="12361" y="50432"/>
                  </a:lnTo>
                  <a:lnTo>
                    <a:pt x="635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1" name="SMARTInkShape-Group275"/>
          <p:cNvGrpSpPr/>
          <p:nvPr/>
        </p:nvGrpSpPr>
        <p:grpSpPr>
          <a:xfrm>
            <a:off x="2724150" y="4784679"/>
            <a:ext cx="514351" cy="358822"/>
            <a:chOff x="2724150" y="4784679"/>
            <a:chExt cx="514351" cy="358822"/>
          </a:xfrm>
        </p:grpSpPr>
        <p:sp>
          <p:nvSpPr>
            <p:cNvPr id="265" name="SMARTInkShape-1387"/>
            <p:cNvSpPr/>
            <p:nvPr>
              <p:custDataLst>
                <p:tags r:id="rId109"/>
              </p:custDataLst>
            </p:nvPr>
          </p:nvSpPr>
          <p:spPr>
            <a:xfrm>
              <a:off x="2876550" y="5003800"/>
              <a:ext cx="88901" cy="139701"/>
            </a:xfrm>
            <a:custGeom>
              <a:avLst/>
              <a:gdLst/>
              <a:ahLst/>
              <a:cxnLst/>
              <a:rect l="0" t="0" r="0" b="0"/>
              <a:pathLst>
                <a:path w="88901" h="139701">
                  <a:moveTo>
                    <a:pt x="88900" y="0"/>
                  </a:moveTo>
                  <a:lnTo>
                    <a:pt x="88900" y="0"/>
                  </a:lnTo>
                  <a:lnTo>
                    <a:pt x="63151" y="8789"/>
                  </a:lnTo>
                  <a:lnTo>
                    <a:pt x="56918" y="12209"/>
                  </a:lnTo>
                  <a:lnTo>
                    <a:pt x="38031" y="33878"/>
                  </a:lnTo>
                  <a:lnTo>
                    <a:pt x="17756" y="77169"/>
                  </a:lnTo>
                  <a:lnTo>
                    <a:pt x="2617" y="124340"/>
                  </a:lnTo>
                  <a:lnTo>
                    <a:pt x="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1388"/>
            <p:cNvSpPr/>
            <p:nvPr>
              <p:custDataLst>
                <p:tags r:id="rId110"/>
              </p:custDataLst>
            </p:nvPr>
          </p:nvSpPr>
          <p:spPr>
            <a:xfrm>
              <a:off x="2984500" y="5054600"/>
              <a:ext cx="76201" cy="50801"/>
            </a:xfrm>
            <a:custGeom>
              <a:avLst/>
              <a:gdLst/>
              <a:ahLst/>
              <a:cxnLst/>
              <a:rect l="0" t="0" r="0" b="0"/>
              <a:pathLst>
                <a:path w="76201" h="50801">
                  <a:moveTo>
                    <a:pt x="76200" y="0"/>
                  </a:moveTo>
                  <a:lnTo>
                    <a:pt x="76200" y="0"/>
                  </a:lnTo>
                  <a:lnTo>
                    <a:pt x="63991" y="0"/>
                  </a:lnTo>
                  <a:lnTo>
                    <a:pt x="43293" y="10139"/>
                  </a:lnTo>
                  <a:lnTo>
                    <a:pt x="15918" y="29854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1389"/>
            <p:cNvSpPr/>
            <p:nvPr>
              <p:custDataLst>
                <p:tags r:id="rId111"/>
              </p:custDataLst>
            </p:nvPr>
          </p:nvSpPr>
          <p:spPr>
            <a:xfrm>
              <a:off x="3105150" y="4968679"/>
              <a:ext cx="63501" cy="47822"/>
            </a:xfrm>
            <a:custGeom>
              <a:avLst/>
              <a:gdLst/>
              <a:ahLst/>
              <a:cxnLst/>
              <a:rect l="0" t="0" r="0" b="0"/>
              <a:pathLst>
                <a:path w="63501" h="47822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706" y="418"/>
                  </a:lnTo>
                  <a:lnTo>
                    <a:pt x="12209" y="14959"/>
                  </a:lnTo>
                  <a:lnTo>
                    <a:pt x="63500" y="47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1390"/>
            <p:cNvSpPr/>
            <p:nvPr>
              <p:custDataLst>
                <p:tags r:id="rId112"/>
              </p:custDataLst>
            </p:nvPr>
          </p:nvSpPr>
          <p:spPr>
            <a:xfrm>
              <a:off x="3176714" y="4968679"/>
              <a:ext cx="61787" cy="130372"/>
            </a:xfrm>
            <a:custGeom>
              <a:avLst/>
              <a:gdLst/>
              <a:ahLst/>
              <a:cxnLst/>
              <a:rect l="0" t="0" r="0" b="0"/>
              <a:pathLst>
                <a:path w="61787" h="130372">
                  <a:moveTo>
                    <a:pt x="61786" y="3371"/>
                  </a:moveTo>
                  <a:lnTo>
                    <a:pt x="61786" y="3371"/>
                  </a:lnTo>
                  <a:lnTo>
                    <a:pt x="58415" y="0"/>
                  </a:lnTo>
                  <a:lnTo>
                    <a:pt x="55305" y="418"/>
                  </a:lnTo>
                  <a:lnTo>
                    <a:pt x="46206" y="4647"/>
                  </a:lnTo>
                  <a:lnTo>
                    <a:pt x="29183" y="18331"/>
                  </a:lnTo>
                  <a:lnTo>
                    <a:pt x="14104" y="39161"/>
                  </a:lnTo>
                  <a:lnTo>
                    <a:pt x="4070" y="63208"/>
                  </a:lnTo>
                  <a:lnTo>
                    <a:pt x="0" y="91578"/>
                  </a:lnTo>
                  <a:lnTo>
                    <a:pt x="4636" y="130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1391"/>
            <p:cNvSpPr/>
            <p:nvPr>
              <p:custDataLst>
                <p:tags r:id="rId113"/>
              </p:custDataLst>
            </p:nvPr>
          </p:nvSpPr>
          <p:spPr>
            <a:xfrm>
              <a:off x="2896483" y="5012842"/>
              <a:ext cx="75318" cy="79859"/>
            </a:xfrm>
            <a:custGeom>
              <a:avLst/>
              <a:gdLst/>
              <a:ahLst/>
              <a:cxnLst/>
              <a:rect l="0" t="0" r="0" b="0"/>
              <a:pathLst>
                <a:path w="75318" h="79859">
                  <a:moveTo>
                    <a:pt x="5467" y="3658"/>
                  </a:moveTo>
                  <a:lnTo>
                    <a:pt x="5467" y="3658"/>
                  </a:lnTo>
                  <a:lnTo>
                    <a:pt x="2096" y="287"/>
                  </a:lnTo>
                  <a:lnTo>
                    <a:pt x="1103" y="0"/>
                  </a:lnTo>
                  <a:lnTo>
                    <a:pt x="441" y="514"/>
                  </a:lnTo>
                  <a:lnTo>
                    <a:pt x="0" y="1562"/>
                  </a:lnTo>
                  <a:lnTo>
                    <a:pt x="411" y="2966"/>
                  </a:lnTo>
                  <a:lnTo>
                    <a:pt x="2750" y="6408"/>
                  </a:lnTo>
                  <a:lnTo>
                    <a:pt x="47101" y="42505"/>
                  </a:lnTo>
                  <a:lnTo>
                    <a:pt x="75317" y="79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1392"/>
            <p:cNvSpPr/>
            <p:nvPr>
              <p:custDataLst>
                <p:tags r:id="rId114"/>
              </p:custDataLst>
            </p:nvPr>
          </p:nvSpPr>
          <p:spPr>
            <a:xfrm>
              <a:off x="2724150" y="4784679"/>
              <a:ext cx="127621" cy="298230"/>
            </a:xfrm>
            <a:custGeom>
              <a:avLst/>
              <a:gdLst/>
              <a:ahLst/>
              <a:cxnLst/>
              <a:rect l="0" t="0" r="0" b="0"/>
              <a:pathLst>
                <a:path w="127621" h="298230">
                  <a:moveTo>
                    <a:pt x="0" y="98471"/>
                  </a:moveTo>
                  <a:lnTo>
                    <a:pt x="0" y="98471"/>
                  </a:lnTo>
                  <a:lnTo>
                    <a:pt x="10845" y="97765"/>
                  </a:lnTo>
                  <a:lnTo>
                    <a:pt x="57970" y="83723"/>
                  </a:lnTo>
                  <a:lnTo>
                    <a:pt x="102544" y="59265"/>
                  </a:lnTo>
                  <a:lnTo>
                    <a:pt x="115190" y="47180"/>
                  </a:lnTo>
                  <a:lnTo>
                    <a:pt x="126872" y="25104"/>
                  </a:lnTo>
                  <a:lnTo>
                    <a:pt x="127620" y="18515"/>
                  </a:lnTo>
                  <a:lnTo>
                    <a:pt x="124689" y="7432"/>
                  </a:lnTo>
                  <a:lnTo>
                    <a:pt x="119814" y="3911"/>
                  </a:lnTo>
                  <a:lnTo>
                    <a:pt x="104991" y="0"/>
                  </a:lnTo>
                  <a:lnTo>
                    <a:pt x="88526" y="3906"/>
                  </a:lnTo>
                  <a:lnTo>
                    <a:pt x="71095" y="14109"/>
                  </a:lnTo>
                  <a:lnTo>
                    <a:pt x="43564" y="40392"/>
                  </a:lnTo>
                  <a:lnTo>
                    <a:pt x="26940" y="73266"/>
                  </a:lnTo>
                  <a:lnTo>
                    <a:pt x="22557" y="92443"/>
                  </a:lnTo>
                  <a:lnTo>
                    <a:pt x="26253" y="112255"/>
                  </a:lnTo>
                  <a:lnTo>
                    <a:pt x="35657" y="132114"/>
                  </a:lnTo>
                  <a:lnTo>
                    <a:pt x="72760" y="176479"/>
                  </a:lnTo>
                  <a:lnTo>
                    <a:pt x="103734" y="212173"/>
                  </a:lnTo>
                  <a:lnTo>
                    <a:pt x="107256" y="218723"/>
                  </a:lnTo>
                  <a:lnTo>
                    <a:pt x="107487" y="225911"/>
                  </a:lnTo>
                  <a:lnTo>
                    <a:pt x="102100" y="241424"/>
                  </a:lnTo>
                  <a:lnTo>
                    <a:pt x="69336" y="287816"/>
                  </a:lnTo>
                  <a:lnTo>
                    <a:pt x="57390" y="297566"/>
                  </a:lnTo>
                  <a:lnTo>
                    <a:pt x="54488" y="298229"/>
                  </a:lnTo>
                  <a:lnTo>
                    <a:pt x="51847" y="297965"/>
                  </a:lnTo>
                  <a:lnTo>
                    <a:pt x="44450" y="2953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5" name="SMARTInkShape-Group276"/>
          <p:cNvGrpSpPr/>
          <p:nvPr/>
        </p:nvGrpSpPr>
        <p:grpSpPr>
          <a:xfrm>
            <a:off x="1949450" y="4771542"/>
            <a:ext cx="391386" cy="302109"/>
            <a:chOff x="1949450" y="4771542"/>
            <a:chExt cx="391386" cy="302109"/>
          </a:xfrm>
        </p:grpSpPr>
        <p:sp>
          <p:nvSpPr>
            <p:cNvPr id="272" name="SMARTInkShape-1393"/>
            <p:cNvSpPr/>
            <p:nvPr>
              <p:custDataLst>
                <p:tags r:id="rId106"/>
              </p:custDataLst>
            </p:nvPr>
          </p:nvSpPr>
          <p:spPr>
            <a:xfrm>
              <a:off x="2110892" y="4771542"/>
              <a:ext cx="229944" cy="302109"/>
            </a:xfrm>
            <a:custGeom>
              <a:avLst/>
              <a:gdLst/>
              <a:ahLst/>
              <a:cxnLst/>
              <a:rect l="0" t="0" r="0" b="0"/>
              <a:pathLst>
                <a:path w="229944" h="302109">
                  <a:moveTo>
                    <a:pt x="3658" y="3658"/>
                  </a:moveTo>
                  <a:lnTo>
                    <a:pt x="3658" y="3658"/>
                  </a:lnTo>
                  <a:lnTo>
                    <a:pt x="0" y="0"/>
                  </a:lnTo>
                  <a:lnTo>
                    <a:pt x="1562" y="1562"/>
                  </a:lnTo>
                  <a:lnTo>
                    <a:pt x="48590" y="19078"/>
                  </a:lnTo>
                  <a:lnTo>
                    <a:pt x="79366" y="30266"/>
                  </a:lnTo>
                  <a:lnTo>
                    <a:pt x="114212" y="42296"/>
                  </a:lnTo>
                  <a:lnTo>
                    <a:pt x="147102" y="56578"/>
                  </a:lnTo>
                  <a:lnTo>
                    <a:pt x="191504" y="82368"/>
                  </a:lnTo>
                  <a:lnTo>
                    <a:pt x="214851" y="102140"/>
                  </a:lnTo>
                  <a:lnTo>
                    <a:pt x="227579" y="122688"/>
                  </a:lnTo>
                  <a:lnTo>
                    <a:pt x="229943" y="147341"/>
                  </a:lnTo>
                  <a:lnTo>
                    <a:pt x="228598" y="160830"/>
                  </a:lnTo>
                  <a:lnTo>
                    <a:pt x="206479" y="203411"/>
                  </a:lnTo>
                  <a:lnTo>
                    <a:pt x="173114" y="243937"/>
                  </a:lnTo>
                  <a:lnTo>
                    <a:pt x="136875" y="286959"/>
                  </a:lnTo>
                  <a:lnTo>
                    <a:pt x="124308" y="3021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1394"/>
            <p:cNvSpPr/>
            <p:nvPr>
              <p:custDataLst>
                <p:tags r:id="rId107"/>
              </p:custDataLst>
            </p:nvPr>
          </p:nvSpPr>
          <p:spPr>
            <a:xfrm>
              <a:off x="2009248" y="4959350"/>
              <a:ext cx="245003" cy="54172"/>
            </a:xfrm>
            <a:custGeom>
              <a:avLst/>
              <a:gdLst/>
              <a:ahLst/>
              <a:cxnLst/>
              <a:rect l="0" t="0" r="0" b="0"/>
              <a:pathLst>
                <a:path w="245003" h="54172">
                  <a:moveTo>
                    <a:pt x="16402" y="50800"/>
                  </a:moveTo>
                  <a:lnTo>
                    <a:pt x="16402" y="50800"/>
                  </a:lnTo>
                  <a:lnTo>
                    <a:pt x="0" y="50800"/>
                  </a:lnTo>
                  <a:lnTo>
                    <a:pt x="528" y="51506"/>
                  </a:lnTo>
                  <a:lnTo>
                    <a:pt x="4878" y="54171"/>
                  </a:lnTo>
                  <a:lnTo>
                    <a:pt x="35487" y="52896"/>
                  </a:lnTo>
                  <a:lnTo>
                    <a:pt x="66512" y="46087"/>
                  </a:lnTo>
                  <a:lnTo>
                    <a:pt x="103584" y="36006"/>
                  </a:lnTo>
                  <a:lnTo>
                    <a:pt x="148283" y="24469"/>
                  </a:lnTo>
                  <a:lnTo>
                    <a:pt x="188845" y="14167"/>
                  </a:lnTo>
                  <a:lnTo>
                    <a:pt x="2450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1395"/>
            <p:cNvSpPr/>
            <p:nvPr>
              <p:custDataLst>
                <p:tags r:id="rId108"/>
              </p:custDataLst>
            </p:nvPr>
          </p:nvSpPr>
          <p:spPr>
            <a:xfrm>
              <a:off x="1949450" y="4889500"/>
              <a:ext cx="285751" cy="38101"/>
            </a:xfrm>
            <a:custGeom>
              <a:avLst/>
              <a:gdLst/>
              <a:ahLst/>
              <a:cxnLst/>
              <a:rect l="0" t="0" r="0" b="0"/>
              <a:pathLst>
                <a:path w="285751" h="38101">
                  <a:moveTo>
                    <a:pt x="0" y="38100"/>
                  </a:moveTo>
                  <a:lnTo>
                    <a:pt x="0" y="38100"/>
                  </a:lnTo>
                  <a:lnTo>
                    <a:pt x="33239" y="33031"/>
                  </a:lnTo>
                  <a:lnTo>
                    <a:pt x="66514" y="29261"/>
                  </a:lnTo>
                  <a:lnTo>
                    <a:pt x="108584" y="21472"/>
                  </a:lnTo>
                  <a:lnTo>
                    <a:pt x="154093" y="12365"/>
                  </a:lnTo>
                  <a:lnTo>
                    <a:pt x="197838" y="5966"/>
                  </a:lnTo>
                  <a:lnTo>
                    <a:pt x="235154" y="2651"/>
                  </a:lnTo>
                  <a:lnTo>
                    <a:pt x="285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5" name="SMARTInkShape-Group277"/>
          <p:cNvGrpSpPr/>
          <p:nvPr/>
        </p:nvGrpSpPr>
        <p:grpSpPr>
          <a:xfrm>
            <a:off x="9086850" y="3651250"/>
            <a:ext cx="1556640" cy="298451"/>
            <a:chOff x="9086850" y="3651250"/>
            <a:chExt cx="1556640" cy="298451"/>
          </a:xfrm>
        </p:grpSpPr>
        <p:sp>
          <p:nvSpPr>
            <p:cNvPr id="276" name="SMARTInkShape-1396"/>
            <p:cNvSpPr/>
            <p:nvPr>
              <p:custDataLst>
                <p:tags r:id="rId97"/>
              </p:custDataLst>
            </p:nvPr>
          </p:nvSpPr>
          <p:spPr>
            <a:xfrm>
              <a:off x="10502900" y="3692852"/>
              <a:ext cx="140590" cy="256849"/>
            </a:xfrm>
            <a:custGeom>
              <a:avLst/>
              <a:gdLst/>
              <a:ahLst/>
              <a:cxnLst/>
              <a:rect l="0" t="0" r="0" b="0"/>
              <a:pathLst>
                <a:path w="140590" h="256849">
                  <a:moveTo>
                    <a:pt x="38100" y="15548"/>
                  </a:moveTo>
                  <a:lnTo>
                    <a:pt x="38100" y="15548"/>
                  </a:lnTo>
                  <a:lnTo>
                    <a:pt x="41470" y="8806"/>
                  </a:lnTo>
                  <a:lnTo>
                    <a:pt x="44580" y="6820"/>
                  </a:lnTo>
                  <a:lnTo>
                    <a:pt x="77444" y="0"/>
                  </a:lnTo>
                  <a:lnTo>
                    <a:pt x="111307" y="2259"/>
                  </a:lnTo>
                  <a:lnTo>
                    <a:pt x="125669" y="5644"/>
                  </a:lnTo>
                  <a:lnTo>
                    <a:pt x="135345" y="11381"/>
                  </a:lnTo>
                  <a:lnTo>
                    <a:pt x="138915" y="14887"/>
                  </a:lnTo>
                  <a:lnTo>
                    <a:pt x="140589" y="20046"/>
                  </a:lnTo>
                  <a:lnTo>
                    <a:pt x="140564" y="33304"/>
                  </a:lnTo>
                  <a:lnTo>
                    <a:pt x="119091" y="74966"/>
                  </a:lnTo>
                  <a:lnTo>
                    <a:pt x="94941" y="115479"/>
                  </a:lnTo>
                  <a:lnTo>
                    <a:pt x="76269" y="156043"/>
                  </a:lnTo>
                  <a:lnTo>
                    <a:pt x="70696" y="202729"/>
                  </a:lnTo>
                  <a:lnTo>
                    <a:pt x="70101" y="225212"/>
                  </a:lnTo>
                  <a:lnTo>
                    <a:pt x="66200" y="235967"/>
                  </a:lnTo>
                  <a:lnTo>
                    <a:pt x="63181" y="240811"/>
                  </a:lnTo>
                  <a:lnTo>
                    <a:pt x="52305" y="248074"/>
                  </a:lnTo>
                  <a:lnTo>
                    <a:pt x="32194" y="254248"/>
                  </a:lnTo>
                  <a:lnTo>
                    <a:pt x="0" y="2568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1397"/>
            <p:cNvSpPr/>
            <p:nvPr>
              <p:custDataLst>
                <p:tags r:id="rId98"/>
              </p:custDataLst>
            </p:nvPr>
          </p:nvSpPr>
          <p:spPr>
            <a:xfrm>
              <a:off x="10382285" y="3734216"/>
              <a:ext cx="82516" cy="164685"/>
            </a:xfrm>
            <a:custGeom>
              <a:avLst/>
              <a:gdLst/>
              <a:ahLst/>
              <a:cxnLst/>
              <a:rect l="0" t="0" r="0" b="0"/>
              <a:pathLst>
                <a:path w="82516" h="164685">
                  <a:moveTo>
                    <a:pt x="82515" y="18634"/>
                  </a:moveTo>
                  <a:lnTo>
                    <a:pt x="82515" y="18634"/>
                  </a:lnTo>
                  <a:lnTo>
                    <a:pt x="79144" y="11892"/>
                  </a:lnTo>
                  <a:lnTo>
                    <a:pt x="73726" y="6701"/>
                  </a:lnTo>
                  <a:lnTo>
                    <a:pt x="67320" y="2747"/>
                  </a:lnTo>
                  <a:lnTo>
                    <a:pt x="59747" y="521"/>
                  </a:lnTo>
                  <a:lnTo>
                    <a:pt x="55227" y="0"/>
                  </a:lnTo>
                  <a:lnTo>
                    <a:pt x="50867" y="1650"/>
                  </a:lnTo>
                  <a:lnTo>
                    <a:pt x="48716" y="3078"/>
                  </a:lnTo>
                  <a:lnTo>
                    <a:pt x="47281" y="4736"/>
                  </a:lnTo>
                  <a:lnTo>
                    <a:pt x="22755" y="48850"/>
                  </a:lnTo>
                  <a:lnTo>
                    <a:pt x="7086" y="83813"/>
                  </a:lnTo>
                  <a:lnTo>
                    <a:pt x="1372" y="116332"/>
                  </a:lnTo>
                  <a:lnTo>
                    <a:pt x="0" y="161702"/>
                  </a:lnTo>
                  <a:lnTo>
                    <a:pt x="694" y="162696"/>
                  </a:lnTo>
                  <a:lnTo>
                    <a:pt x="1864" y="163359"/>
                  </a:lnTo>
                  <a:lnTo>
                    <a:pt x="6315" y="1646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1398"/>
            <p:cNvSpPr/>
            <p:nvPr>
              <p:custDataLst>
                <p:tags r:id="rId99"/>
              </p:custDataLst>
            </p:nvPr>
          </p:nvSpPr>
          <p:spPr>
            <a:xfrm>
              <a:off x="10283343" y="3698391"/>
              <a:ext cx="111608" cy="105260"/>
            </a:xfrm>
            <a:custGeom>
              <a:avLst/>
              <a:gdLst/>
              <a:ahLst/>
              <a:cxnLst/>
              <a:rect l="0" t="0" r="0" b="0"/>
              <a:pathLst>
                <a:path w="111608" h="105260">
                  <a:moveTo>
                    <a:pt x="3657" y="3659"/>
                  </a:moveTo>
                  <a:lnTo>
                    <a:pt x="3657" y="3659"/>
                  </a:lnTo>
                  <a:lnTo>
                    <a:pt x="0" y="0"/>
                  </a:lnTo>
                  <a:lnTo>
                    <a:pt x="1559" y="1563"/>
                  </a:lnTo>
                  <a:lnTo>
                    <a:pt x="6408" y="13151"/>
                  </a:lnTo>
                  <a:lnTo>
                    <a:pt x="47216" y="49080"/>
                  </a:lnTo>
                  <a:lnTo>
                    <a:pt x="91921" y="90205"/>
                  </a:lnTo>
                  <a:lnTo>
                    <a:pt x="111607" y="1052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1399"/>
            <p:cNvSpPr/>
            <p:nvPr>
              <p:custDataLst>
                <p:tags r:id="rId100"/>
              </p:custDataLst>
            </p:nvPr>
          </p:nvSpPr>
          <p:spPr>
            <a:xfrm>
              <a:off x="10090172" y="3664325"/>
              <a:ext cx="133329" cy="266326"/>
            </a:xfrm>
            <a:custGeom>
              <a:avLst/>
              <a:gdLst/>
              <a:ahLst/>
              <a:cxnLst/>
              <a:rect l="0" t="0" r="0" b="0"/>
              <a:pathLst>
                <a:path w="133329" h="266326">
                  <a:moveTo>
                    <a:pt x="133328" y="31375"/>
                  </a:moveTo>
                  <a:lnTo>
                    <a:pt x="133328" y="31375"/>
                  </a:lnTo>
                  <a:lnTo>
                    <a:pt x="133328" y="24633"/>
                  </a:lnTo>
                  <a:lnTo>
                    <a:pt x="131447" y="19442"/>
                  </a:lnTo>
                  <a:lnTo>
                    <a:pt x="129958" y="17069"/>
                  </a:lnTo>
                  <a:lnTo>
                    <a:pt x="121119" y="10360"/>
                  </a:lnTo>
                  <a:lnTo>
                    <a:pt x="109564" y="3903"/>
                  </a:lnTo>
                  <a:lnTo>
                    <a:pt x="64828" y="0"/>
                  </a:lnTo>
                  <a:lnTo>
                    <a:pt x="59439" y="1286"/>
                  </a:lnTo>
                  <a:lnTo>
                    <a:pt x="39803" y="13963"/>
                  </a:lnTo>
                  <a:lnTo>
                    <a:pt x="27379" y="27392"/>
                  </a:lnTo>
                  <a:lnTo>
                    <a:pt x="18132" y="44777"/>
                  </a:lnTo>
                  <a:lnTo>
                    <a:pt x="9391" y="80458"/>
                  </a:lnTo>
                  <a:lnTo>
                    <a:pt x="6933" y="125659"/>
                  </a:lnTo>
                  <a:lnTo>
                    <a:pt x="3076" y="168767"/>
                  </a:lnTo>
                  <a:lnTo>
                    <a:pt x="387" y="213061"/>
                  </a:lnTo>
                  <a:lnTo>
                    <a:pt x="0" y="242154"/>
                  </a:lnTo>
                  <a:lnTo>
                    <a:pt x="1870" y="246880"/>
                  </a:lnTo>
                  <a:lnTo>
                    <a:pt x="3355" y="249128"/>
                  </a:lnTo>
                  <a:lnTo>
                    <a:pt x="15561" y="255664"/>
                  </a:lnTo>
                  <a:lnTo>
                    <a:pt x="59870" y="262967"/>
                  </a:lnTo>
                  <a:lnTo>
                    <a:pt x="103541" y="265883"/>
                  </a:lnTo>
                  <a:lnTo>
                    <a:pt x="133328" y="266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1400"/>
            <p:cNvSpPr/>
            <p:nvPr>
              <p:custDataLst>
                <p:tags r:id="rId101"/>
              </p:custDataLst>
            </p:nvPr>
          </p:nvSpPr>
          <p:spPr>
            <a:xfrm>
              <a:off x="9861550" y="3829050"/>
              <a:ext cx="127001" cy="6351"/>
            </a:xfrm>
            <a:custGeom>
              <a:avLst/>
              <a:gdLst/>
              <a:ahLst/>
              <a:cxnLst/>
              <a:rect l="0" t="0" r="0" b="0"/>
              <a:pathLst>
                <a:path w="127001" h="63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15580" y="5467"/>
                  </a:lnTo>
                  <a:lnTo>
                    <a:pt x="55499" y="6233"/>
                  </a:lnTo>
                  <a:lnTo>
                    <a:pt x="102528" y="6327"/>
                  </a:lnTo>
                  <a:lnTo>
                    <a:pt x="1270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1401"/>
            <p:cNvSpPr/>
            <p:nvPr>
              <p:custDataLst>
                <p:tags r:id="rId102"/>
              </p:custDataLst>
            </p:nvPr>
          </p:nvSpPr>
          <p:spPr>
            <a:xfrm>
              <a:off x="9554445" y="3714750"/>
              <a:ext cx="180106" cy="184151"/>
            </a:xfrm>
            <a:custGeom>
              <a:avLst/>
              <a:gdLst/>
              <a:ahLst/>
              <a:cxnLst/>
              <a:rect l="0" t="0" r="0" b="0"/>
              <a:pathLst>
                <a:path w="180106" h="184151">
                  <a:moveTo>
                    <a:pt x="161055" y="0"/>
                  </a:moveTo>
                  <a:lnTo>
                    <a:pt x="161055" y="0"/>
                  </a:lnTo>
                  <a:lnTo>
                    <a:pt x="157684" y="0"/>
                  </a:lnTo>
                  <a:lnTo>
                    <a:pt x="112870" y="17677"/>
                  </a:lnTo>
                  <a:lnTo>
                    <a:pt x="74028" y="33224"/>
                  </a:lnTo>
                  <a:lnTo>
                    <a:pt x="34609" y="51236"/>
                  </a:lnTo>
                  <a:lnTo>
                    <a:pt x="16427" y="65575"/>
                  </a:lnTo>
                  <a:lnTo>
                    <a:pt x="5053" y="80650"/>
                  </a:lnTo>
                  <a:lnTo>
                    <a:pt x="0" y="94405"/>
                  </a:lnTo>
                  <a:lnTo>
                    <a:pt x="767" y="101037"/>
                  </a:lnTo>
                  <a:lnTo>
                    <a:pt x="7266" y="114050"/>
                  </a:lnTo>
                  <a:lnTo>
                    <a:pt x="29567" y="133276"/>
                  </a:lnTo>
                  <a:lnTo>
                    <a:pt x="65259" y="152378"/>
                  </a:lnTo>
                  <a:lnTo>
                    <a:pt x="103741" y="168072"/>
                  </a:lnTo>
                  <a:lnTo>
                    <a:pt x="148191" y="180242"/>
                  </a:lnTo>
                  <a:lnTo>
                    <a:pt x="180105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1402"/>
            <p:cNvSpPr/>
            <p:nvPr>
              <p:custDataLst>
                <p:tags r:id="rId103"/>
              </p:custDataLst>
            </p:nvPr>
          </p:nvSpPr>
          <p:spPr>
            <a:xfrm>
              <a:off x="9858680" y="3680364"/>
              <a:ext cx="155271" cy="230003"/>
            </a:xfrm>
            <a:custGeom>
              <a:avLst/>
              <a:gdLst/>
              <a:ahLst/>
              <a:cxnLst/>
              <a:rect l="0" t="0" r="0" b="0"/>
              <a:pathLst>
                <a:path w="155271" h="230003">
                  <a:moveTo>
                    <a:pt x="155270" y="15336"/>
                  </a:moveTo>
                  <a:lnTo>
                    <a:pt x="155270" y="15336"/>
                  </a:lnTo>
                  <a:lnTo>
                    <a:pt x="155270" y="11965"/>
                  </a:lnTo>
                  <a:lnTo>
                    <a:pt x="153389" y="8428"/>
                  </a:lnTo>
                  <a:lnTo>
                    <a:pt x="149494" y="4505"/>
                  </a:lnTo>
                  <a:lnTo>
                    <a:pt x="143061" y="409"/>
                  </a:lnTo>
                  <a:lnTo>
                    <a:pt x="133617" y="0"/>
                  </a:lnTo>
                  <a:lnTo>
                    <a:pt x="104832" y="3700"/>
                  </a:lnTo>
                  <a:lnTo>
                    <a:pt x="72102" y="21315"/>
                  </a:lnTo>
                  <a:lnTo>
                    <a:pt x="40887" y="56618"/>
                  </a:lnTo>
                  <a:lnTo>
                    <a:pt x="28637" y="81268"/>
                  </a:lnTo>
                  <a:lnTo>
                    <a:pt x="17778" y="128354"/>
                  </a:lnTo>
                  <a:lnTo>
                    <a:pt x="10790" y="175459"/>
                  </a:lnTo>
                  <a:lnTo>
                    <a:pt x="0" y="213029"/>
                  </a:lnTo>
                  <a:lnTo>
                    <a:pt x="1124" y="222204"/>
                  </a:lnTo>
                  <a:lnTo>
                    <a:pt x="2411" y="225214"/>
                  </a:lnTo>
                  <a:lnTo>
                    <a:pt x="3976" y="227222"/>
                  </a:lnTo>
                  <a:lnTo>
                    <a:pt x="5724" y="228560"/>
                  </a:lnTo>
                  <a:lnTo>
                    <a:pt x="46969" y="230002"/>
                  </a:lnTo>
                  <a:lnTo>
                    <a:pt x="110820" y="2185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1403"/>
            <p:cNvSpPr/>
            <p:nvPr>
              <p:custDataLst>
                <p:tags r:id="rId104"/>
              </p:custDataLst>
            </p:nvPr>
          </p:nvSpPr>
          <p:spPr>
            <a:xfrm>
              <a:off x="9205166" y="3668332"/>
              <a:ext cx="72185" cy="236919"/>
            </a:xfrm>
            <a:custGeom>
              <a:avLst/>
              <a:gdLst/>
              <a:ahLst/>
              <a:cxnLst/>
              <a:rect l="0" t="0" r="0" b="0"/>
              <a:pathLst>
                <a:path w="72185" h="236919">
                  <a:moveTo>
                    <a:pt x="72184" y="21018"/>
                  </a:moveTo>
                  <a:lnTo>
                    <a:pt x="72184" y="21018"/>
                  </a:lnTo>
                  <a:lnTo>
                    <a:pt x="71479" y="7220"/>
                  </a:lnTo>
                  <a:lnTo>
                    <a:pt x="68813" y="1245"/>
                  </a:lnTo>
                  <a:lnTo>
                    <a:pt x="67821" y="75"/>
                  </a:lnTo>
                  <a:lnTo>
                    <a:pt x="67158" y="0"/>
                  </a:lnTo>
                  <a:lnTo>
                    <a:pt x="66717" y="656"/>
                  </a:lnTo>
                  <a:lnTo>
                    <a:pt x="44864" y="14062"/>
                  </a:lnTo>
                  <a:lnTo>
                    <a:pt x="36993" y="25452"/>
                  </a:lnTo>
                  <a:lnTo>
                    <a:pt x="15155" y="64641"/>
                  </a:lnTo>
                  <a:lnTo>
                    <a:pt x="3194" y="106122"/>
                  </a:lnTo>
                  <a:lnTo>
                    <a:pt x="0" y="140544"/>
                  </a:lnTo>
                  <a:lnTo>
                    <a:pt x="5245" y="180408"/>
                  </a:lnTo>
                  <a:lnTo>
                    <a:pt x="17439" y="208979"/>
                  </a:lnTo>
                  <a:lnTo>
                    <a:pt x="29609" y="225443"/>
                  </a:lnTo>
                  <a:lnTo>
                    <a:pt x="46784" y="2369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1404"/>
            <p:cNvSpPr/>
            <p:nvPr>
              <p:custDataLst>
                <p:tags r:id="rId105"/>
              </p:custDataLst>
            </p:nvPr>
          </p:nvSpPr>
          <p:spPr>
            <a:xfrm>
              <a:off x="9086850" y="3651250"/>
              <a:ext cx="139701" cy="165101"/>
            </a:xfrm>
            <a:custGeom>
              <a:avLst/>
              <a:gdLst/>
              <a:ahLst/>
              <a:cxnLst/>
              <a:rect l="0" t="0" r="0" b="0"/>
              <a:pathLst>
                <a:path w="139701" h="1651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4363" y="1411"/>
                  </a:lnTo>
                  <a:lnTo>
                    <a:pt x="5467" y="6742"/>
                  </a:lnTo>
                  <a:lnTo>
                    <a:pt x="35746" y="48334"/>
                  </a:lnTo>
                  <a:lnTo>
                    <a:pt x="66566" y="83701"/>
                  </a:lnTo>
                  <a:lnTo>
                    <a:pt x="104791" y="130206"/>
                  </a:lnTo>
                  <a:lnTo>
                    <a:pt x="13970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6" name="SMARTInkShape-1405"/>
          <p:cNvSpPr/>
          <p:nvPr>
            <p:custDataLst>
              <p:tags r:id="rId3"/>
            </p:custDataLst>
          </p:nvPr>
        </p:nvSpPr>
        <p:spPr>
          <a:xfrm>
            <a:off x="8444731" y="3627781"/>
            <a:ext cx="172220" cy="302870"/>
          </a:xfrm>
          <a:custGeom>
            <a:avLst/>
            <a:gdLst/>
            <a:ahLst/>
            <a:cxnLst/>
            <a:rect l="0" t="0" r="0" b="0"/>
            <a:pathLst>
              <a:path w="172220" h="302870">
                <a:moveTo>
                  <a:pt x="172219" y="169519"/>
                </a:moveTo>
                <a:lnTo>
                  <a:pt x="172219" y="169519"/>
                </a:lnTo>
                <a:lnTo>
                  <a:pt x="168848" y="169519"/>
                </a:lnTo>
                <a:lnTo>
                  <a:pt x="141712" y="157309"/>
                </a:lnTo>
                <a:lnTo>
                  <a:pt x="99107" y="124554"/>
                </a:lnTo>
                <a:lnTo>
                  <a:pt x="76298" y="90134"/>
                </a:lnTo>
                <a:lnTo>
                  <a:pt x="61967" y="57307"/>
                </a:lnTo>
                <a:lnTo>
                  <a:pt x="60617" y="50262"/>
                </a:lnTo>
                <a:lnTo>
                  <a:pt x="61129" y="44153"/>
                </a:lnTo>
                <a:lnTo>
                  <a:pt x="65460" y="33602"/>
                </a:lnTo>
                <a:lnTo>
                  <a:pt x="82573" y="16358"/>
                </a:lnTo>
                <a:lnTo>
                  <a:pt x="102148" y="4586"/>
                </a:lnTo>
                <a:lnTo>
                  <a:pt x="121353" y="0"/>
                </a:lnTo>
                <a:lnTo>
                  <a:pt x="127019" y="1473"/>
                </a:lnTo>
                <a:lnTo>
                  <a:pt x="137078" y="8754"/>
                </a:lnTo>
                <a:lnTo>
                  <a:pt x="138915" y="13660"/>
                </a:lnTo>
                <a:lnTo>
                  <a:pt x="138726" y="19046"/>
                </a:lnTo>
                <a:lnTo>
                  <a:pt x="129839" y="40503"/>
                </a:lnTo>
                <a:lnTo>
                  <a:pt x="110038" y="69203"/>
                </a:lnTo>
                <a:lnTo>
                  <a:pt x="71742" y="113877"/>
                </a:lnTo>
                <a:lnTo>
                  <a:pt x="31617" y="157691"/>
                </a:lnTo>
                <a:lnTo>
                  <a:pt x="10144" y="186868"/>
                </a:lnTo>
                <a:lnTo>
                  <a:pt x="98" y="218874"/>
                </a:lnTo>
                <a:lnTo>
                  <a:pt x="0" y="232847"/>
                </a:lnTo>
                <a:lnTo>
                  <a:pt x="6072" y="243761"/>
                </a:lnTo>
                <a:lnTo>
                  <a:pt x="15824" y="252610"/>
                </a:lnTo>
                <a:lnTo>
                  <a:pt x="27216" y="258895"/>
                </a:lnTo>
                <a:lnTo>
                  <a:pt x="48741" y="256513"/>
                </a:lnTo>
                <a:lnTo>
                  <a:pt x="91697" y="241110"/>
                </a:lnTo>
                <a:lnTo>
                  <a:pt x="101155" y="232852"/>
                </a:lnTo>
                <a:lnTo>
                  <a:pt x="108276" y="221052"/>
                </a:lnTo>
                <a:lnTo>
                  <a:pt x="107718" y="220808"/>
                </a:lnTo>
                <a:lnTo>
                  <a:pt x="105217" y="220536"/>
                </a:lnTo>
                <a:lnTo>
                  <a:pt x="104268" y="221875"/>
                </a:lnTo>
                <a:lnTo>
                  <a:pt x="102743" y="234162"/>
                </a:lnTo>
                <a:lnTo>
                  <a:pt x="102619" y="238014"/>
                </a:lnTo>
                <a:lnTo>
                  <a:pt x="106242" y="246058"/>
                </a:lnTo>
                <a:lnTo>
                  <a:pt x="114335" y="260401"/>
                </a:lnTo>
                <a:lnTo>
                  <a:pt x="121093" y="272705"/>
                </a:lnTo>
                <a:lnTo>
                  <a:pt x="146819" y="30286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3" name="SMARTInkShape-Group279"/>
          <p:cNvGrpSpPr/>
          <p:nvPr/>
        </p:nvGrpSpPr>
        <p:grpSpPr>
          <a:xfrm>
            <a:off x="7161130" y="3589393"/>
            <a:ext cx="752399" cy="310993"/>
            <a:chOff x="7161130" y="3589393"/>
            <a:chExt cx="752399" cy="310993"/>
          </a:xfrm>
        </p:grpSpPr>
        <p:sp>
          <p:nvSpPr>
            <p:cNvPr id="287" name="SMARTInkShape-1406"/>
            <p:cNvSpPr/>
            <p:nvPr>
              <p:custDataLst>
                <p:tags r:id="rId91"/>
              </p:custDataLst>
            </p:nvPr>
          </p:nvSpPr>
          <p:spPr>
            <a:xfrm>
              <a:off x="7794141" y="3589393"/>
              <a:ext cx="119388" cy="290458"/>
            </a:xfrm>
            <a:custGeom>
              <a:avLst/>
              <a:gdLst/>
              <a:ahLst/>
              <a:cxnLst/>
              <a:rect l="0" t="0" r="0" b="0"/>
              <a:pathLst>
                <a:path w="119388" h="290458">
                  <a:moveTo>
                    <a:pt x="3659" y="17407"/>
                  </a:moveTo>
                  <a:lnTo>
                    <a:pt x="3659" y="17407"/>
                  </a:lnTo>
                  <a:lnTo>
                    <a:pt x="288" y="10665"/>
                  </a:lnTo>
                  <a:lnTo>
                    <a:pt x="0" y="7973"/>
                  </a:lnTo>
                  <a:lnTo>
                    <a:pt x="1561" y="3102"/>
                  </a:lnTo>
                  <a:lnTo>
                    <a:pt x="10253" y="466"/>
                  </a:lnTo>
                  <a:lnTo>
                    <a:pt x="23523" y="0"/>
                  </a:lnTo>
                  <a:lnTo>
                    <a:pt x="70944" y="4906"/>
                  </a:lnTo>
                  <a:lnTo>
                    <a:pt x="91799" y="8215"/>
                  </a:lnTo>
                  <a:lnTo>
                    <a:pt x="109973" y="6765"/>
                  </a:lnTo>
                  <a:lnTo>
                    <a:pt x="117467" y="8679"/>
                  </a:lnTo>
                  <a:lnTo>
                    <a:pt x="119042" y="10177"/>
                  </a:lnTo>
                  <a:lnTo>
                    <a:pt x="119387" y="11881"/>
                  </a:lnTo>
                  <a:lnTo>
                    <a:pt x="103056" y="59374"/>
                  </a:lnTo>
                  <a:lnTo>
                    <a:pt x="95364" y="101269"/>
                  </a:lnTo>
                  <a:lnTo>
                    <a:pt x="93113" y="146130"/>
                  </a:lnTo>
                  <a:lnTo>
                    <a:pt x="92668" y="192176"/>
                  </a:lnTo>
                  <a:lnTo>
                    <a:pt x="97599" y="235217"/>
                  </a:lnTo>
                  <a:lnTo>
                    <a:pt x="97621" y="245444"/>
                  </a:lnTo>
                  <a:lnTo>
                    <a:pt x="95279" y="252342"/>
                  </a:lnTo>
                  <a:lnTo>
                    <a:pt x="86242" y="257759"/>
                  </a:lnTo>
                  <a:lnTo>
                    <a:pt x="41761" y="273468"/>
                  </a:lnTo>
                  <a:lnTo>
                    <a:pt x="10009" y="2904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1407"/>
            <p:cNvSpPr/>
            <p:nvPr>
              <p:custDataLst>
                <p:tags r:id="rId92"/>
              </p:custDataLst>
            </p:nvPr>
          </p:nvSpPr>
          <p:spPr>
            <a:xfrm>
              <a:off x="7613650" y="3672065"/>
              <a:ext cx="101601" cy="195086"/>
            </a:xfrm>
            <a:custGeom>
              <a:avLst/>
              <a:gdLst/>
              <a:ahLst/>
              <a:cxnLst/>
              <a:rect l="0" t="0" r="0" b="0"/>
              <a:pathLst>
                <a:path w="101601" h="195086">
                  <a:moveTo>
                    <a:pt x="101600" y="10935"/>
                  </a:moveTo>
                  <a:lnTo>
                    <a:pt x="101600" y="10935"/>
                  </a:lnTo>
                  <a:lnTo>
                    <a:pt x="98229" y="4193"/>
                  </a:lnTo>
                  <a:lnTo>
                    <a:pt x="96531" y="2207"/>
                  </a:lnTo>
                  <a:lnTo>
                    <a:pt x="92761" y="0"/>
                  </a:lnTo>
                  <a:lnTo>
                    <a:pt x="73189" y="8871"/>
                  </a:lnTo>
                  <a:lnTo>
                    <a:pt x="48419" y="28276"/>
                  </a:lnTo>
                  <a:lnTo>
                    <a:pt x="23205" y="62013"/>
                  </a:lnTo>
                  <a:lnTo>
                    <a:pt x="7973" y="103288"/>
                  </a:lnTo>
                  <a:lnTo>
                    <a:pt x="2362" y="140057"/>
                  </a:lnTo>
                  <a:lnTo>
                    <a:pt x="0" y="1950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1408"/>
            <p:cNvSpPr/>
            <p:nvPr>
              <p:custDataLst>
                <p:tags r:id="rId93"/>
              </p:custDataLst>
            </p:nvPr>
          </p:nvSpPr>
          <p:spPr>
            <a:xfrm>
              <a:off x="7577315" y="3672065"/>
              <a:ext cx="131586" cy="156986"/>
            </a:xfrm>
            <a:custGeom>
              <a:avLst/>
              <a:gdLst/>
              <a:ahLst/>
              <a:cxnLst/>
              <a:rect l="0" t="0" r="0" b="0"/>
              <a:pathLst>
                <a:path w="131586" h="156986">
                  <a:moveTo>
                    <a:pt x="10935" y="10935"/>
                  </a:moveTo>
                  <a:lnTo>
                    <a:pt x="10935" y="10935"/>
                  </a:lnTo>
                  <a:lnTo>
                    <a:pt x="0" y="0"/>
                  </a:lnTo>
                  <a:lnTo>
                    <a:pt x="822" y="117"/>
                  </a:lnTo>
                  <a:lnTo>
                    <a:pt x="5500" y="2129"/>
                  </a:lnTo>
                  <a:lnTo>
                    <a:pt x="49182" y="46465"/>
                  </a:lnTo>
                  <a:lnTo>
                    <a:pt x="83217" y="89162"/>
                  </a:lnTo>
                  <a:lnTo>
                    <a:pt x="108755" y="129686"/>
                  </a:lnTo>
                  <a:lnTo>
                    <a:pt x="131585" y="1569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1409"/>
            <p:cNvSpPr/>
            <p:nvPr>
              <p:custDataLst>
                <p:tags r:id="rId94"/>
              </p:custDataLst>
            </p:nvPr>
          </p:nvSpPr>
          <p:spPr>
            <a:xfrm>
              <a:off x="7381029" y="3604651"/>
              <a:ext cx="136489" cy="270082"/>
            </a:xfrm>
            <a:custGeom>
              <a:avLst/>
              <a:gdLst/>
              <a:ahLst/>
              <a:cxnLst/>
              <a:rect l="0" t="0" r="0" b="0"/>
              <a:pathLst>
                <a:path w="136489" h="270082">
                  <a:moveTo>
                    <a:pt x="131021" y="21199"/>
                  </a:moveTo>
                  <a:lnTo>
                    <a:pt x="131021" y="21199"/>
                  </a:lnTo>
                  <a:lnTo>
                    <a:pt x="134391" y="17828"/>
                  </a:lnTo>
                  <a:lnTo>
                    <a:pt x="136047" y="14292"/>
                  </a:lnTo>
                  <a:lnTo>
                    <a:pt x="136488" y="12361"/>
                  </a:lnTo>
                  <a:lnTo>
                    <a:pt x="136077" y="10368"/>
                  </a:lnTo>
                  <a:lnTo>
                    <a:pt x="133739" y="6272"/>
                  </a:lnTo>
                  <a:lnTo>
                    <a:pt x="121713" y="0"/>
                  </a:lnTo>
                  <a:lnTo>
                    <a:pt x="106893" y="1429"/>
                  </a:lnTo>
                  <a:lnTo>
                    <a:pt x="64162" y="17707"/>
                  </a:lnTo>
                  <a:lnTo>
                    <a:pt x="43712" y="30591"/>
                  </a:lnTo>
                  <a:lnTo>
                    <a:pt x="28402" y="48205"/>
                  </a:lnTo>
                  <a:lnTo>
                    <a:pt x="12469" y="79085"/>
                  </a:lnTo>
                  <a:lnTo>
                    <a:pt x="769" y="125849"/>
                  </a:lnTo>
                  <a:lnTo>
                    <a:pt x="0" y="156236"/>
                  </a:lnTo>
                  <a:lnTo>
                    <a:pt x="12097" y="200780"/>
                  </a:lnTo>
                  <a:lnTo>
                    <a:pt x="19687" y="243048"/>
                  </a:lnTo>
                  <a:lnTo>
                    <a:pt x="25438" y="259009"/>
                  </a:lnTo>
                  <a:lnTo>
                    <a:pt x="30294" y="262994"/>
                  </a:lnTo>
                  <a:lnTo>
                    <a:pt x="45096" y="269304"/>
                  </a:lnTo>
                  <a:lnTo>
                    <a:pt x="73263" y="270081"/>
                  </a:lnTo>
                  <a:lnTo>
                    <a:pt x="118321" y="2624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1410"/>
            <p:cNvSpPr/>
            <p:nvPr>
              <p:custDataLst>
                <p:tags r:id="rId95"/>
              </p:custDataLst>
            </p:nvPr>
          </p:nvSpPr>
          <p:spPr>
            <a:xfrm>
              <a:off x="7169150" y="3771900"/>
              <a:ext cx="165101" cy="19051"/>
            </a:xfrm>
            <a:custGeom>
              <a:avLst/>
              <a:gdLst/>
              <a:ahLst/>
              <a:cxnLst/>
              <a:rect l="0" t="0" r="0" b="0"/>
              <a:pathLst>
                <a:path w="165101" h="19051">
                  <a:moveTo>
                    <a:pt x="0" y="19050"/>
                  </a:moveTo>
                  <a:lnTo>
                    <a:pt x="0" y="19050"/>
                  </a:lnTo>
                  <a:lnTo>
                    <a:pt x="46160" y="13981"/>
                  </a:lnTo>
                  <a:lnTo>
                    <a:pt x="79311" y="10212"/>
                  </a:lnTo>
                  <a:lnTo>
                    <a:pt x="113801" y="6185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1411"/>
            <p:cNvSpPr/>
            <p:nvPr>
              <p:custDataLst>
                <p:tags r:id="rId96"/>
              </p:custDataLst>
            </p:nvPr>
          </p:nvSpPr>
          <p:spPr>
            <a:xfrm>
              <a:off x="7161130" y="3639694"/>
              <a:ext cx="141371" cy="260692"/>
            </a:xfrm>
            <a:custGeom>
              <a:avLst/>
              <a:gdLst/>
              <a:ahLst/>
              <a:cxnLst/>
              <a:rect l="0" t="0" r="0" b="0"/>
              <a:pathLst>
                <a:path w="141371" h="260692">
                  <a:moveTo>
                    <a:pt x="135020" y="11556"/>
                  </a:moveTo>
                  <a:lnTo>
                    <a:pt x="135020" y="11556"/>
                  </a:lnTo>
                  <a:lnTo>
                    <a:pt x="135020" y="8185"/>
                  </a:lnTo>
                  <a:lnTo>
                    <a:pt x="133139" y="4649"/>
                  </a:lnTo>
                  <a:lnTo>
                    <a:pt x="131649" y="2718"/>
                  </a:lnTo>
                  <a:lnTo>
                    <a:pt x="128112" y="572"/>
                  </a:lnTo>
                  <a:lnTo>
                    <a:pt x="126181" y="0"/>
                  </a:lnTo>
                  <a:lnTo>
                    <a:pt x="120272" y="1246"/>
                  </a:lnTo>
                  <a:lnTo>
                    <a:pt x="98240" y="11166"/>
                  </a:lnTo>
                  <a:lnTo>
                    <a:pt x="58437" y="44649"/>
                  </a:lnTo>
                  <a:lnTo>
                    <a:pt x="22211" y="85816"/>
                  </a:lnTo>
                  <a:lnTo>
                    <a:pt x="7677" y="111797"/>
                  </a:lnTo>
                  <a:lnTo>
                    <a:pt x="0" y="141524"/>
                  </a:lnTo>
                  <a:lnTo>
                    <a:pt x="2272" y="172674"/>
                  </a:lnTo>
                  <a:lnTo>
                    <a:pt x="12276" y="202837"/>
                  </a:lnTo>
                  <a:lnTo>
                    <a:pt x="40330" y="239423"/>
                  </a:lnTo>
                  <a:lnTo>
                    <a:pt x="54599" y="248767"/>
                  </a:lnTo>
                  <a:lnTo>
                    <a:pt x="90128" y="260515"/>
                  </a:lnTo>
                  <a:lnTo>
                    <a:pt x="117328" y="260691"/>
                  </a:lnTo>
                  <a:lnTo>
                    <a:pt x="129038" y="256103"/>
                  </a:lnTo>
                  <a:lnTo>
                    <a:pt x="141370" y="2465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4" name="SMARTInkShape-1412"/>
          <p:cNvSpPr/>
          <p:nvPr>
            <p:custDataLst>
              <p:tags r:id="rId4"/>
            </p:custDataLst>
          </p:nvPr>
        </p:nvSpPr>
        <p:spPr>
          <a:xfrm>
            <a:off x="6571174" y="3712269"/>
            <a:ext cx="210627" cy="218382"/>
          </a:xfrm>
          <a:custGeom>
            <a:avLst/>
            <a:gdLst/>
            <a:ahLst/>
            <a:cxnLst/>
            <a:rect l="0" t="0" r="0" b="0"/>
            <a:pathLst>
              <a:path w="210627" h="218382">
                <a:moveTo>
                  <a:pt x="140776" y="15181"/>
                </a:moveTo>
                <a:lnTo>
                  <a:pt x="140776" y="15181"/>
                </a:lnTo>
                <a:lnTo>
                  <a:pt x="149504" y="5747"/>
                </a:lnTo>
                <a:lnTo>
                  <a:pt x="152299" y="0"/>
                </a:lnTo>
                <a:lnTo>
                  <a:pt x="152692" y="121"/>
                </a:lnTo>
                <a:lnTo>
                  <a:pt x="152953" y="908"/>
                </a:lnTo>
                <a:lnTo>
                  <a:pt x="116801" y="26761"/>
                </a:lnTo>
                <a:lnTo>
                  <a:pt x="78796" y="53341"/>
                </a:lnTo>
                <a:lnTo>
                  <a:pt x="33256" y="97586"/>
                </a:lnTo>
                <a:lnTo>
                  <a:pt x="10846" y="126067"/>
                </a:lnTo>
                <a:lnTo>
                  <a:pt x="2360" y="143721"/>
                </a:lnTo>
                <a:lnTo>
                  <a:pt x="0" y="159093"/>
                </a:lnTo>
                <a:lnTo>
                  <a:pt x="359" y="166156"/>
                </a:lnTo>
                <a:lnTo>
                  <a:pt x="4832" y="172981"/>
                </a:lnTo>
                <a:lnTo>
                  <a:pt x="21089" y="186209"/>
                </a:lnTo>
                <a:lnTo>
                  <a:pt x="46190" y="193498"/>
                </a:lnTo>
                <a:lnTo>
                  <a:pt x="77571" y="198150"/>
                </a:lnTo>
                <a:lnTo>
                  <a:pt x="115036" y="204921"/>
                </a:lnTo>
                <a:lnTo>
                  <a:pt x="149562" y="208871"/>
                </a:lnTo>
                <a:lnTo>
                  <a:pt x="195115" y="214777"/>
                </a:lnTo>
                <a:lnTo>
                  <a:pt x="210626" y="21838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7" name="SMARTInkShape-Group281"/>
          <p:cNvGrpSpPr/>
          <p:nvPr/>
        </p:nvGrpSpPr>
        <p:grpSpPr>
          <a:xfrm>
            <a:off x="6089650" y="3717729"/>
            <a:ext cx="215901" cy="244672"/>
            <a:chOff x="6089650" y="3717729"/>
            <a:chExt cx="215901" cy="244672"/>
          </a:xfrm>
        </p:grpSpPr>
        <p:sp>
          <p:nvSpPr>
            <p:cNvPr id="295" name="SMARTInkShape-1413"/>
            <p:cNvSpPr/>
            <p:nvPr>
              <p:custDataLst>
                <p:tags r:id="rId89"/>
              </p:custDataLst>
            </p:nvPr>
          </p:nvSpPr>
          <p:spPr>
            <a:xfrm>
              <a:off x="6121400" y="3717729"/>
              <a:ext cx="184151" cy="244672"/>
            </a:xfrm>
            <a:custGeom>
              <a:avLst/>
              <a:gdLst/>
              <a:ahLst/>
              <a:cxnLst/>
              <a:rect l="0" t="0" r="0" b="0"/>
              <a:pathLst>
                <a:path w="184151" h="244672">
                  <a:moveTo>
                    <a:pt x="184150" y="3371"/>
                  </a:moveTo>
                  <a:lnTo>
                    <a:pt x="184150" y="3371"/>
                  </a:lnTo>
                  <a:lnTo>
                    <a:pt x="177409" y="0"/>
                  </a:lnTo>
                  <a:lnTo>
                    <a:pt x="170335" y="227"/>
                  </a:lnTo>
                  <a:lnTo>
                    <a:pt x="166474" y="1275"/>
                  </a:lnTo>
                  <a:lnTo>
                    <a:pt x="123348" y="34487"/>
                  </a:lnTo>
                  <a:lnTo>
                    <a:pt x="87819" y="74209"/>
                  </a:lnTo>
                  <a:lnTo>
                    <a:pt x="63019" y="107527"/>
                  </a:lnTo>
                  <a:lnTo>
                    <a:pt x="37886" y="141149"/>
                  </a:lnTo>
                  <a:lnTo>
                    <a:pt x="10050" y="188441"/>
                  </a:lnTo>
                  <a:lnTo>
                    <a:pt x="2820" y="213095"/>
                  </a:lnTo>
                  <a:lnTo>
                    <a:pt x="0" y="2446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1414"/>
            <p:cNvSpPr/>
            <p:nvPr>
              <p:custDataLst>
                <p:tags r:id="rId90"/>
              </p:custDataLst>
            </p:nvPr>
          </p:nvSpPr>
          <p:spPr>
            <a:xfrm>
              <a:off x="6089650" y="3727450"/>
              <a:ext cx="196851" cy="203201"/>
            </a:xfrm>
            <a:custGeom>
              <a:avLst/>
              <a:gdLst/>
              <a:ahLst/>
              <a:cxnLst/>
              <a:rect l="0" t="0" r="0" b="0"/>
              <a:pathLst>
                <a:path w="196851" h="2032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37249" y="36628"/>
                  </a:lnTo>
                  <a:lnTo>
                    <a:pt x="78222" y="71295"/>
                  </a:lnTo>
                  <a:lnTo>
                    <a:pt x="119367" y="108379"/>
                  </a:lnTo>
                  <a:lnTo>
                    <a:pt x="154999" y="146176"/>
                  </a:lnTo>
                  <a:lnTo>
                    <a:pt x="19685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0" name="SMARTInkShape-Group282"/>
          <p:cNvGrpSpPr/>
          <p:nvPr/>
        </p:nvGrpSpPr>
        <p:grpSpPr>
          <a:xfrm>
            <a:off x="5058674" y="3816350"/>
            <a:ext cx="281677" cy="171056"/>
            <a:chOff x="5058674" y="3816350"/>
            <a:chExt cx="281677" cy="171056"/>
          </a:xfrm>
        </p:grpSpPr>
        <p:sp>
          <p:nvSpPr>
            <p:cNvPr id="298" name="SMARTInkShape-1415"/>
            <p:cNvSpPr/>
            <p:nvPr>
              <p:custDataLst>
                <p:tags r:id="rId87"/>
              </p:custDataLst>
            </p:nvPr>
          </p:nvSpPr>
          <p:spPr>
            <a:xfrm>
              <a:off x="5207000" y="3816350"/>
              <a:ext cx="133351" cy="160807"/>
            </a:xfrm>
            <a:custGeom>
              <a:avLst/>
              <a:gdLst/>
              <a:ahLst/>
              <a:cxnLst/>
              <a:rect l="0" t="0" r="0" b="0"/>
              <a:pathLst>
                <a:path w="133351" h="160807">
                  <a:moveTo>
                    <a:pt x="0" y="38100"/>
                  </a:moveTo>
                  <a:lnTo>
                    <a:pt x="0" y="38100"/>
                  </a:lnTo>
                  <a:lnTo>
                    <a:pt x="3371" y="34729"/>
                  </a:lnTo>
                  <a:lnTo>
                    <a:pt x="8789" y="33074"/>
                  </a:lnTo>
                  <a:lnTo>
                    <a:pt x="27136" y="32012"/>
                  </a:lnTo>
                  <a:lnTo>
                    <a:pt x="38872" y="37511"/>
                  </a:lnTo>
                  <a:lnTo>
                    <a:pt x="44964" y="41940"/>
                  </a:lnTo>
                  <a:lnTo>
                    <a:pt x="60280" y="65030"/>
                  </a:lnTo>
                  <a:lnTo>
                    <a:pt x="70385" y="97584"/>
                  </a:lnTo>
                  <a:lnTo>
                    <a:pt x="71106" y="127300"/>
                  </a:lnTo>
                  <a:lnTo>
                    <a:pt x="63481" y="150607"/>
                  </a:lnTo>
                  <a:lnTo>
                    <a:pt x="59253" y="155438"/>
                  </a:lnTo>
                  <a:lnTo>
                    <a:pt x="48913" y="160806"/>
                  </a:lnTo>
                  <a:lnTo>
                    <a:pt x="44603" y="160120"/>
                  </a:lnTo>
                  <a:lnTo>
                    <a:pt x="41024" y="157547"/>
                  </a:lnTo>
                  <a:lnTo>
                    <a:pt x="37933" y="153715"/>
                  </a:lnTo>
                  <a:lnTo>
                    <a:pt x="34498" y="141930"/>
                  </a:lnTo>
                  <a:lnTo>
                    <a:pt x="34446" y="115666"/>
                  </a:lnTo>
                  <a:lnTo>
                    <a:pt x="35664" y="104627"/>
                  </a:lnTo>
                  <a:lnTo>
                    <a:pt x="46425" y="82955"/>
                  </a:lnTo>
                  <a:lnTo>
                    <a:pt x="85448" y="40296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SMARTInkShape-1416"/>
            <p:cNvSpPr/>
            <p:nvPr>
              <p:custDataLst>
                <p:tags r:id="rId88"/>
              </p:custDataLst>
            </p:nvPr>
          </p:nvSpPr>
          <p:spPr>
            <a:xfrm>
              <a:off x="5058674" y="3846336"/>
              <a:ext cx="127719" cy="141070"/>
            </a:xfrm>
            <a:custGeom>
              <a:avLst/>
              <a:gdLst/>
              <a:ahLst/>
              <a:cxnLst/>
              <a:rect l="0" t="0" r="0" b="0"/>
              <a:pathLst>
                <a:path w="127719" h="141070">
                  <a:moveTo>
                    <a:pt x="84826" y="46214"/>
                  </a:moveTo>
                  <a:lnTo>
                    <a:pt x="84826" y="46214"/>
                  </a:lnTo>
                  <a:lnTo>
                    <a:pt x="85532" y="36075"/>
                  </a:lnTo>
                  <a:lnTo>
                    <a:pt x="88197" y="28537"/>
                  </a:lnTo>
                  <a:lnTo>
                    <a:pt x="87970" y="20483"/>
                  </a:lnTo>
                  <a:lnTo>
                    <a:pt x="85447" y="7187"/>
                  </a:lnTo>
                  <a:lnTo>
                    <a:pt x="83124" y="4673"/>
                  </a:lnTo>
                  <a:lnTo>
                    <a:pt x="74897" y="0"/>
                  </a:lnTo>
                  <a:lnTo>
                    <a:pt x="62305" y="1215"/>
                  </a:lnTo>
                  <a:lnTo>
                    <a:pt x="54994" y="3515"/>
                  </a:lnTo>
                  <a:lnTo>
                    <a:pt x="31223" y="23606"/>
                  </a:lnTo>
                  <a:lnTo>
                    <a:pt x="9677" y="55272"/>
                  </a:lnTo>
                  <a:lnTo>
                    <a:pt x="0" y="88095"/>
                  </a:lnTo>
                  <a:lnTo>
                    <a:pt x="1465" y="98124"/>
                  </a:lnTo>
                  <a:lnTo>
                    <a:pt x="10617" y="116792"/>
                  </a:lnTo>
                  <a:lnTo>
                    <a:pt x="31637" y="136427"/>
                  </a:lnTo>
                  <a:lnTo>
                    <a:pt x="51309" y="140872"/>
                  </a:lnTo>
                  <a:lnTo>
                    <a:pt x="62481" y="141069"/>
                  </a:lnTo>
                  <a:lnTo>
                    <a:pt x="84303" y="133763"/>
                  </a:lnTo>
                  <a:lnTo>
                    <a:pt x="104349" y="120402"/>
                  </a:lnTo>
                  <a:lnTo>
                    <a:pt x="120314" y="102705"/>
                  </a:lnTo>
                  <a:lnTo>
                    <a:pt x="126939" y="83080"/>
                  </a:lnTo>
                  <a:lnTo>
                    <a:pt x="127718" y="72908"/>
                  </a:lnTo>
                  <a:lnTo>
                    <a:pt x="122940" y="54080"/>
                  </a:lnTo>
                  <a:lnTo>
                    <a:pt x="112348" y="37010"/>
                  </a:lnTo>
                  <a:lnTo>
                    <a:pt x="95882" y="22367"/>
                  </a:lnTo>
                  <a:lnTo>
                    <a:pt x="66778" y="8966"/>
                  </a:lnTo>
                  <a:lnTo>
                    <a:pt x="51875" y="6846"/>
                  </a:lnTo>
                  <a:lnTo>
                    <a:pt x="41959" y="8256"/>
                  </a:lnTo>
                  <a:lnTo>
                    <a:pt x="39314" y="9620"/>
                  </a:lnTo>
                  <a:lnTo>
                    <a:pt x="37551" y="11234"/>
                  </a:lnTo>
                  <a:lnTo>
                    <a:pt x="39199" y="13016"/>
                  </a:lnTo>
                  <a:lnTo>
                    <a:pt x="59426" y="208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1" name="SMARTInkShape-1417"/>
          <p:cNvSpPr/>
          <p:nvPr>
            <p:custDataLst>
              <p:tags r:id="rId5"/>
            </p:custDataLst>
          </p:nvPr>
        </p:nvSpPr>
        <p:spPr>
          <a:xfrm>
            <a:off x="9877485" y="2915972"/>
            <a:ext cx="155516" cy="263962"/>
          </a:xfrm>
          <a:custGeom>
            <a:avLst/>
            <a:gdLst/>
            <a:ahLst/>
            <a:cxnLst/>
            <a:rect l="0" t="0" r="0" b="0"/>
            <a:pathLst>
              <a:path w="155516" h="263962">
                <a:moveTo>
                  <a:pt x="155515" y="30428"/>
                </a:moveTo>
                <a:lnTo>
                  <a:pt x="155515" y="30428"/>
                </a:lnTo>
                <a:lnTo>
                  <a:pt x="145402" y="27057"/>
                </a:lnTo>
                <a:lnTo>
                  <a:pt x="138557" y="21639"/>
                </a:lnTo>
                <a:lnTo>
                  <a:pt x="132456" y="15233"/>
                </a:lnTo>
                <a:lnTo>
                  <a:pt x="125040" y="10034"/>
                </a:lnTo>
                <a:lnTo>
                  <a:pt x="98643" y="1653"/>
                </a:lnTo>
                <a:lnTo>
                  <a:pt x="82731" y="0"/>
                </a:lnTo>
                <a:lnTo>
                  <a:pt x="57906" y="5812"/>
                </a:lnTo>
                <a:lnTo>
                  <a:pt x="39419" y="16471"/>
                </a:lnTo>
                <a:lnTo>
                  <a:pt x="25004" y="31937"/>
                </a:lnTo>
                <a:lnTo>
                  <a:pt x="11795" y="56667"/>
                </a:lnTo>
                <a:lnTo>
                  <a:pt x="5686" y="93079"/>
                </a:lnTo>
                <a:lnTo>
                  <a:pt x="3877" y="131776"/>
                </a:lnTo>
                <a:lnTo>
                  <a:pt x="2559" y="177709"/>
                </a:lnTo>
                <a:lnTo>
                  <a:pt x="0" y="216990"/>
                </a:lnTo>
                <a:lnTo>
                  <a:pt x="3142" y="231172"/>
                </a:lnTo>
                <a:lnTo>
                  <a:pt x="9242" y="242179"/>
                </a:lnTo>
                <a:lnTo>
                  <a:pt x="20419" y="249893"/>
                </a:lnTo>
                <a:lnTo>
                  <a:pt x="48225" y="258203"/>
                </a:lnTo>
                <a:lnTo>
                  <a:pt x="95125" y="263961"/>
                </a:lnTo>
                <a:lnTo>
                  <a:pt x="111270" y="260985"/>
                </a:lnTo>
                <a:lnTo>
                  <a:pt x="130115" y="25267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0" name="SMARTInkShape-Group284"/>
          <p:cNvGrpSpPr/>
          <p:nvPr/>
        </p:nvGrpSpPr>
        <p:grpSpPr>
          <a:xfrm>
            <a:off x="9005183" y="2884538"/>
            <a:ext cx="1681680" cy="315863"/>
            <a:chOff x="9005183" y="2884538"/>
            <a:chExt cx="1681680" cy="315863"/>
          </a:xfrm>
        </p:grpSpPr>
        <p:sp>
          <p:nvSpPr>
            <p:cNvPr id="302" name="SMARTInkShape-1418"/>
            <p:cNvSpPr/>
            <p:nvPr>
              <p:custDataLst>
                <p:tags r:id="rId79"/>
              </p:custDataLst>
            </p:nvPr>
          </p:nvSpPr>
          <p:spPr>
            <a:xfrm>
              <a:off x="10528300" y="2934683"/>
              <a:ext cx="158563" cy="265718"/>
            </a:xfrm>
            <a:custGeom>
              <a:avLst/>
              <a:gdLst/>
              <a:ahLst/>
              <a:cxnLst/>
              <a:rect l="0" t="0" r="0" b="0"/>
              <a:pathLst>
                <a:path w="158563" h="265718">
                  <a:moveTo>
                    <a:pt x="19050" y="18067"/>
                  </a:moveTo>
                  <a:lnTo>
                    <a:pt x="19050" y="18067"/>
                  </a:lnTo>
                  <a:lnTo>
                    <a:pt x="19050" y="14696"/>
                  </a:lnTo>
                  <a:lnTo>
                    <a:pt x="22813" y="11160"/>
                  </a:lnTo>
                  <a:lnTo>
                    <a:pt x="25791" y="9229"/>
                  </a:lnTo>
                  <a:lnTo>
                    <a:pt x="65503" y="3994"/>
                  </a:lnTo>
                  <a:lnTo>
                    <a:pt x="109601" y="0"/>
                  </a:lnTo>
                  <a:lnTo>
                    <a:pt x="149062" y="1028"/>
                  </a:lnTo>
                  <a:lnTo>
                    <a:pt x="154409" y="2475"/>
                  </a:lnTo>
                  <a:lnTo>
                    <a:pt x="157267" y="4850"/>
                  </a:lnTo>
                  <a:lnTo>
                    <a:pt x="158467" y="7844"/>
                  </a:lnTo>
                  <a:lnTo>
                    <a:pt x="158562" y="11252"/>
                  </a:lnTo>
                  <a:lnTo>
                    <a:pt x="147869" y="37704"/>
                  </a:lnTo>
                  <a:lnTo>
                    <a:pt x="124223" y="78051"/>
                  </a:lnTo>
                  <a:lnTo>
                    <a:pt x="104539" y="114156"/>
                  </a:lnTo>
                  <a:lnTo>
                    <a:pt x="91651" y="151665"/>
                  </a:lnTo>
                  <a:lnTo>
                    <a:pt x="80976" y="198895"/>
                  </a:lnTo>
                  <a:lnTo>
                    <a:pt x="82086" y="215087"/>
                  </a:lnTo>
                  <a:lnTo>
                    <a:pt x="95101" y="249117"/>
                  </a:lnTo>
                  <a:lnTo>
                    <a:pt x="96562" y="250417"/>
                  </a:lnTo>
                  <a:lnTo>
                    <a:pt x="98241" y="251284"/>
                  </a:lnTo>
                  <a:lnTo>
                    <a:pt x="98654" y="251861"/>
                  </a:lnTo>
                  <a:lnTo>
                    <a:pt x="98225" y="252247"/>
                  </a:lnTo>
                  <a:lnTo>
                    <a:pt x="56700" y="258440"/>
                  </a:lnTo>
                  <a:lnTo>
                    <a:pt x="0" y="265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SMARTInkShape-1419"/>
            <p:cNvSpPr/>
            <p:nvPr>
              <p:custDataLst>
                <p:tags r:id="rId80"/>
              </p:custDataLst>
            </p:nvPr>
          </p:nvSpPr>
          <p:spPr>
            <a:xfrm>
              <a:off x="10401300" y="2979915"/>
              <a:ext cx="114301" cy="188736"/>
            </a:xfrm>
            <a:custGeom>
              <a:avLst/>
              <a:gdLst/>
              <a:ahLst/>
              <a:cxnLst/>
              <a:rect l="0" t="0" r="0" b="0"/>
              <a:pathLst>
                <a:path w="114301" h="188736">
                  <a:moveTo>
                    <a:pt x="114300" y="10935"/>
                  </a:moveTo>
                  <a:lnTo>
                    <a:pt x="114300" y="10935"/>
                  </a:lnTo>
                  <a:lnTo>
                    <a:pt x="114300" y="4193"/>
                  </a:lnTo>
                  <a:lnTo>
                    <a:pt x="112888" y="2207"/>
                  </a:lnTo>
                  <a:lnTo>
                    <a:pt x="110537" y="883"/>
                  </a:lnTo>
                  <a:lnTo>
                    <a:pt x="107557" y="0"/>
                  </a:lnTo>
                  <a:lnTo>
                    <a:pt x="93251" y="2129"/>
                  </a:lnTo>
                  <a:lnTo>
                    <a:pt x="81661" y="12901"/>
                  </a:lnTo>
                  <a:lnTo>
                    <a:pt x="51388" y="59302"/>
                  </a:lnTo>
                  <a:lnTo>
                    <a:pt x="36785" y="94646"/>
                  </a:lnTo>
                  <a:lnTo>
                    <a:pt x="22815" y="131224"/>
                  </a:lnTo>
                  <a:lnTo>
                    <a:pt x="3421" y="176179"/>
                  </a:lnTo>
                  <a:lnTo>
                    <a:pt x="0" y="1887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SMARTInkShape-1420"/>
            <p:cNvSpPr/>
            <p:nvPr>
              <p:custDataLst>
                <p:tags r:id="rId81"/>
              </p:custDataLst>
            </p:nvPr>
          </p:nvSpPr>
          <p:spPr>
            <a:xfrm>
              <a:off x="10299700" y="2962079"/>
              <a:ext cx="127001" cy="130372"/>
            </a:xfrm>
            <a:custGeom>
              <a:avLst/>
              <a:gdLst/>
              <a:ahLst/>
              <a:cxnLst/>
              <a:rect l="0" t="0" r="0" b="0"/>
              <a:pathLst>
                <a:path w="127001" h="130372">
                  <a:moveTo>
                    <a:pt x="0" y="3371"/>
                  </a:moveTo>
                  <a:lnTo>
                    <a:pt x="0" y="3371"/>
                  </a:lnTo>
                  <a:lnTo>
                    <a:pt x="3371" y="0"/>
                  </a:lnTo>
                  <a:lnTo>
                    <a:pt x="6480" y="1123"/>
                  </a:lnTo>
                  <a:lnTo>
                    <a:pt x="51739" y="42640"/>
                  </a:lnTo>
                  <a:lnTo>
                    <a:pt x="88187" y="87616"/>
                  </a:lnTo>
                  <a:lnTo>
                    <a:pt x="127000" y="130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SMARTInkShape-1421"/>
            <p:cNvSpPr/>
            <p:nvPr>
              <p:custDataLst>
                <p:tags r:id="rId82"/>
              </p:custDataLst>
            </p:nvPr>
          </p:nvSpPr>
          <p:spPr>
            <a:xfrm>
              <a:off x="10103472" y="2912578"/>
              <a:ext cx="145429" cy="265269"/>
            </a:xfrm>
            <a:custGeom>
              <a:avLst/>
              <a:gdLst/>
              <a:ahLst/>
              <a:cxnLst/>
              <a:rect l="0" t="0" r="0" b="0"/>
              <a:pathLst>
                <a:path w="145429" h="265269">
                  <a:moveTo>
                    <a:pt x="145428" y="27472"/>
                  </a:moveTo>
                  <a:lnTo>
                    <a:pt x="145428" y="27472"/>
                  </a:lnTo>
                  <a:lnTo>
                    <a:pt x="145428" y="20730"/>
                  </a:lnTo>
                  <a:lnTo>
                    <a:pt x="143547" y="15539"/>
                  </a:lnTo>
                  <a:lnTo>
                    <a:pt x="136589" y="6457"/>
                  </a:lnTo>
                  <a:lnTo>
                    <a:pt x="127131" y="0"/>
                  </a:lnTo>
                  <a:lnTo>
                    <a:pt x="105278" y="360"/>
                  </a:lnTo>
                  <a:lnTo>
                    <a:pt x="79830" y="8307"/>
                  </a:lnTo>
                  <a:lnTo>
                    <a:pt x="47360" y="28704"/>
                  </a:lnTo>
                  <a:lnTo>
                    <a:pt x="35754" y="40719"/>
                  </a:lnTo>
                  <a:lnTo>
                    <a:pt x="24658" y="62755"/>
                  </a:lnTo>
                  <a:lnTo>
                    <a:pt x="24023" y="100555"/>
                  </a:lnTo>
                  <a:lnTo>
                    <a:pt x="24627" y="141993"/>
                  </a:lnTo>
                  <a:lnTo>
                    <a:pt x="21377" y="180778"/>
                  </a:lnTo>
                  <a:lnTo>
                    <a:pt x="10028" y="222281"/>
                  </a:lnTo>
                  <a:lnTo>
                    <a:pt x="2532" y="240886"/>
                  </a:lnTo>
                  <a:lnTo>
                    <a:pt x="0" y="256443"/>
                  </a:lnTo>
                  <a:lnTo>
                    <a:pt x="498" y="258436"/>
                  </a:lnTo>
                  <a:lnTo>
                    <a:pt x="1534" y="259764"/>
                  </a:lnTo>
                  <a:lnTo>
                    <a:pt x="2934" y="260651"/>
                  </a:lnTo>
                  <a:lnTo>
                    <a:pt x="18382" y="265268"/>
                  </a:lnTo>
                  <a:lnTo>
                    <a:pt x="63266" y="262997"/>
                  </a:lnTo>
                  <a:lnTo>
                    <a:pt x="113678" y="2624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SMARTInkShape-1422"/>
            <p:cNvSpPr/>
            <p:nvPr>
              <p:custDataLst>
                <p:tags r:id="rId83"/>
              </p:custDataLst>
            </p:nvPr>
          </p:nvSpPr>
          <p:spPr>
            <a:xfrm>
              <a:off x="9845193" y="3048000"/>
              <a:ext cx="149708" cy="19051"/>
            </a:xfrm>
            <a:custGeom>
              <a:avLst/>
              <a:gdLst/>
              <a:ahLst/>
              <a:cxnLst/>
              <a:rect l="0" t="0" r="0" b="0"/>
              <a:pathLst>
                <a:path w="149708" h="19051">
                  <a:moveTo>
                    <a:pt x="3657" y="19050"/>
                  </a:moveTo>
                  <a:lnTo>
                    <a:pt x="3657" y="19050"/>
                  </a:lnTo>
                  <a:lnTo>
                    <a:pt x="286" y="15679"/>
                  </a:lnTo>
                  <a:lnTo>
                    <a:pt x="0" y="14686"/>
                  </a:lnTo>
                  <a:lnTo>
                    <a:pt x="513" y="14024"/>
                  </a:lnTo>
                  <a:lnTo>
                    <a:pt x="19890" y="9590"/>
                  </a:lnTo>
                  <a:lnTo>
                    <a:pt x="61147" y="7310"/>
                  </a:lnTo>
                  <a:lnTo>
                    <a:pt x="95531" y="4895"/>
                  </a:lnTo>
                  <a:lnTo>
                    <a:pt x="14970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1423"/>
            <p:cNvSpPr/>
            <p:nvPr>
              <p:custDataLst>
                <p:tags r:id="rId84"/>
              </p:custDataLst>
            </p:nvPr>
          </p:nvSpPr>
          <p:spPr>
            <a:xfrm>
              <a:off x="9474200" y="2946400"/>
              <a:ext cx="183237" cy="228601"/>
            </a:xfrm>
            <a:custGeom>
              <a:avLst/>
              <a:gdLst/>
              <a:ahLst/>
              <a:cxnLst/>
              <a:rect l="0" t="0" r="0" b="0"/>
              <a:pathLst>
                <a:path w="183237" h="228601">
                  <a:moveTo>
                    <a:pt x="6350" y="0"/>
                  </a:moveTo>
                  <a:lnTo>
                    <a:pt x="6350" y="0"/>
                  </a:lnTo>
                  <a:lnTo>
                    <a:pt x="44632" y="26039"/>
                  </a:lnTo>
                  <a:lnTo>
                    <a:pt x="83701" y="49500"/>
                  </a:lnTo>
                  <a:lnTo>
                    <a:pt x="128596" y="74326"/>
                  </a:lnTo>
                  <a:lnTo>
                    <a:pt x="170797" y="104235"/>
                  </a:lnTo>
                  <a:lnTo>
                    <a:pt x="177364" y="109706"/>
                  </a:lnTo>
                  <a:lnTo>
                    <a:pt x="181037" y="114765"/>
                  </a:lnTo>
                  <a:lnTo>
                    <a:pt x="182780" y="119549"/>
                  </a:lnTo>
                  <a:lnTo>
                    <a:pt x="183236" y="124150"/>
                  </a:lnTo>
                  <a:lnTo>
                    <a:pt x="180718" y="128627"/>
                  </a:lnTo>
                  <a:lnTo>
                    <a:pt x="170394" y="137366"/>
                  </a:lnTo>
                  <a:lnTo>
                    <a:pt x="135232" y="153590"/>
                  </a:lnTo>
                  <a:lnTo>
                    <a:pt x="89065" y="171803"/>
                  </a:lnTo>
                  <a:lnTo>
                    <a:pt x="46381" y="190605"/>
                  </a:lnTo>
                  <a:lnTo>
                    <a:pt x="11357" y="210851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1424"/>
            <p:cNvSpPr/>
            <p:nvPr>
              <p:custDataLst>
                <p:tags r:id="rId85"/>
              </p:custDataLst>
            </p:nvPr>
          </p:nvSpPr>
          <p:spPr>
            <a:xfrm>
              <a:off x="9146867" y="2884538"/>
              <a:ext cx="86034" cy="284113"/>
            </a:xfrm>
            <a:custGeom>
              <a:avLst/>
              <a:gdLst/>
              <a:ahLst/>
              <a:cxnLst/>
              <a:rect l="0" t="0" r="0" b="0"/>
              <a:pathLst>
                <a:path w="86034" h="284113">
                  <a:moveTo>
                    <a:pt x="86033" y="36462"/>
                  </a:moveTo>
                  <a:lnTo>
                    <a:pt x="86033" y="36462"/>
                  </a:lnTo>
                  <a:lnTo>
                    <a:pt x="85328" y="21959"/>
                  </a:lnTo>
                  <a:lnTo>
                    <a:pt x="82662" y="13318"/>
                  </a:lnTo>
                  <a:lnTo>
                    <a:pt x="77244" y="6655"/>
                  </a:lnTo>
                  <a:lnTo>
                    <a:pt x="73824" y="3891"/>
                  </a:lnTo>
                  <a:lnTo>
                    <a:pt x="64377" y="819"/>
                  </a:lnTo>
                  <a:lnTo>
                    <a:pt x="58897" y="0"/>
                  </a:lnTo>
                  <a:lnTo>
                    <a:pt x="47160" y="2853"/>
                  </a:lnTo>
                  <a:lnTo>
                    <a:pt x="34889" y="9530"/>
                  </a:lnTo>
                  <a:lnTo>
                    <a:pt x="16787" y="25895"/>
                  </a:lnTo>
                  <a:lnTo>
                    <a:pt x="6809" y="40467"/>
                  </a:lnTo>
                  <a:lnTo>
                    <a:pt x="0" y="67909"/>
                  </a:lnTo>
                  <a:lnTo>
                    <a:pt x="1353" y="105125"/>
                  </a:lnTo>
                  <a:lnTo>
                    <a:pt x="6222" y="144060"/>
                  </a:lnTo>
                  <a:lnTo>
                    <a:pt x="12134" y="182408"/>
                  </a:lnTo>
                  <a:lnTo>
                    <a:pt x="14678" y="227516"/>
                  </a:lnTo>
                  <a:lnTo>
                    <a:pt x="5152" y="274550"/>
                  </a:lnTo>
                  <a:lnTo>
                    <a:pt x="3483" y="2841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SMARTInkShape-1425"/>
            <p:cNvSpPr/>
            <p:nvPr>
              <p:custDataLst>
                <p:tags r:id="rId86"/>
              </p:custDataLst>
            </p:nvPr>
          </p:nvSpPr>
          <p:spPr>
            <a:xfrm>
              <a:off x="9005183" y="2890133"/>
              <a:ext cx="157868" cy="145168"/>
            </a:xfrm>
            <a:custGeom>
              <a:avLst/>
              <a:gdLst/>
              <a:ahLst/>
              <a:cxnLst/>
              <a:rect l="0" t="0" r="0" b="0"/>
              <a:pathLst>
                <a:path w="157868" h="145168">
                  <a:moveTo>
                    <a:pt x="5467" y="5467"/>
                  </a:moveTo>
                  <a:lnTo>
                    <a:pt x="5467" y="5467"/>
                  </a:lnTo>
                  <a:lnTo>
                    <a:pt x="0" y="0"/>
                  </a:lnTo>
                  <a:lnTo>
                    <a:pt x="35551" y="37434"/>
                  </a:lnTo>
                  <a:lnTo>
                    <a:pt x="80867" y="79593"/>
                  </a:lnTo>
                  <a:lnTo>
                    <a:pt x="125828" y="116117"/>
                  </a:lnTo>
                  <a:lnTo>
                    <a:pt x="157867" y="145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1" name="SMARTInkShape-1426"/>
          <p:cNvSpPr/>
          <p:nvPr>
            <p:custDataLst>
              <p:tags r:id="rId6"/>
            </p:custDataLst>
          </p:nvPr>
        </p:nvSpPr>
        <p:spPr>
          <a:xfrm>
            <a:off x="8374789" y="2830056"/>
            <a:ext cx="187282" cy="370345"/>
          </a:xfrm>
          <a:custGeom>
            <a:avLst/>
            <a:gdLst/>
            <a:ahLst/>
            <a:cxnLst/>
            <a:rect l="0" t="0" r="0" b="0"/>
            <a:pathLst>
              <a:path w="187282" h="370345">
                <a:moveTo>
                  <a:pt x="178661" y="192544"/>
                </a:moveTo>
                <a:lnTo>
                  <a:pt x="178661" y="192544"/>
                </a:lnTo>
                <a:lnTo>
                  <a:pt x="164157" y="191838"/>
                </a:lnTo>
                <a:lnTo>
                  <a:pt x="126619" y="177617"/>
                </a:lnTo>
                <a:lnTo>
                  <a:pt x="105072" y="144377"/>
                </a:lnTo>
                <a:lnTo>
                  <a:pt x="98447" y="115633"/>
                </a:lnTo>
                <a:lnTo>
                  <a:pt x="98684" y="75446"/>
                </a:lnTo>
                <a:lnTo>
                  <a:pt x="102899" y="53012"/>
                </a:lnTo>
                <a:lnTo>
                  <a:pt x="111827" y="33633"/>
                </a:lnTo>
                <a:lnTo>
                  <a:pt x="132126" y="10228"/>
                </a:lnTo>
                <a:lnTo>
                  <a:pt x="147864" y="2154"/>
                </a:lnTo>
                <a:lnTo>
                  <a:pt x="156014" y="0"/>
                </a:lnTo>
                <a:lnTo>
                  <a:pt x="170713" y="1371"/>
                </a:lnTo>
                <a:lnTo>
                  <a:pt x="177596" y="3712"/>
                </a:lnTo>
                <a:lnTo>
                  <a:pt x="182185" y="8801"/>
                </a:lnTo>
                <a:lnTo>
                  <a:pt x="187281" y="23862"/>
                </a:lnTo>
                <a:lnTo>
                  <a:pt x="182020" y="46078"/>
                </a:lnTo>
                <a:lnTo>
                  <a:pt x="159431" y="86352"/>
                </a:lnTo>
                <a:lnTo>
                  <a:pt x="125926" y="129565"/>
                </a:lnTo>
                <a:lnTo>
                  <a:pt x="89187" y="171767"/>
                </a:lnTo>
                <a:lnTo>
                  <a:pt x="53374" y="211082"/>
                </a:lnTo>
                <a:lnTo>
                  <a:pt x="22299" y="249542"/>
                </a:lnTo>
                <a:lnTo>
                  <a:pt x="6862" y="274321"/>
                </a:lnTo>
                <a:lnTo>
                  <a:pt x="0" y="297093"/>
                </a:lnTo>
                <a:lnTo>
                  <a:pt x="3110" y="305282"/>
                </a:lnTo>
                <a:lnTo>
                  <a:pt x="10121" y="311447"/>
                </a:lnTo>
                <a:lnTo>
                  <a:pt x="29670" y="318768"/>
                </a:lnTo>
                <a:lnTo>
                  <a:pt x="69084" y="317718"/>
                </a:lnTo>
                <a:lnTo>
                  <a:pt x="104256" y="307346"/>
                </a:lnTo>
                <a:lnTo>
                  <a:pt x="109302" y="304356"/>
                </a:lnTo>
                <a:lnTo>
                  <a:pt x="111960" y="301658"/>
                </a:lnTo>
                <a:lnTo>
                  <a:pt x="113028" y="299153"/>
                </a:lnTo>
                <a:lnTo>
                  <a:pt x="113739" y="298189"/>
                </a:lnTo>
                <a:lnTo>
                  <a:pt x="114212" y="298252"/>
                </a:lnTo>
                <a:lnTo>
                  <a:pt x="114527" y="298999"/>
                </a:lnTo>
                <a:lnTo>
                  <a:pt x="112998" y="301711"/>
                </a:lnTo>
                <a:lnTo>
                  <a:pt x="111603" y="303422"/>
                </a:lnTo>
                <a:lnTo>
                  <a:pt x="109056" y="335155"/>
                </a:lnTo>
                <a:lnTo>
                  <a:pt x="112254" y="352156"/>
                </a:lnTo>
                <a:lnTo>
                  <a:pt x="117632" y="360614"/>
                </a:lnTo>
                <a:lnTo>
                  <a:pt x="127861" y="37034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8" name="SMARTInkShape-Group286"/>
          <p:cNvGrpSpPr/>
          <p:nvPr/>
        </p:nvGrpSpPr>
        <p:grpSpPr>
          <a:xfrm>
            <a:off x="7067550" y="2816420"/>
            <a:ext cx="768855" cy="295936"/>
            <a:chOff x="7067550" y="2816420"/>
            <a:chExt cx="768855" cy="295936"/>
          </a:xfrm>
        </p:grpSpPr>
        <p:sp>
          <p:nvSpPr>
            <p:cNvPr id="312" name="SMARTInkShape-1427"/>
            <p:cNvSpPr/>
            <p:nvPr>
              <p:custDataLst>
                <p:tags r:id="rId73"/>
              </p:custDataLst>
            </p:nvPr>
          </p:nvSpPr>
          <p:spPr>
            <a:xfrm>
              <a:off x="7536282" y="2895600"/>
              <a:ext cx="121819" cy="203201"/>
            </a:xfrm>
            <a:custGeom>
              <a:avLst/>
              <a:gdLst/>
              <a:ahLst/>
              <a:cxnLst/>
              <a:rect l="0" t="0" r="0" b="0"/>
              <a:pathLst>
                <a:path w="121819" h="203201">
                  <a:moveTo>
                    <a:pt x="121818" y="0"/>
                  </a:moveTo>
                  <a:lnTo>
                    <a:pt x="121818" y="0"/>
                  </a:lnTo>
                  <a:lnTo>
                    <a:pt x="115076" y="0"/>
                  </a:lnTo>
                  <a:lnTo>
                    <a:pt x="97399" y="10113"/>
                  </a:lnTo>
                  <a:lnTo>
                    <a:pt x="50982" y="54292"/>
                  </a:lnTo>
                  <a:lnTo>
                    <a:pt x="23688" y="91817"/>
                  </a:lnTo>
                  <a:lnTo>
                    <a:pt x="5959" y="134214"/>
                  </a:lnTo>
                  <a:lnTo>
                    <a:pt x="0" y="172412"/>
                  </a:lnTo>
                  <a:lnTo>
                    <a:pt x="1168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1428"/>
            <p:cNvSpPr/>
            <p:nvPr>
              <p:custDataLst>
                <p:tags r:id="rId74"/>
              </p:custDataLst>
            </p:nvPr>
          </p:nvSpPr>
          <p:spPr>
            <a:xfrm>
              <a:off x="7688245" y="2816420"/>
              <a:ext cx="148160" cy="276031"/>
            </a:xfrm>
            <a:custGeom>
              <a:avLst/>
              <a:gdLst/>
              <a:ahLst/>
              <a:cxnLst/>
              <a:rect l="0" t="0" r="0" b="0"/>
              <a:pathLst>
                <a:path w="148160" h="276031">
                  <a:moveTo>
                    <a:pt x="14305" y="28380"/>
                  </a:moveTo>
                  <a:lnTo>
                    <a:pt x="14305" y="28380"/>
                  </a:lnTo>
                  <a:lnTo>
                    <a:pt x="0" y="19542"/>
                  </a:lnTo>
                  <a:lnTo>
                    <a:pt x="1946" y="17549"/>
                  </a:lnTo>
                  <a:lnTo>
                    <a:pt x="39863" y="7181"/>
                  </a:lnTo>
                  <a:lnTo>
                    <a:pt x="80371" y="3104"/>
                  </a:lnTo>
                  <a:lnTo>
                    <a:pt x="120462" y="0"/>
                  </a:lnTo>
                  <a:lnTo>
                    <a:pt x="141479" y="3978"/>
                  </a:lnTo>
                  <a:lnTo>
                    <a:pt x="145654" y="5762"/>
                  </a:lnTo>
                  <a:lnTo>
                    <a:pt x="147732" y="9068"/>
                  </a:lnTo>
                  <a:lnTo>
                    <a:pt x="148159" y="18386"/>
                  </a:lnTo>
                  <a:lnTo>
                    <a:pt x="136204" y="53165"/>
                  </a:lnTo>
                  <a:lnTo>
                    <a:pt x="117999" y="91384"/>
                  </a:lnTo>
                  <a:lnTo>
                    <a:pt x="108607" y="129128"/>
                  </a:lnTo>
                  <a:lnTo>
                    <a:pt x="110372" y="162967"/>
                  </a:lnTo>
                  <a:lnTo>
                    <a:pt x="123253" y="204125"/>
                  </a:lnTo>
                  <a:lnTo>
                    <a:pt x="145205" y="249746"/>
                  </a:lnTo>
                  <a:lnTo>
                    <a:pt x="143199" y="253568"/>
                  </a:lnTo>
                  <a:lnTo>
                    <a:pt x="133444" y="261579"/>
                  </a:lnTo>
                  <a:lnTo>
                    <a:pt x="112087" y="270650"/>
                  </a:lnTo>
                  <a:lnTo>
                    <a:pt x="64942" y="275321"/>
                  </a:lnTo>
                  <a:lnTo>
                    <a:pt x="46055" y="2760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1429"/>
            <p:cNvSpPr/>
            <p:nvPr>
              <p:custDataLst>
                <p:tags r:id="rId75"/>
              </p:custDataLst>
            </p:nvPr>
          </p:nvSpPr>
          <p:spPr>
            <a:xfrm>
              <a:off x="7493000" y="2908300"/>
              <a:ext cx="152401" cy="146051"/>
            </a:xfrm>
            <a:custGeom>
              <a:avLst/>
              <a:gdLst/>
              <a:ahLst/>
              <a:cxnLst/>
              <a:rect l="0" t="0" r="0" b="0"/>
              <a:pathLst>
                <a:path w="152401" h="146051">
                  <a:moveTo>
                    <a:pt x="0" y="0"/>
                  </a:moveTo>
                  <a:lnTo>
                    <a:pt x="0" y="0"/>
                  </a:lnTo>
                  <a:lnTo>
                    <a:pt x="43307" y="39545"/>
                  </a:lnTo>
                  <a:lnTo>
                    <a:pt x="86558" y="78994"/>
                  </a:lnTo>
                  <a:lnTo>
                    <a:pt x="119638" y="120366"/>
                  </a:lnTo>
                  <a:lnTo>
                    <a:pt x="15240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SMARTInkShape-1430"/>
            <p:cNvSpPr/>
            <p:nvPr>
              <p:custDataLst>
                <p:tags r:id="rId76"/>
              </p:custDataLst>
            </p:nvPr>
          </p:nvSpPr>
          <p:spPr>
            <a:xfrm>
              <a:off x="7332962" y="2832517"/>
              <a:ext cx="140989" cy="265727"/>
            </a:xfrm>
            <a:custGeom>
              <a:avLst/>
              <a:gdLst/>
              <a:ahLst/>
              <a:cxnLst/>
              <a:rect l="0" t="0" r="0" b="0"/>
              <a:pathLst>
                <a:path w="140989" h="265727">
                  <a:moveTo>
                    <a:pt x="140988" y="18633"/>
                  </a:moveTo>
                  <a:lnTo>
                    <a:pt x="140988" y="18633"/>
                  </a:lnTo>
                  <a:lnTo>
                    <a:pt x="140988" y="11891"/>
                  </a:lnTo>
                  <a:lnTo>
                    <a:pt x="139576" y="9199"/>
                  </a:lnTo>
                  <a:lnTo>
                    <a:pt x="134246" y="4327"/>
                  </a:lnTo>
                  <a:lnTo>
                    <a:pt x="127173" y="1692"/>
                  </a:lnTo>
                  <a:lnTo>
                    <a:pt x="107764" y="0"/>
                  </a:lnTo>
                  <a:lnTo>
                    <a:pt x="95882" y="3531"/>
                  </a:lnTo>
                  <a:lnTo>
                    <a:pt x="55268" y="21975"/>
                  </a:lnTo>
                  <a:lnTo>
                    <a:pt x="29824" y="39379"/>
                  </a:lnTo>
                  <a:lnTo>
                    <a:pt x="9978" y="62096"/>
                  </a:lnTo>
                  <a:lnTo>
                    <a:pt x="2093" y="78401"/>
                  </a:lnTo>
                  <a:lnTo>
                    <a:pt x="0" y="96938"/>
                  </a:lnTo>
                  <a:lnTo>
                    <a:pt x="4668" y="127207"/>
                  </a:lnTo>
                  <a:lnTo>
                    <a:pt x="18889" y="169040"/>
                  </a:lnTo>
                  <a:lnTo>
                    <a:pt x="24377" y="200703"/>
                  </a:lnTo>
                  <a:lnTo>
                    <a:pt x="23239" y="242917"/>
                  </a:lnTo>
                  <a:lnTo>
                    <a:pt x="26007" y="259943"/>
                  </a:lnTo>
                  <a:lnTo>
                    <a:pt x="27645" y="262056"/>
                  </a:lnTo>
                  <a:lnTo>
                    <a:pt x="33228" y="264404"/>
                  </a:lnTo>
                  <a:lnTo>
                    <a:pt x="44304" y="265726"/>
                  </a:lnTo>
                  <a:lnTo>
                    <a:pt x="88745" y="254276"/>
                  </a:lnTo>
                  <a:lnTo>
                    <a:pt x="115588" y="2472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SMARTInkShape-1431"/>
            <p:cNvSpPr/>
            <p:nvPr>
              <p:custDataLst>
                <p:tags r:id="rId77"/>
              </p:custDataLst>
            </p:nvPr>
          </p:nvSpPr>
          <p:spPr>
            <a:xfrm>
              <a:off x="7075353" y="2852371"/>
              <a:ext cx="150948" cy="259985"/>
            </a:xfrm>
            <a:custGeom>
              <a:avLst/>
              <a:gdLst/>
              <a:ahLst/>
              <a:cxnLst/>
              <a:rect l="0" t="0" r="0" b="0"/>
              <a:pathLst>
                <a:path w="150948" h="259985">
                  <a:moveTo>
                    <a:pt x="125547" y="17829"/>
                  </a:moveTo>
                  <a:lnTo>
                    <a:pt x="125547" y="17829"/>
                  </a:lnTo>
                  <a:lnTo>
                    <a:pt x="125547" y="14458"/>
                  </a:lnTo>
                  <a:lnTo>
                    <a:pt x="121784" y="10922"/>
                  </a:lnTo>
                  <a:lnTo>
                    <a:pt x="107871" y="2902"/>
                  </a:lnTo>
                  <a:lnTo>
                    <a:pt x="92323" y="0"/>
                  </a:lnTo>
                  <a:lnTo>
                    <a:pt x="82323" y="3085"/>
                  </a:lnTo>
                  <a:lnTo>
                    <a:pt x="36964" y="33346"/>
                  </a:lnTo>
                  <a:lnTo>
                    <a:pt x="21265" y="50126"/>
                  </a:lnTo>
                  <a:lnTo>
                    <a:pt x="5905" y="81961"/>
                  </a:lnTo>
                  <a:lnTo>
                    <a:pt x="0" y="120599"/>
                  </a:lnTo>
                  <a:lnTo>
                    <a:pt x="2204" y="165365"/>
                  </a:lnTo>
                  <a:lnTo>
                    <a:pt x="10140" y="204833"/>
                  </a:lnTo>
                  <a:lnTo>
                    <a:pt x="28592" y="244993"/>
                  </a:lnTo>
                  <a:lnTo>
                    <a:pt x="42475" y="254728"/>
                  </a:lnTo>
                  <a:lnTo>
                    <a:pt x="51114" y="258312"/>
                  </a:lnTo>
                  <a:lnTo>
                    <a:pt x="86873" y="259984"/>
                  </a:lnTo>
                  <a:lnTo>
                    <a:pt x="133900" y="254934"/>
                  </a:lnTo>
                  <a:lnTo>
                    <a:pt x="150947" y="2527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SMARTInkShape-1432"/>
            <p:cNvSpPr/>
            <p:nvPr>
              <p:custDataLst>
                <p:tags r:id="rId78"/>
              </p:custDataLst>
            </p:nvPr>
          </p:nvSpPr>
          <p:spPr>
            <a:xfrm>
              <a:off x="7067550" y="2978150"/>
              <a:ext cx="177801" cy="38101"/>
            </a:xfrm>
            <a:custGeom>
              <a:avLst/>
              <a:gdLst/>
              <a:ahLst/>
              <a:cxnLst/>
              <a:rect l="0" t="0" r="0" b="0"/>
              <a:pathLst>
                <a:path w="177801" h="38101">
                  <a:moveTo>
                    <a:pt x="0" y="38100"/>
                  </a:moveTo>
                  <a:lnTo>
                    <a:pt x="0" y="38100"/>
                  </a:lnTo>
                  <a:lnTo>
                    <a:pt x="39999" y="29262"/>
                  </a:lnTo>
                  <a:lnTo>
                    <a:pt x="86875" y="19802"/>
                  </a:lnTo>
                  <a:lnTo>
                    <a:pt x="122572" y="12094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9" name="SMARTInkShape-1433"/>
          <p:cNvSpPr/>
          <p:nvPr>
            <p:custDataLst>
              <p:tags r:id="rId7"/>
            </p:custDataLst>
          </p:nvPr>
        </p:nvSpPr>
        <p:spPr>
          <a:xfrm>
            <a:off x="6565922" y="2882978"/>
            <a:ext cx="218394" cy="279323"/>
          </a:xfrm>
          <a:custGeom>
            <a:avLst/>
            <a:gdLst/>
            <a:ahLst/>
            <a:cxnLst/>
            <a:rect l="0" t="0" r="0" b="0"/>
            <a:pathLst>
              <a:path w="218394" h="279323">
                <a:moveTo>
                  <a:pt x="6328" y="6272"/>
                </a:moveTo>
                <a:lnTo>
                  <a:pt x="6328" y="6272"/>
                </a:lnTo>
                <a:lnTo>
                  <a:pt x="55" y="0"/>
                </a:lnTo>
                <a:lnTo>
                  <a:pt x="0" y="3316"/>
                </a:lnTo>
                <a:lnTo>
                  <a:pt x="6726" y="15509"/>
                </a:lnTo>
                <a:lnTo>
                  <a:pt x="27769" y="32527"/>
                </a:lnTo>
                <a:lnTo>
                  <a:pt x="63090" y="50975"/>
                </a:lnTo>
                <a:lnTo>
                  <a:pt x="104834" y="73218"/>
                </a:lnTo>
                <a:lnTo>
                  <a:pt x="148482" y="94312"/>
                </a:lnTo>
                <a:lnTo>
                  <a:pt x="195222" y="115333"/>
                </a:lnTo>
                <a:lnTo>
                  <a:pt x="209285" y="124358"/>
                </a:lnTo>
                <a:lnTo>
                  <a:pt x="216476" y="133073"/>
                </a:lnTo>
                <a:lnTo>
                  <a:pt x="218393" y="137373"/>
                </a:lnTo>
                <a:lnTo>
                  <a:pt x="218261" y="142356"/>
                </a:lnTo>
                <a:lnTo>
                  <a:pt x="214349" y="153537"/>
                </a:lnTo>
                <a:lnTo>
                  <a:pt x="197471" y="171732"/>
                </a:lnTo>
                <a:lnTo>
                  <a:pt x="155641" y="201913"/>
                </a:lnTo>
                <a:lnTo>
                  <a:pt x="114853" y="225969"/>
                </a:lnTo>
                <a:lnTo>
                  <a:pt x="74310" y="246815"/>
                </a:lnTo>
                <a:lnTo>
                  <a:pt x="39896" y="272480"/>
                </a:lnTo>
                <a:lnTo>
                  <a:pt x="37881" y="274761"/>
                </a:lnTo>
                <a:lnTo>
                  <a:pt x="37240" y="276281"/>
                </a:lnTo>
                <a:lnTo>
                  <a:pt x="38078" y="27932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2" name="SMARTInkShape-Group288"/>
          <p:cNvGrpSpPr/>
          <p:nvPr/>
        </p:nvGrpSpPr>
        <p:grpSpPr>
          <a:xfrm>
            <a:off x="6045200" y="2901950"/>
            <a:ext cx="254001" cy="260351"/>
            <a:chOff x="6045200" y="2901950"/>
            <a:chExt cx="254001" cy="260351"/>
          </a:xfrm>
        </p:grpSpPr>
        <p:sp>
          <p:nvSpPr>
            <p:cNvPr id="320" name="SMARTInkShape-1434"/>
            <p:cNvSpPr/>
            <p:nvPr>
              <p:custDataLst>
                <p:tags r:id="rId71"/>
              </p:custDataLst>
            </p:nvPr>
          </p:nvSpPr>
          <p:spPr>
            <a:xfrm>
              <a:off x="6057900" y="2910992"/>
              <a:ext cx="203201" cy="251309"/>
            </a:xfrm>
            <a:custGeom>
              <a:avLst/>
              <a:gdLst/>
              <a:ahLst/>
              <a:cxnLst/>
              <a:rect l="0" t="0" r="0" b="0"/>
              <a:pathLst>
                <a:path w="203201" h="251309">
                  <a:moveTo>
                    <a:pt x="203200" y="3658"/>
                  </a:moveTo>
                  <a:lnTo>
                    <a:pt x="203200" y="3658"/>
                  </a:lnTo>
                  <a:lnTo>
                    <a:pt x="196459" y="287"/>
                  </a:lnTo>
                  <a:lnTo>
                    <a:pt x="193766" y="0"/>
                  </a:lnTo>
                  <a:lnTo>
                    <a:pt x="188895" y="1562"/>
                  </a:lnTo>
                  <a:lnTo>
                    <a:pt x="182185" y="6408"/>
                  </a:lnTo>
                  <a:lnTo>
                    <a:pt x="158918" y="42808"/>
                  </a:lnTo>
                  <a:lnTo>
                    <a:pt x="129636" y="83932"/>
                  </a:lnTo>
                  <a:lnTo>
                    <a:pt x="105594" y="115535"/>
                  </a:lnTo>
                  <a:lnTo>
                    <a:pt x="65703" y="162944"/>
                  </a:lnTo>
                  <a:lnTo>
                    <a:pt x="33029" y="200275"/>
                  </a:lnTo>
                  <a:lnTo>
                    <a:pt x="0" y="251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1435"/>
            <p:cNvSpPr/>
            <p:nvPr>
              <p:custDataLst>
                <p:tags r:id="rId72"/>
              </p:custDataLst>
            </p:nvPr>
          </p:nvSpPr>
          <p:spPr>
            <a:xfrm>
              <a:off x="6045200" y="2901950"/>
              <a:ext cx="254001" cy="228601"/>
            </a:xfrm>
            <a:custGeom>
              <a:avLst/>
              <a:gdLst/>
              <a:ahLst/>
              <a:cxnLst/>
              <a:rect l="0" t="0" r="0" b="0"/>
              <a:pathLst>
                <a:path w="254001" h="228601">
                  <a:moveTo>
                    <a:pt x="0" y="0"/>
                  </a:moveTo>
                  <a:lnTo>
                    <a:pt x="0" y="0"/>
                  </a:lnTo>
                  <a:lnTo>
                    <a:pt x="10113" y="0"/>
                  </a:lnTo>
                  <a:lnTo>
                    <a:pt x="29886" y="10113"/>
                  </a:lnTo>
                  <a:lnTo>
                    <a:pt x="72696" y="44043"/>
                  </a:lnTo>
                  <a:lnTo>
                    <a:pt x="113654" y="82821"/>
                  </a:lnTo>
                  <a:lnTo>
                    <a:pt x="155658" y="124885"/>
                  </a:lnTo>
                  <a:lnTo>
                    <a:pt x="191779" y="163062"/>
                  </a:lnTo>
                  <a:lnTo>
                    <a:pt x="232145" y="200080"/>
                  </a:lnTo>
                  <a:lnTo>
                    <a:pt x="25400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7" name="SMARTInkShape-Group289"/>
          <p:cNvGrpSpPr/>
          <p:nvPr/>
        </p:nvGrpSpPr>
        <p:grpSpPr>
          <a:xfrm>
            <a:off x="5099050" y="2798869"/>
            <a:ext cx="184151" cy="318982"/>
            <a:chOff x="5099050" y="2798869"/>
            <a:chExt cx="184151" cy="318982"/>
          </a:xfrm>
        </p:grpSpPr>
        <p:sp>
          <p:nvSpPr>
            <p:cNvPr id="323" name="SMARTInkShape-1436"/>
            <p:cNvSpPr/>
            <p:nvPr>
              <p:custDataLst>
                <p:tags r:id="rId67"/>
              </p:custDataLst>
            </p:nvPr>
          </p:nvSpPr>
          <p:spPr>
            <a:xfrm>
              <a:off x="5157083" y="2997200"/>
              <a:ext cx="126118" cy="25401"/>
            </a:xfrm>
            <a:custGeom>
              <a:avLst/>
              <a:gdLst/>
              <a:ahLst/>
              <a:cxnLst/>
              <a:rect l="0" t="0" r="0" b="0"/>
              <a:pathLst>
                <a:path w="126118" h="25401">
                  <a:moveTo>
                    <a:pt x="5467" y="25400"/>
                  </a:moveTo>
                  <a:lnTo>
                    <a:pt x="5467" y="25400"/>
                  </a:lnTo>
                  <a:lnTo>
                    <a:pt x="0" y="25400"/>
                  </a:lnTo>
                  <a:lnTo>
                    <a:pt x="29362" y="18493"/>
                  </a:lnTo>
                  <a:lnTo>
                    <a:pt x="74166" y="10653"/>
                  </a:lnTo>
                  <a:lnTo>
                    <a:pt x="1261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1437"/>
            <p:cNvSpPr/>
            <p:nvPr>
              <p:custDataLst>
                <p:tags r:id="rId68"/>
              </p:custDataLst>
            </p:nvPr>
          </p:nvSpPr>
          <p:spPr>
            <a:xfrm>
              <a:off x="5215102" y="2798869"/>
              <a:ext cx="68099" cy="318982"/>
            </a:xfrm>
            <a:custGeom>
              <a:avLst/>
              <a:gdLst/>
              <a:ahLst/>
              <a:cxnLst/>
              <a:rect l="0" t="0" r="0" b="0"/>
              <a:pathLst>
                <a:path w="68099" h="318982">
                  <a:moveTo>
                    <a:pt x="68098" y="64981"/>
                  </a:moveTo>
                  <a:lnTo>
                    <a:pt x="68098" y="64981"/>
                  </a:lnTo>
                  <a:lnTo>
                    <a:pt x="68098" y="51497"/>
                  </a:lnTo>
                  <a:lnTo>
                    <a:pt x="61356" y="32998"/>
                  </a:lnTo>
                  <a:lnTo>
                    <a:pt x="50421" y="14112"/>
                  </a:lnTo>
                  <a:lnTo>
                    <a:pt x="40487" y="5213"/>
                  </a:lnTo>
                  <a:lnTo>
                    <a:pt x="30426" y="317"/>
                  </a:lnTo>
                  <a:lnTo>
                    <a:pt x="26756" y="0"/>
                  </a:lnTo>
                  <a:lnTo>
                    <a:pt x="23603" y="493"/>
                  </a:lnTo>
                  <a:lnTo>
                    <a:pt x="16338" y="8568"/>
                  </a:lnTo>
                  <a:lnTo>
                    <a:pt x="9111" y="22269"/>
                  </a:lnTo>
                  <a:lnTo>
                    <a:pt x="1780" y="51228"/>
                  </a:lnTo>
                  <a:lnTo>
                    <a:pt x="0" y="91166"/>
                  </a:lnTo>
                  <a:lnTo>
                    <a:pt x="3628" y="138435"/>
                  </a:lnTo>
                  <a:lnTo>
                    <a:pt x="7224" y="171475"/>
                  </a:lnTo>
                  <a:lnTo>
                    <a:pt x="13216" y="218439"/>
                  </a:lnTo>
                  <a:lnTo>
                    <a:pt x="19459" y="260263"/>
                  </a:lnTo>
                  <a:lnTo>
                    <a:pt x="23096" y="302520"/>
                  </a:lnTo>
                  <a:lnTo>
                    <a:pt x="23648" y="3189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SMARTInkShape-1438"/>
            <p:cNvSpPr/>
            <p:nvPr>
              <p:custDataLst>
                <p:tags r:id="rId69"/>
              </p:custDataLst>
            </p:nvPr>
          </p:nvSpPr>
          <p:spPr>
            <a:xfrm>
              <a:off x="5099933" y="2872750"/>
              <a:ext cx="18168" cy="29201"/>
            </a:xfrm>
            <a:custGeom>
              <a:avLst/>
              <a:gdLst/>
              <a:ahLst/>
              <a:cxnLst/>
              <a:rect l="0" t="0" r="0" b="0"/>
              <a:pathLst>
                <a:path w="18168" h="29201">
                  <a:moveTo>
                    <a:pt x="5467" y="29200"/>
                  </a:moveTo>
                  <a:lnTo>
                    <a:pt x="5467" y="29200"/>
                  </a:lnTo>
                  <a:lnTo>
                    <a:pt x="0" y="6056"/>
                  </a:lnTo>
                  <a:lnTo>
                    <a:pt x="411" y="3187"/>
                  </a:lnTo>
                  <a:lnTo>
                    <a:pt x="1391" y="1275"/>
                  </a:lnTo>
                  <a:lnTo>
                    <a:pt x="2750" y="0"/>
                  </a:lnTo>
                  <a:lnTo>
                    <a:pt x="5066" y="561"/>
                  </a:lnTo>
                  <a:lnTo>
                    <a:pt x="18167" y="10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SMARTInkShape-1439"/>
            <p:cNvSpPr/>
            <p:nvPr>
              <p:custDataLst>
                <p:tags r:id="rId70"/>
              </p:custDataLst>
            </p:nvPr>
          </p:nvSpPr>
          <p:spPr>
            <a:xfrm>
              <a:off x="5099050" y="2984500"/>
              <a:ext cx="25401" cy="101601"/>
            </a:xfrm>
            <a:custGeom>
              <a:avLst/>
              <a:gdLst/>
              <a:ahLst/>
              <a:cxnLst/>
              <a:rect l="0" t="0" r="0" b="0"/>
              <a:pathLst>
                <a:path w="25401" h="101601">
                  <a:moveTo>
                    <a:pt x="0" y="0"/>
                  </a:moveTo>
                  <a:lnTo>
                    <a:pt x="0" y="0"/>
                  </a:lnTo>
                  <a:lnTo>
                    <a:pt x="10832" y="42632"/>
                  </a:lnTo>
                  <a:lnTo>
                    <a:pt x="21199" y="86710"/>
                  </a:lnTo>
                  <a:lnTo>
                    <a:pt x="2540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2" name="SMARTInkShape-Group290"/>
          <p:cNvGrpSpPr/>
          <p:nvPr/>
        </p:nvGrpSpPr>
        <p:grpSpPr>
          <a:xfrm>
            <a:off x="4073042" y="2924557"/>
            <a:ext cx="562459" cy="174244"/>
            <a:chOff x="4073042" y="2924557"/>
            <a:chExt cx="562459" cy="174244"/>
          </a:xfrm>
        </p:grpSpPr>
        <p:sp>
          <p:nvSpPr>
            <p:cNvPr id="328" name="SMARTInkShape-1440"/>
            <p:cNvSpPr/>
            <p:nvPr>
              <p:custDataLst>
                <p:tags r:id="rId63"/>
              </p:custDataLst>
            </p:nvPr>
          </p:nvSpPr>
          <p:spPr>
            <a:xfrm>
              <a:off x="4470400" y="2924557"/>
              <a:ext cx="165101" cy="129794"/>
            </a:xfrm>
            <a:custGeom>
              <a:avLst/>
              <a:gdLst/>
              <a:ahLst/>
              <a:cxnLst/>
              <a:rect l="0" t="0" r="0" b="0"/>
              <a:pathLst>
                <a:path w="165101" h="129794">
                  <a:moveTo>
                    <a:pt x="0" y="91693"/>
                  </a:moveTo>
                  <a:lnTo>
                    <a:pt x="0" y="91693"/>
                  </a:lnTo>
                  <a:lnTo>
                    <a:pt x="3371" y="95064"/>
                  </a:lnTo>
                  <a:lnTo>
                    <a:pt x="5775" y="95351"/>
                  </a:lnTo>
                  <a:lnTo>
                    <a:pt x="17312" y="91679"/>
                  </a:lnTo>
                  <a:lnTo>
                    <a:pt x="37271" y="80557"/>
                  </a:lnTo>
                  <a:lnTo>
                    <a:pt x="55494" y="60720"/>
                  </a:lnTo>
                  <a:lnTo>
                    <a:pt x="71191" y="28295"/>
                  </a:lnTo>
                  <a:lnTo>
                    <a:pt x="72092" y="15538"/>
                  </a:lnTo>
                  <a:lnTo>
                    <a:pt x="71345" y="9173"/>
                  </a:lnTo>
                  <a:lnTo>
                    <a:pt x="68730" y="4930"/>
                  </a:lnTo>
                  <a:lnTo>
                    <a:pt x="64870" y="2101"/>
                  </a:lnTo>
                  <a:lnTo>
                    <a:pt x="60180" y="215"/>
                  </a:lnTo>
                  <a:lnTo>
                    <a:pt x="49325" y="0"/>
                  </a:lnTo>
                  <a:lnTo>
                    <a:pt x="43466" y="931"/>
                  </a:lnTo>
                  <a:lnTo>
                    <a:pt x="31312" y="9491"/>
                  </a:lnTo>
                  <a:lnTo>
                    <a:pt x="20267" y="23409"/>
                  </a:lnTo>
                  <a:lnTo>
                    <a:pt x="13005" y="41354"/>
                  </a:lnTo>
                  <a:lnTo>
                    <a:pt x="13071" y="59207"/>
                  </a:lnTo>
                  <a:lnTo>
                    <a:pt x="18509" y="76549"/>
                  </a:lnTo>
                  <a:lnTo>
                    <a:pt x="27982" y="93664"/>
                  </a:lnTo>
                  <a:lnTo>
                    <a:pt x="48586" y="112424"/>
                  </a:lnTo>
                  <a:lnTo>
                    <a:pt x="68161" y="118546"/>
                  </a:lnTo>
                  <a:lnTo>
                    <a:pt x="110507" y="123873"/>
                  </a:lnTo>
                  <a:lnTo>
                    <a:pt x="165100" y="1297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SMARTInkShape-1441"/>
            <p:cNvSpPr/>
            <p:nvPr>
              <p:custDataLst>
                <p:tags r:id="rId64"/>
              </p:custDataLst>
            </p:nvPr>
          </p:nvSpPr>
          <p:spPr>
            <a:xfrm>
              <a:off x="4327042" y="2927350"/>
              <a:ext cx="111609" cy="158436"/>
            </a:xfrm>
            <a:custGeom>
              <a:avLst/>
              <a:gdLst/>
              <a:ahLst/>
              <a:cxnLst/>
              <a:rect l="0" t="0" r="0" b="0"/>
              <a:pathLst>
                <a:path w="111609" h="158436">
                  <a:moveTo>
                    <a:pt x="3658" y="0"/>
                  </a:moveTo>
                  <a:lnTo>
                    <a:pt x="3658" y="0"/>
                  </a:lnTo>
                  <a:lnTo>
                    <a:pt x="0" y="20984"/>
                  </a:lnTo>
                  <a:lnTo>
                    <a:pt x="2726" y="62131"/>
                  </a:lnTo>
                  <a:lnTo>
                    <a:pt x="7145" y="101195"/>
                  </a:lnTo>
                  <a:lnTo>
                    <a:pt x="21280" y="142207"/>
                  </a:lnTo>
                  <a:lnTo>
                    <a:pt x="29364" y="153279"/>
                  </a:lnTo>
                  <a:lnTo>
                    <a:pt x="33495" y="157219"/>
                  </a:lnTo>
                  <a:lnTo>
                    <a:pt x="37661" y="158435"/>
                  </a:lnTo>
                  <a:lnTo>
                    <a:pt x="41848" y="157834"/>
                  </a:lnTo>
                  <a:lnTo>
                    <a:pt x="46052" y="156023"/>
                  </a:lnTo>
                  <a:lnTo>
                    <a:pt x="54485" y="146484"/>
                  </a:lnTo>
                  <a:lnTo>
                    <a:pt x="75628" y="104218"/>
                  </a:lnTo>
                  <a:lnTo>
                    <a:pt x="90677" y="65062"/>
                  </a:lnTo>
                  <a:lnTo>
                    <a:pt x="111608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SMARTInkShape-1442"/>
            <p:cNvSpPr/>
            <p:nvPr>
              <p:custDataLst>
                <p:tags r:id="rId65"/>
              </p:custDataLst>
            </p:nvPr>
          </p:nvSpPr>
          <p:spPr>
            <a:xfrm>
              <a:off x="4178300" y="2940050"/>
              <a:ext cx="25401" cy="158751"/>
            </a:xfrm>
            <a:custGeom>
              <a:avLst/>
              <a:gdLst/>
              <a:ahLst/>
              <a:cxnLst/>
              <a:rect l="0" t="0" r="0" b="0"/>
              <a:pathLst>
                <a:path w="25401" h="1587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8838" y="18951"/>
                  </a:lnTo>
                  <a:lnTo>
                    <a:pt x="14073" y="64602"/>
                  </a:lnTo>
                  <a:lnTo>
                    <a:pt x="18067" y="106051"/>
                  </a:lnTo>
                  <a:lnTo>
                    <a:pt x="2540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SMARTInkShape-1443"/>
            <p:cNvSpPr/>
            <p:nvPr>
              <p:custDataLst>
                <p:tags r:id="rId66"/>
              </p:custDataLst>
            </p:nvPr>
          </p:nvSpPr>
          <p:spPr>
            <a:xfrm>
              <a:off x="4073042" y="3028950"/>
              <a:ext cx="181459" cy="3372"/>
            </a:xfrm>
            <a:custGeom>
              <a:avLst/>
              <a:gdLst/>
              <a:ahLst/>
              <a:cxnLst/>
              <a:rect l="0" t="0" r="0" b="0"/>
              <a:pathLst>
                <a:path w="181459" h="3372">
                  <a:moveTo>
                    <a:pt x="3658" y="0"/>
                  </a:moveTo>
                  <a:lnTo>
                    <a:pt x="3658" y="0"/>
                  </a:lnTo>
                  <a:lnTo>
                    <a:pt x="287" y="0"/>
                  </a:lnTo>
                  <a:lnTo>
                    <a:pt x="0" y="706"/>
                  </a:lnTo>
                  <a:lnTo>
                    <a:pt x="1562" y="3371"/>
                  </a:lnTo>
                  <a:lnTo>
                    <a:pt x="10252" y="3144"/>
                  </a:lnTo>
                  <a:lnTo>
                    <a:pt x="48940" y="621"/>
                  </a:lnTo>
                  <a:lnTo>
                    <a:pt x="79522" y="276"/>
                  </a:lnTo>
                  <a:lnTo>
                    <a:pt x="113575" y="123"/>
                  </a:lnTo>
                  <a:lnTo>
                    <a:pt x="158836" y="36"/>
                  </a:lnTo>
                  <a:lnTo>
                    <a:pt x="1814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6" name="SMARTInkShape-Group291"/>
          <p:cNvGrpSpPr/>
          <p:nvPr/>
        </p:nvGrpSpPr>
        <p:grpSpPr>
          <a:xfrm>
            <a:off x="3505200" y="2870200"/>
            <a:ext cx="153535" cy="222251"/>
            <a:chOff x="3505200" y="2870200"/>
            <a:chExt cx="153535" cy="222251"/>
          </a:xfrm>
        </p:grpSpPr>
        <p:sp>
          <p:nvSpPr>
            <p:cNvPr id="333" name="SMARTInkShape-1444"/>
            <p:cNvSpPr/>
            <p:nvPr>
              <p:custDataLst>
                <p:tags r:id="rId60"/>
              </p:custDataLst>
            </p:nvPr>
          </p:nvSpPr>
          <p:spPr>
            <a:xfrm>
              <a:off x="3581946" y="2916027"/>
              <a:ext cx="76789" cy="176424"/>
            </a:xfrm>
            <a:custGeom>
              <a:avLst/>
              <a:gdLst/>
              <a:ahLst/>
              <a:cxnLst/>
              <a:rect l="0" t="0" r="0" b="0"/>
              <a:pathLst>
                <a:path w="76789" h="176424">
                  <a:moveTo>
                    <a:pt x="43904" y="30373"/>
                  </a:moveTo>
                  <a:lnTo>
                    <a:pt x="43904" y="30373"/>
                  </a:lnTo>
                  <a:lnTo>
                    <a:pt x="43904" y="10600"/>
                  </a:lnTo>
                  <a:lnTo>
                    <a:pt x="42022" y="5592"/>
                  </a:lnTo>
                  <a:lnTo>
                    <a:pt x="40533" y="3269"/>
                  </a:lnTo>
                  <a:lnTo>
                    <a:pt x="38129" y="1720"/>
                  </a:lnTo>
                  <a:lnTo>
                    <a:pt x="31694" y="0"/>
                  </a:lnTo>
                  <a:lnTo>
                    <a:pt x="22250" y="2998"/>
                  </a:lnTo>
                  <a:lnTo>
                    <a:pt x="12407" y="9034"/>
                  </a:lnTo>
                  <a:lnTo>
                    <a:pt x="5681" y="16420"/>
                  </a:lnTo>
                  <a:lnTo>
                    <a:pt x="2222" y="24407"/>
                  </a:lnTo>
                  <a:lnTo>
                    <a:pt x="0" y="44404"/>
                  </a:lnTo>
                  <a:lnTo>
                    <a:pt x="3460" y="56364"/>
                  </a:lnTo>
                  <a:lnTo>
                    <a:pt x="11111" y="68736"/>
                  </a:lnTo>
                  <a:lnTo>
                    <a:pt x="30581" y="86190"/>
                  </a:lnTo>
                  <a:lnTo>
                    <a:pt x="62872" y="108349"/>
                  </a:lnTo>
                  <a:lnTo>
                    <a:pt x="75238" y="122778"/>
                  </a:lnTo>
                  <a:lnTo>
                    <a:pt x="76788" y="127254"/>
                  </a:lnTo>
                  <a:lnTo>
                    <a:pt x="76628" y="135991"/>
                  </a:lnTo>
                  <a:lnTo>
                    <a:pt x="68561" y="146459"/>
                  </a:lnTo>
                  <a:lnTo>
                    <a:pt x="40386" y="167055"/>
                  </a:lnTo>
                  <a:lnTo>
                    <a:pt x="12154" y="1764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SMARTInkShape-1445"/>
            <p:cNvSpPr/>
            <p:nvPr>
              <p:custDataLst>
                <p:tags r:id="rId61"/>
              </p:custDataLst>
            </p:nvPr>
          </p:nvSpPr>
          <p:spPr>
            <a:xfrm>
              <a:off x="3507891" y="2870200"/>
              <a:ext cx="3660" cy="12701"/>
            </a:xfrm>
            <a:custGeom>
              <a:avLst/>
              <a:gdLst/>
              <a:ahLst/>
              <a:cxnLst/>
              <a:rect l="0" t="0" r="0" b="0"/>
              <a:pathLst>
                <a:path w="3660" h="12701">
                  <a:moveTo>
                    <a:pt x="3659" y="0"/>
                  </a:moveTo>
                  <a:lnTo>
                    <a:pt x="3659" y="0"/>
                  </a:lnTo>
                  <a:lnTo>
                    <a:pt x="288" y="0"/>
                  </a:lnTo>
                  <a:lnTo>
                    <a:pt x="0" y="1411"/>
                  </a:lnTo>
                  <a:lnTo>
                    <a:pt x="3659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SMARTInkShape-1446"/>
            <p:cNvSpPr/>
            <p:nvPr>
              <p:custDataLst>
                <p:tags r:id="rId62"/>
              </p:custDataLst>
            </p:nvPr>
          </p:nvSpPr>
          <p:spPr>
            <a:xfrm>
              <a:off x="3505200" y="2972061"/>
              <a:ext cx="38101" cy="101340"/>
            </a:xfrm>
            <a:custGeom>
              <a:avLst/>
              <a:gdLst/>
              <a:ahLst/>
              <a:cxnLst/>
              <a:rect l="0" t="0" r="0" b="0"/>
              <a:pathLst>
                <a:path w="38101" h="101340">
                  <a:moveTo>
                    <a:pt x="0" y="6089"/>
                  </a:moveTo>
                  <a:lnTo>
                    <a:pt x="0" y="6089"/>
                  </a:lnTo>
                  <a:lnTo>
                    <a:pt x="0" y="622"/>
                  </a:lnTo>
                  <a:lnTo>
                    <a:pt x="705" y="327"/>
                  </a:lnTo>
                  <a:lnTo>
                    <a:pt x="3371" y="0"/>
                  </a:lnTo>
                  <a:lnTo>
                    <a:pt x="12209" y="6559"/>
                  </a:lnTo>
                  <a:lnTo>
                    <a:pt x="23765" y="27552"/>
                  </a:lnTo>
                  <a:lnTo>
                    <a:pt x="34537" y="65545"/>
                  </a:lnTo>
                  <a:lnTo>
                    <a:pt x="38100" y="1013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3" name="SMARTInkShape-Group292"/>
          <p:cNvGrpSpPr/>
          <p:nvPr/>
        </p:nvGrpSpPr>
        <p:grpSpPr>
          <a:xfrm>
            <a:off x="2476500" y="2798275"/>
            <a:ext cx="482601" cy="370376"/>
            <a:chOff x="2476500" y="2798275"/>
            <a:chExt cx="482601" cy="370376"/>
          </a:xfrm>
        </p:grpSpPr>
        <p:sp>
          <p:nvSpPr>
            <p:cNvPr id="337" name="SMARTInkShape-1447"/>
            <p:cNvSpPr/>
            <p:nvPr>
              <p:custDataLst>
                <p:tags r:id="rId54"/>
              </p:custDataLst>
            </p:nvPr>
          </p:nvSpPr>
          <p:spPr>
            <a:xfrm>
              <a:off x="2902952" y="2979817"/>
              <a:ext cx="56149" cy="163434"/>
            </a:xfrm>
            <a:custGeom>
              <a:avLst/>
              <a:gdLst/>
              <a:ahLst/>
              <a:cxnLst/>
              <a:rect l="0" t="0" r="0" b="0"/>
              <a:pathLst>
                <a:path w="56149" h="163434">
                  <a:moveTo>
                    <a:pt x="56148" y="23733"/>
                  </a:moveTo>
                  <a:lnTo>
                    <a:pt x="56148" y="23733"/>
                  </a:lnTo>
                  <a:lnTo>
                    <a:pt x="55442" y="9936"/>
                  </a:lnTo>
                  <a:lnTo>
                    <a:pt x="52777" y="3960"/>
                  </a:lnTo>
                  <a:lnTo>
                    <a:pt x="51078" y="2084"/>
                  </a:lnTo>
                  <a:lnTo>
                    <a:pt x="47310" y="0"/>
                  </a:lnTo>
                  <a:lnTo>
                    <a:pt x="44611" y="856"/>
                  </a:lnTo>
                  <a:lnTo>
                    <a:pt x="37850" y="5569"/>
                  </a:lnTo>
                  <a:lnTo>
                    <a:pt x="26110" y="22898"/>
                  </a:lnTo>
                  <a:lnTo>
                    <a:pt x="12202" y="64162"/>
                  </a:lnTo>
                  <a:lnTo>
                    <a:pt x="6702" y="104626"/>
                  </a:lnTo>
                  <a:lnTo>
                    <a:pt x="0" y="150030"/>
                  </a:lnTo>
                  <a:lnTo>
                    <a:pt x="371" y="154498"/>
                  </a:lnTo>
                  <a:lnTo>
                    <a:pt x="1325" y="157476"/>
                  </a:lnTo>
                  <a:lnTo>
                    <a:pt x="5348" y="1634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SMARTInkShape-1448"/>
            <p:cNvSpPr/>
            <p:nvPr>
              <p:custDataLst>
                <p:tags r:id="rId55"/>
              </p:custDataLst>
            </p:nvPr>
          </p:nvSpPr>
          <p:spPr>
            <a:xfrm>
              <a:off x="2833865" y="2998345"/>
              <a:ext cx="68086" cy="62356"/>
            </a:xfrm>
            <a:custGeom>
              <a:avLst/>
              <a:gdLst/>
              <a:ahLst/>
              <a:cxnLst/>
              <a:rect l="0" t="0" r="0" b="0"/>
              <a:pathLst>
                <a:path w="68086" h="62356">
                  <a:moveTo>
                    <a:pt x="10935" y="11555"/>
                  </a:moveTo>
                  <a:lnTo>
                    <a:pt x="10935" y="11555"/>
                  </a:lnTo>
                  <a:lnTo>
                    <a:pt x="4193" y="8184"/>
                  </a:lnTo>
                  <a:lnTo>
                    <a:pt x="2207" y="6486"/>
                  </a:lnTo>
                  <a:lnTo>
                    <a:pt x="0" y="2717"/>
                  </a:lnTo>
                  <a:lnTo>
                    <a:pt x="117" y="1429"/>
                  </a:lnTo>
                  <a:lnTo>
                    <a:pt x="901" y="571"/>
                  </a:lnTo>
                  <a:lnTo>
                    <a:pt x="2129" y="0"/>
                  </a:lnTo>
                  <a:lnTo>
                    <a:pt x="13970" y="5936"/>
                  </a:lnTo>
                  <a:lnTo>
                    <a:pt x="32571" y="21995"/>
                  </a:lnTo>
                  <a:lnTo>
                    <a:pt x="68085" y="623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SMARTInkShape-1449"/>
            <p:cNvSpPr/>
            <p:nvPr>
              <p:custDataLst>
                <p:tags r:id="rId56"/>
              </p:custDataLst>
            </p:nvPr>
          </p:nvSpPr>
          <p:spPr>
            <a:xfrm>
              <a:off x="2736850" y="3098800"/>
              <a:ext cx="44451" cy="69851"/>
            </a:xfrm>
            <a:custGeom>
              <a:avLst/>
              <a:gdLst/>
              <a:ahLst/>
              <a:cxnLst/>
              <a:rect l="0" t="0" r="0" b="0"/>
              <a:pathLst>
                <a:path w="44451" h="69851">
                  <a:moveTo>
                    <a:pt x="44450" y="0"/>
                  </a:moveTo>
                  <a:lnTo>
                    <a:pt x="44450" y="0"/>
                  </a:lnTo>
                  <a:lnTo>
                    <a:pt x="29947" y="10845"/>
                  </a:lnTo>
                  <a:lnTo>
                    <a:pt x="8508" y="38692"/>
                  </a:lnTo>
                  <a:lnTo>
                    <a:pt x="3782" y="51063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SMARTInkShape-1450"/>
            <p:cNvSpPr/>
            <p:nvPr>
              <p:custDataLst>
                <p:tags r:id="rId57"/>
              </p:custDataLst>
            </p:nvPr>
          </p:nvSpPr>
          <p:spPr>
            <a:xfrm>
              <a:off x="2667000" y="3017544"/>
              <a:ext cx="95251" cy="125707"/>
            </a:xfrm>
            <a:custGeom>
              <a:avLst/>
              <a:gdLst/>
              <a:ahLst/>
              <a:cxnLst/>
              <a:rect l="0" t="0" r="0" b="0"/>
              <a:pathLst>
                <a:path w="95251" h="125707">
                  <a:moveTo>
                    <a:pt x="95250" y="5056"/>
                  </a:moveTo>
                  <a:lnTo>
                    <a:pt x="95250" y="5056"/>
                  </a:lnTo>
                  <a:lnTo>
                    <a:pt x="91879" y="1685"/>
                  </a:lnTo>
                  <a:lnTo>
                    <a:pt x="86461" y="30"/>
                  </a:lnTo>
                  <a:lnTo>
                    <a:pt x="78644" y="0"/>
                  </a:lnTo>
                  <a:lnTo>
                    <a:pt x="68114" y="2339"/>
                  </a:lnTo>
                  <a:lnTo>
                    <a:pt x="58260" y="9493"/>
                  </a:lnTo>
                  <a:lnTo>
                    <a:pt x="23038" y="55552"/>
                  </a:lnTo>
                  <a:lnTo>
                    <a:pt x="7453" y="84850"/>
                  </a:lnTo>
                  <a:lnTo>
                    <a:pt x="0" y="1257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SMARTInkShape-1451"/>
            <p:cNvSpPr/>
            <p:nvPr>
              <p:custDataLst>
                <p:tags r:id="rId58"/>
              </p:custDataLst>
            </p:nvPr>
          </p:nvSpPr>
          <p:spPr>
            <a:xfrm>
              <a:off x="2622550" y="3050691"/>
              <a:ext cx="101601" cy="86210"/>
            </a:xfrm>
            <a:custGeom>
              <a:avLst/>
              <a:gdLst/>
              <a:ahLst/>
              <a:cxnLst/>
              <a:rect l="0" t="0" r="0" b="0"/>
              <a:pathLst>
                <a:path w="101601" h="86210">
                  <a:moveTo>
                    <a:pt x="0" y="3659"/>
                  </a:moveTo>
                  <a:lnTo>
                    <a:pt x="0" y="3659"/>
                  </a:lnTo>
                  <a:lnTo>
                    <a:pt x="3371" y="288"/>
                  </a:lnTo>
                  <a:lnTo>
                    <a:pt x="5775" y="0"/>
                  </a:lnTo>
                  <a:lnTo>
                    <a:pt x="12209" y="1563"/>
                  </a:lnTo>
                  <a:lnTo>
                    <a:pt x="53803" y="26619"/>
                  </a:lnTo>
                  <a:lnTo>
                    <a:pt x="81183" y="57609"/>
                  </a:lnTo>
                  <a:lnTo>
                    <a:pt x="101600" y="862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SMARTInkShape-1452"/>
            <p:cNvSpPr/>
            <p:nvPr>
              <p:custDataLst>
                <p:tags r:id="rId59"/>
              </p:custDataLst>
            </p:nvPr>
          </p:nvSpPr>
          <p:spPr>
            <a:xfrm>
              <a:off x="2476500" y="2798275"/>
              <a:ext cx="118489" cy="300492"/>
            </a:xfrm>
            <a:custGeom>
              <a:avLst/>
              <a:gdLst/>
              <a:ahLst/>
              <a:cxnLst/>
              <a:rect l="0" t="0" r="0" b="0"/>
              <a:pathLst>
                <a:path w="118489" h="300492">
                  <a:moveTo>
                    <a:pt x="0" y="97325"/>
                  </a:moveTo>
                  <a:lnTo>
                    <a:pt x="0" y="97325"/>
                  </a:lnTo>
                  <a:lnTo>
                    <a:pt x="0" y="100696"/>
                  </a:lnTo>
                  <a:lnTo>
                    <a:pt x="705" y="101689"/>
                  </a:lnTo>
                  <a:lnTo>
                    <a:pt x="1881" y="102351"/>
                  </a:lnTo>
                  <a:lnTo>
                    <a:pt x="3371" y="102792"/>
                  </a:lnTo>
                  <a:lnTo>
                    <a:pt x="18951" y="100042"/>
                  </a:lnTo>
                  <a:lnTo>
                    <a:pt x="62721" y="76960"/>
                  </a:lnTo>
                  <a:lnTo>
                    <a:pt x="78676" y="64285"/>
                  </a:lnTo>
                  <a:lnTo>
                    <a:pt x="90471" y="49244"/>
                  </a:lnTo>
                  <a:lnTo>
                    <a:pt x="94772" y="33152"/>
                  </a:lnTo>
                  <a:lnTo>
                    <a:pt x="94931" y="24910"/>
                  </a:lnTo>
                  <a:lnTo>
                    <a:pt x="89464" y="10107"/>
                  </a:lnTo>
                  <a:lnTo>
                    <a:pt x="85043" y="3196"/>
                  </a:lnTo>
                  <a:lnTo>
                    <a:pt x="78567" y="0"/>
                  </a:lnTo>
                  <a:lnTo>
                    <a:pt x="61965" y="212"/>
                  </a:lnTo>
                  <a:lnTo>
                    <a:pt x="32785" y="15007"/>
                  </a:lnTo>
                  <a:lnTo>
                    <a:pt x="11909" y="33894"/>
                  </a:lnTo>
                  <a:lnTo>
                    <a:pt x="5293" y="54082"/>
                  </a:lnTo>
                  <a:lnTo>
                    <a:pt x="3528" y="66379"/>
                  </a:lnTo>
                  <a:lnTo>
                    <a:pt x="7213" y="87570"/>
                  </a:lnTo>
                  <a:lnTo>
                    <a:pt x="16611" y="106395"/>
                  </a:lnTo>
                  <a:lnTo>
                    <a:pt x="39886" y="132860"/>
                  </a:lnTo>
                  <a:lnTo>
                    <a:pt x="87162" y="167086"/>
                  </a:lnTo>
                  <a:lnTo>
                    <a:pt x="106472" y="184069"/>
                  </a:lnTo>
                  <a:lnTo>
                    <a:pt x="117406" y="201024"/>
                  </a:lnTo>
                  <a:lnTo>
                    <a:pt x="118488" y="210202"/>
                  </a:lnTo>
                  <a:lnTo>
                    <a:pt x="114044" y="229808"/>
                  </a:lnTo>
                  <a:lnTo>
                    <a:pt x="92901" y="257308"/>
                  </a:lnTo>
                  <a:lnTo>
                    <a:pt x="50492" y="286108"/>
                  </a:lnTo>
                  <a:lnTo>
                    <a:pt x="25152" y="299389"/>
                  </a:lnTo>
                  <a:lnTo>
                    <a:pt x="21002" y="300474"/>
                  </a:lnTo>
                  <a:lnTo>
                    <a:pt x="18234" y="300491"/>
                  </a:lnTo>
                  <a:lnTo>
                    <a:pt x="18506" y="299796"/>
                  </a:lnTo>
                  <a:lnTo>
                    <a:pt x="31750" y="294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7" name="SMARTInkShape-Group293"/>
          <p:cNvGrpSpPr/>
          <p:nvPr/>
        </p:nvGrpSpPr>
        <p:grpSpPr>
          <a:xfrm>
            <a:off x="1631950" y="2783991"/>
            <a:ext cx="374460" cy="264010"/>
            <a:chOff x="1631950" y="2783991"/>
            <a:chExt cx="374460" cy="264010"/>
          </a:xfrm>
        </p:grpSpPr>
        <p:sp>
          <p:nvSpPr>
            <p:cNvPr id="344" name="SMARTInkShape-1453"/>
            <p:cNvSpPr/>
            <p:nvPr>
              <p:custDataLst>
                <p:tags r:id="rId51"/>
              </p:custDataLst>
            </p:nvPr>
          </p:nvSpPr>
          <p:spPr>
            <a:xfrm>
              <a:off x="1873250" y="2783991"/>
              <a:ext cx="133160" cy="264010"/>
            </a:xfrm>
            <a:custGeom>
              <a:avLst/>
              <a:gdLst/>
              <a:ahLst/>
              <a:cxnLst/>
              <a:rect l="0" t="0" r="0" b="0"/>
              <a:pathLst>
                <a:path w="133160" h="264010">
                  <a:moveTo>
                    <a:pt x="0" y="3659"/>
                  </a:moveTo>
                  <a:lnTo>
                    <a:pt x="0" y="3659"/>
                  </a:lnTo>
                  <a:lnTo>
                    <a:pt x="0" y="288"/>
                  </a:lnTo>
                  <a:lnTo>
                    <a:pt x="1411" y="0"/>
                  </a:lnTo>
                  <a:lnTo>
                    <a:pt x="17578" y="6490"/>
                  </a:lnTo>
                  <a:lnTo>
                    <a:pt x="65109" y="36043"/>
                  </a:lnTo>
                  <a:lnTo>
                    <a:pt x="104087" y="74471"/>
                  </a:lnTo>
                  <a:lnTo>
                    <a:pt x="129216" y="112661"/>
                  </a:lnTo>
                  <a:lnTo>
                    <a:pt x="133159" y="130186"/>
                  </a:lnTo>
                  <a:lnTo>
                    <a:pt x="131854" y="148088"/>
                  </a:lnTo>
                  <a:lnTo>
                    <a:pt x="126570" y="167803"/>
                  </a:lnTo>
                  <a:lnTo>
                    <a:pt x="108920" y="195366"/>
                  </a:lnTo>
                  <a:lnTo>
                    <a:pt x="69420" y="231582"/>
                  </a:lnTo>
                  <a:lnTo>
                    <a:pt x="42640" y="250783"/>
                  </a:lnTo>
                  <a:lnTo>
                    <a:pt x="41127" y="253781"/>
                  </a:lnTo>
                  <a:lnTo>
                    <a:pt x="42235" y="256485"/>
                  </a:lnTo>
                  <a:lnTo>
                    <a:pt x="50800" y="2640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SMARTInkShape-1454"/>
            <p:cNvSpPr/>
            <p:nvPr>
              <p:custDataLst>
                <p:tags r:id="rId52"/>
              </p:custDataLst>
            </p:nvPr>
          </p:nvSpPr>
          <p:spPr>
            <a:xfrm>
              <a:off x="1682750" y="3003550"/>
              <a:ext cx="273051" cy="18171"/>
            </a:xfrm>
            <a:custGeom>
              <a:avLst/>
              <a:gdLst/>
              <a:ahLst/>
              <a:cxnLst/>
              <a:rect l="0" t="0" r="0" b="0"/>
              <a:pathLst>
                <a:path w="273051" h="18171">
                  <a:moveTo>
                    <a:pt x="0" y="12700"/>
                  </a:moveTo>
                  <a:lnTo>
                    <a:pt x="0" y="12700"/>
                  </a:lnTo>
                  <a:lnTo>
                    <a:pt x="3371" y="16071"/>
                  </a:lnTo>
                  <a:lnTo>
                    <a:pt x="15580" y="18167"/>
                  </a:lnTo>
                  <a:lnTo>
                    <a:pt x="60358" y="18170"/>
                  </a:lnTo>
                  <a:lnTo>
                    <a:pt x="93148" y="15601"/>
                  </a:lnTo>
                  <a:lnTo>
                    <a:pt x="130770" y="12108"/>
                  </a:lnTo>
                  <a:lnTo>
                    <a:pt x="169597" y="8909"/>
                  </a:lnTo>
                  <a:lnTo>
                    <a:pt x="205669" y="7487"/>
                  </a:lnTo>
                  <a:lnTo>
                    <a:pt x="247597" y="3316"/>
                  </a:lnTo>
                  <a:lnTo>
                    <a:pt x="273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SMARTInkShape-1455"/>
            <p:cNvSpPr/>
            <p:nvPr>
              <p:custDataLst>
                <p:tags r:id="rId53"/>
              </p:custDataLst>
            </p:nvPr>
          </p:nvSpPr>
          <p:spPr>
            <a:xfrm>
              <a:off x="1631950" y="2934922"/>
              <a:ext cx="336551" cy="17829"/>
            </a:xfrm>
            <a:custGeom>
              <a:avLst/>
              <a:gdLst/>
              <a:ahLst/>
              <a:cxnLst/>
              <a:rect l="0" t="0" r="0" b="0"/>
              <a:pathLst>
                <a:path w="336551" h="17829">
                  <a:moveTo>
                    <a:pt x="0" y="17828"/>
                  </a:moveTo>
                  <a:lnTo>
                    <a:pt x="0" y="17828"/>
                  </a:lnTo>
                  <a:lnTo>
                    <a:pt x="40620" y="17828"/>
                  </a:lnTo>
                  <a:lnTo>
                    <a:pt x="72146" y="15946"/>
                  </a:lnTo>
                  <a:lnTo>
                    <a:pt x="111087" y="12759"/>
                  </a:lnTo>
                  <a:lnTo>
                    <a:pt x="156616" y="8990"/>
                  </a:lnTo>
                  <a:lnTo>
                    <a:pt x="201311" y="4963"/>
                  </a:lnTo>
                  <a:lnTo>
                    <a:pt x="243283" y="1526"/>
                  </a:lnTo>
                  <a:lnTo>
                    <a:pt x="280751" y="0"/>
                  </a:lnTo>
                  <a:lnTo>
                    <a:pt x="336550" y="51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1" name="SMARTInkShape-Group294"/>
          <p:cNvGrpSpPr/>
          <p:nvPr/>
        </p:nvGrpSpPr>
        <p:grpSpPr>
          <a:xfrm>
            <a:off x="5383745" y="1696027"/>
            <a:ext cx="426506" cy="355024"/>
            <a:chOff x="5383745" y="1696027"/>
            <a:chExt cx="426506" cy="355024"/>
          </a:xfrm>
        </p:grpSpPr>
        <p:sp>
          <p:nvSpPr>
            <p:cNvPr id="348" name="SMARTInkShape-1456"/>
            <p:cNvSpPr/>
            <p:nvPr>
              <p:custDataLst>
                <p:tags r:id="rId48"/>
              </p:custDataLst>
            </p:nvPr>
          </p:nvSpPr>
          <p:spPr>
            <a:xfrm>
              <a:off x="5715000" y="1867783"/>
              <a:ext cx="95251" cy="183268"/>
            </a:xfrm>
            <a:custGeom>
              <a:avLst/>
              <a:gdLst/>
              <a:ahLst/>
              <a:cxnLst/>
              <a:rect l="0" t="0" r="0" b="0"/>
              <a:pathLst>
                <a:path w="95251" h="183268">
                  <a:moveTo>
                    <a:pt x="95250" y="5467"/>
                  </a:moveTo>
                  <a:lnTo>
                    <a:pt x="95250" y="5467"/>
                  </a:lnTo>
                  <a:lnTo>
                    <a:pt x="91879" y="2096"/>
                  </a:lnTo>
                  <a:lnTo>
                    <a:pt x="88343" y="441"/>
                  </a:lnTo>
                  <a:lnTo>
                    <a:pt x="86411" y="0"/>
                  </a:lnTo>
                  <a:lnTo>
                    <a:pt x="53003" y="8033"/>
                  </a:lnTo>
                  <a:lnTo>
                    <a:pt x="32403" y="17438"/>
                  </a:lnTo>
                  <a:lnTo>
                    <a:pt x="16265" y="32532"/>
                  </a:lnTo>
                  <a:lnTo>
                    <a:pt x="5917" y="47039"/>
                  </a:lnTo>
                  <a:lnTo>
                    <a:pt x="1753" y="60275"/>
                  </a:lnTo>
                  <a:lnTo>
                    <a:pt x="5864" y="101657"/>
                  </a:lnTo>
                  <a:lnTo>
                    <a:pt x="5602" y="144599"/>
                  </a:lnTo>
                  <a:lnTo>
                    <a:pt x="0" y="183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SMARTInkShape-1457"/>
            <p:cNvSpPr/>
            <p:nvPr>
              <p:custDataLst>
                <p:tags r:id="rId49"/>
              </p:custDataLst>
            </p:nvPr>
          </p:nvSpPr>
          <p:spPr>
            <a:xfrm>
              <a:off x="5657850" y="1851718"/>
              <a:ext cx="57151" cy="104083"/>
            </a:xfrm>
            <a:custGeom>
              <a:avLst/>
              <a:gdLst/>
              <a:ahLst/>
              <a:cxnLst/>
              <a:rect l="0" t="0" r="0" b="0"/>
              <a:pathLst>
                <a:path w="57151" h="104083">
                  <a:moveTo>
                    <a:pt x="0" y="15182"/>
                  </a:moveTo>
                  <a:lnTo>
                    <a:pt x="0" y="15182"/>
                  </a:lnTo>
                  <a:lnTo>
                    <a:pt x="0" y="8440"/>
                  </a:lnTo>
                  <a:lnTo>
                    <a:pt x="1881" y="3248"/>
                  </a:lnTo>
                  <a:lnTo>
                    <a:pt x="3371" y="876"/>
                  </a:lnTo>
                  <a:lnTo>
                    <a:pt x="5069" y="0"/>
                  </a:lnTo>
                  <a:lnTo>
                    <a:pt x="6908" y="122"/>
                  </a:lnTo>
                  <a:lnTo>
                    <a:pt x="21669" y="5387"/>
                  </a:lnTo>
                  <a:lnTo>
                    <a:pt x="38876" y="21295"/>
                  </a:lnTo>
                  <a:lnTo>
                    <a:pt x="50638" y="43883"/>
                  </a:lnTo>
                  <a:lnTo>
                    <a:pt x="56578" y="90231"/>
                  </a:lnTo>
                  <a:lnTo>
                    <a:pt x="57150" y="1040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SMARTInkShape-1458"/>
            <p:cNvSpPr/>
            <p:nvPr>
              <p:custDataLst>
                <p:tags r:id="rId50"/>
              </p:custDataLst>
            </p:nvPr>
          </p:nvSpPr>
          <p:spPr>
            <a:xfrm>
              <a:off x="5383745" y="1696027"/>
              <a:ext cx="363006" cy="179025"/>
            </a:xfrm>
            <a:custGeom>
              <a:avLst/>
              <a:gdLst/>
              <a:ahLst/>
              <a:cxnLst/>
              <a:rect l="0" t="0" r="0" b="0"/>
              <a:pathLst>
                <a:path w="363006" h="179025">
                  <a:moveTo>
                    <a:pt x="89955" y="50223"/>
                  </a:moveTo>
                  <a:lnTo>
                    <a:pt x="89955" y="50223"/>
                  </a:lnTo>
                  <a:lnTo>
                    <a:pt x="93326" y="56965"/>
                  </a:lnTo>
                  <a:lnTo>
                    <a:pt x="95011" y="87799"/>
                  </a:lnTo>
                  <a:lnTo>
                    <a:pt x="89650" y="121094"/>
                  </a:lnTo>
                  <a:lnTo>
                    <a:pt x="74578" y="152204"/>
                  </a:lnTo>
                  <a:lnTo>
                    <a:pt x="60308" y="168220"/>
                  </a:lnTo>
                  <a:lnTo>
                    <a:pt x="46440" y="176749"/>
                  </a:lnTo>
                  <a:lnTo>
                    <a:pt x="39778" y="179024"/>
                  </a:lnTo>
                  <a:lnTo>
                    <a:pt x="24850" y="177788"/>
                  </a:lnTo>
                  <a:lnTo>
                    <a:pt x="16918" y="175483"/>
                  </a:lnTo>
                  <a:lnTo>
                    <a:pt x="10926" y="171124"/>
                  </a:lnTo>
                  <a:lnTo>
                    <a:pt x="2384" y="158755"/>
                  </a:lnTo>
                  <a:lnTo>
                    <a:pt x="0" y="140087"/>
                  </a:lnTo>
                  <a:lnTo>
                    <a:pt x="2703" y="119090"/>
                  </a:lnTo>
                  <a:lnTo>
                    <a:pt x="10959" y="100351"/>
                  </a:lnTo>
                  <a:lnTo>
                    <a:pt x="27329" y="84496"/>
                  </a:lnTo>
                  <a:lnTo>
                    <a:pt x="67871" y="61789"/>
                  </a:lnTo>
                  <a:lnTo>
                    <a:pt x="106245" y="46897"/>
                  </a:lnTo>
                  <a:lnTo>
                    <a:pt x="151523" y="35574"/>
                  </a:lnTo>
                  <a:lnTo>
                    <a:pt x="175451" y="29874"/>
                  </a:lnTo>
                  <a:lnTo>
                    <a:pt x="199869" y="23957"/>
                  </a:lnTo>
                  <a:lnTo>
                    <a:pt x="247461" y="13149"/>
                  </a:lnTo>
                  <a:lnTo>
                    <a:pt x="289780" y="5994"/>
                  </a:lnTo>
                  <a:lnTo>
                    <a:pt x="335821" y="1370"/>
                  </a:lnTo>
                  <a:lnTo>
                    <a:pt x="358322" y="0"/>
                  </a:lnTo>
                  <a:lnTo>
                    <a:pt x="361294" y="1218"/>
                  </a:lnTo>
                  <a:lnTo>
                    <a:pt x="362571" y="3442"/>
                  </a:lnTo>
                  <a:lnTo>
                    <a:pt x="363005" y="121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6" name="SMARTInkShape-Group295"/>
          <p:cNvGrpSpPr/>
          <p:nvPr/>
        </p:nvGrpSpPr>
        <p:grpSpPr>
          <a:xfrm>
            <a:off x="4516473" y="1638557"/>
            <a:ext cx="455578" cy="329944"/>
            <a:chOff x="4516473" y="1638557"/>
            <a:chExt cx="455578" cy="329944"/>
          </a:xfrm>
        </p:grpSpPr>
        <p:sp>
          <p:nvSpPr>
            <p:cNvPr id="352" name="SMARTInkShape-1459"/>
            <p:cNvSpPr/>
            <p:nvPr>
              <p:custDataLst>
                <p:tags r:id="rId44"/>
              </p:custDataLst>
            </p:nvPr>
          </p:nvSpPr>
          <p:spPr>
            <a:xfrm>
              <a:off x="4946650" y="1828800"/>
              <a:ext cx="25401" cy="19051"/>
            </a:xfrm>
            <a:custGeom>
              <a:avLst/>
              <a:gdLst/>
              <a:ahLst/>
              <a:cxnLst/>
              <a:rect l="0" t="0" r="0" b="0"/>
              <a:pathLst>
                <a:path w="25401" h="19051">
                  <a:moveTo>
                    <a:pt x="25400" y="0"/>
                  </a:moveTo>
                  <a:lnTo>
                    <a:pt x="2540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SMARTInkShape-1460"/>
            <p:cNvSpPr/>
            <p:nvPr>
              <p:custDataLst>
                <p:tags r:id="rId45"/>
              </p:custDataLst>
            </p:nvPr>
          </p:nvSpPr>
          <p:spPr>
            <a:xfrm>
              <a:off x="4748315" y="1792465"/>
              <a:ext cx="128486" cy="176036"/>
            </a:xfrm>
            <a:custGeom>
              <a:avLst/>
              <a:gdLst/>
              <a:ahLst/>
              <a:cxnLst/>
              <a:rect l="0" t="0" r="0" b="0"/>
              <a:pathLst>
                <a:path w="128486" h="176036">
                  <a:moveTo>
                    <a:pt x="128485" y="10935"/>
                  </a:moveTo>
                  <a:lnTo>
                    <a:pt x="128485" y="10935"/>
                  </a:lnTo>
                  <a:lnTo>
                    <a:pt x="128485" y="4193"/>
                  </a:lnTo>
                  <a:lnTo>
                    <a:pt x="127073" y="2207"/>
                  </a:lnTo>
                  <a:lnTo>
                    <a:pt x="124722" y="883"/>
                  </a:lnTo>
                  <a:lnTo>
                    <a:pt x="121743" y="0"/>
                  </a:lnTo>
                  <a:lnTo>
                    <a:pt x="112788" y="4664"/>
                  </a:lnTo>
                  <a:lnTo>
                    <a:pt x="65488" y="47570"/>
                  </a:lnTo>
                  <a:lnTo>
                    <a:pt x="31218" y="91079"/>
                  </a:lnTo>
                  <a:lnTo>
                    <a:pt x="8116" y="132939"/>
                  </a:lnTo>
                  <a:lnTo>
                    <a:pt x="0" y="158248"/>
                  </a:lnTo>
                  <a:lnTo>
                    <a:pt x="1485" y="1760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SMARTInkShape-1461"/>
            <p:cNvSpPr/>
            <p:nvPr>
              <p:custDataLst>
                <p:tags r:id="rId46"/>
              </p:custDataLst>
            </p:nvPr>
          </p:nvSpPr>
          <p:spPr>
            <a:xfrm>
              <a:off x="4750323" y="1803661"/>
              <a:ext cx="107428" cy="126740"/>
            </a:xfrm>
            <a:custGeom>
              <a:avLst/>
              <a:gdLst/>
              <a:ahLst/>
              <a:cxnLst/>
              <a:rect l="0" t="0" r="0" b="0"/>
              <a:pathLst>
                <a:path w="107428" h="126740">
                  <a:moveTo>
                    <a:pt x="12177" y="6089"/>
                  </a:moveTo>
                  <a:lnTo>
                    <a:pt x="12177" y="6089"/>
                  </a:lnTo>
                  <a:lnTo>
                    <a:pt x="0" y="0"/>
                  </a:lnTo>
                  <a:lnTo>
                    <a:pt x="29409" y="11971"/>
                  </a:lnTo>
                  <a:lnTo>
                    <a:pt x="69644" y="45521"/>
                  </a:lnTo>
                  <a:lnTo>
                    <a:pt x="84285" y="61714"/>
                  </a:lnTo>
                  <a:lnTo>
                    <a:pt x="99433" y="95106"/>
                  </a:lnTo>
                  <a:lnTo>
                    <a:pt x="107427" y="1267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SMARTInkShape-1462"/>
            <p:cNvSpPr/>
            <p:nvPr>
              <p:custDataLst>
                <p:tags r:id="rId47"/>
              </p:custDataLst>
            </p:nvPr>
          </p:nvSpPr>
          <p:spPr>
            <a:xfrm>
              <a:off x="4516473" y="1638557"/>
              <a:ext cx="379378" cy="165649"/>
            </a:xfrm>
            <a:custGeom>
              <a:avLst/>
              <a:gdLst/>
              <a:ahLst/>
              <a:cxnLst/>
              <a:rect l="0" t="0" r="0" b="0"/>
              <a:pathLst>
                <a:path w="379378" h="165649">
                  <a:moveTo>
                    <a:pt x="74577" y="63243"/>
                  </a:moveTo>
                  <a:lnTo>
                    <a:pt x="74577" y="63243"/>
                  </a:lnTo>
                  <a:lnTo>
                    <a:pt x="74577" y="66614"/>
                  </a:lnTo>
                  <a:lnTo>
                    <a:pt x="72695" y="70150"/>
                  </a:lnTo>
                  <a:lnTo>
                    <a:pt x="71206" y="72081"/>
                  </a:lnTo>
                  <a:lnTo>
                    <a:pt x="56865" y="119041"/>
                  </a:lnTo>
                  <a:lnTo>
                    <a:pt x="42255" y="148531"/>
                  </a:lnTo>
                  <a:lnTo>
                    <a:pt x="29958" y="161891"/>
                  </a:lnTo>
                  <a:lnTo>
                    <a:pt x="25780" y="164992"/>
                  </a:lnTo>
                  <a:lnTo>
                    <a:pt x="21585" y="165648"/>
                  </a:lnTo>
                  <a:lnTo>
                    <a:pt x="17377" y="164674"/>
                  </a:lnTo>
                  <a:lnTo>
                    <a:pt x="9644" y="159829"/>
                  </a:lnTo>
                  <a:lnTo>
                    <a:pt x="3855" y="152972"/>
                  </a:lnTo>
                  <a:lnTo>
                    <a:pt x="0" y="131065"/>
                  </a:lnTo>
                  <a:lnTo>
                    <a:pt x="2229" y="98861"/>
                  </a:lnTo>
                  <a:lnTo>
                    <a:pt x="14099" y="69249"/>
                  </a:lnTo>
                  <a:lnTo>
                    <a:pt x="34393" y="45973"/>
                  </a:lnTo>
                  <a:lnTo>
                    <a:pt x="65023" y="25670"/>
                  </a:lnTo>
                  <a:lnTo>
                    <a:pt x="111022" y="9620"/>
                  </a:lnTo>
                  <a:lnTo>
                    <a:pt x="150277" y="4133"/>
                  </a:lnTo>
                  <a:lnTo>
                    <a:pt x="194299" y="1694"/>
                  </a:lnTo>
                  <a:lnTo>
                    <a:pt x="217892" y="1044"/>
                  </a:lnTo>
                  <a:lnTo>
                    <a:pt x="264567" y="321"/>
                  </a:lnTo>
                  <a:lnTo>
                    <a:pt x="306478" y="0"/>
                  </a:lnTo>
                  <a:lnTo>
                    <a:pt x="348918" y="3190"/>
                  </a:lnTo>
                  <a:lnTo>
                    <a:pt x="379377" y="60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0" name="SMARTInkShape-Group296"/>
          <p:cNvGrpSpPr/>
          <p:nvPr/>
        </p:nvGrpSpPr>
        <p:grpSpPr>
          <a:xfrm>
            <a:off x="3250948" y="544218"/>
            <a:ext cx="5318809" cy="744823"/>
            <a:chOff x="3250948" y="544218"/>
            <a:chExt cx="5318809" cy="744823"/>
          </a:xfrm>
        </p:grpSpPr>
        <p:sp>
          <p:nvSpPr>
            <p:cNvPr id="357" name="SMARTInkShape-1463"/>
            <p:cNvSpPr/>
            <p:nvPr>
              <p:custDataLst>
                <p:tags r:id="rId31"/>
              </p:custDataLst>
            </p:nvPr>
          </p:nvSpPr>
          <p:spPr>
            <a:xfrm>
              <a:off x="7161023" y="787400"/>
              <a:ext cx="141478" cy="25401"/>
            </a:xfrm>
            <a:custGeom>
              <a:avLst/>
              <a:gdLst/>
              <a:ahLst/>
              <a:cxnLst/>
              <a:rect l="0" t="0" r="0" b="0"/>
              <a:pathLst>
                <a:path w="141478" h="25401">
                  <a:moveTo>
                    <a:pt x="14477" y="25400"/>
                  </a:moveTo>
                  <a:lnTo>
                    <a:pt x="14477" y="25400"/>
                  </a:lnTo>
                  <a:lnTo>
                    <a:pt x="2544" y="20374"/>
                  </a:lnTo>
                  <a:lnTo>
                    <a:pt x="172" y="19933"/>
                  </a:lnTo>
                  <a:lnTo>
                    <a:pt x="0" y="19638"/>
                  </a:lnTo>
                  <a:lnTo>
                    <a:pt x="34691" y="10374"/>
                  </a:lnTo>
                  <a:lnTo>
                    <a:pt x="77224" y="6837"/>
                  </a:lnTo>
                  <a:lnTo>
                    <a:pt x="119930" y="2339"/>
                  </a:lnTo>
                  <a:lnTo>
                    <a:pt x="1414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SMARTInkShape-1464"/>
            <p:cNvSpPr/>
            <p:nvPr>
              <p:custDataLst>
                <p:tags r:id="rId32"/>
              </p:custDataLst>
            </p:nvPr>
          </p:nvSpPr>
          <p:spPr>
            <a:xfrm>
              <a:off x="7438205" y="630026"/>
              <a:ext cx="175446" cy="287284"/>
            </a:xfrm>
            <a:custGeom>
              <a:avLst/>
              <a:gdLst/>
              <a:ahLst/>
              <a:cxnLst/>
              <a:rect l="0" t="0" r="0" b="0"/>
              <a:pathLst>
                <a:path w="175446" h="287284">
                  <a:moveTo>
                    <a:pt x="175445" y="24024"/>
                  </a:moveTo>
                  <a:lnTo>
                    <a:pt x="175445" y="24024"/>
                  </a:lnTo>
                  <a:lnTo>
                    <a:pt x="172074" y="17282"/>
                  </a:lnTo>
                  <a:lnTo>
                    <a:pt x="166656" y="12091"/>
                  </a:lnTo>
                  <a:lnTo>
                    <a:pt x="163236" y="9718"/>
                  </a:lnTo>
                  <a:lnTo>
                    <a:pt x="124302" y="888"/>
                  </a:lnTo>
                  <a:lnTo>
                    <a:pt x="105493" y="0"/>
                  </a:lnTo>
                  <a:lnTo>
                    <a:pt x="86515" y="4598"/>
                  </a:lnTo>
                  <a:lnTo>
                    <a:pt x="61533" y="19044"/>
                  </a:lnTo>
                  <a:lnTo>
                    <a:pt x="50050" y="32662"/>
                  </a:lnTo>
                  <a:lnTo>
                    <a:pt x="45630" y="44091"/>
                  </a:lnTo>
                  <a:lnTo>
                    <a:pt x="42793" y="75417"/>
                  </a:lnTo>
                  <a:lnTo>
                    <a:pt x="45186" y="115576"/>
                  </a:lnTo>
                  <a:lnTo>
                    <a:pt x="36146" y="159361"/>
                  </a:lnTo>
                  <a:lnTo>
                    <a:pt x="23869" y="197944"/>
                  </a:lnTo>
                  <a:lnTo>
                    <a:pt x="6120" y="240656"/>
                  </a:lnTo>
                  <a:lnTo>
                    <a:pt x="0" y="265649"/>
                  </a:lnTo>
                  <a:lnTo>
                    <a:pt x="1332" y="273302"/>
                  </a:lnTo>
                  <a:lnTo>
                    <a:pt x="4336" y="279109"/>
                  </a:lnTo>
                  <a:lnTo>
                    <a:pt x="8456" y="282981"/>
                  </a:lnTo>
                  <a:lnTo>
                    <a:pt x="18678" y="287283"/>
                  </a:lnTo>
                  <a:lnTo>
                    <a:pt x="56558" y="282962"/>
                  </a:lnTo>
                  <a:lnTo>
                    <a:pt x="102442" y="274635"/>
                  </a:lnTo>
                  <a:lnTo>
                    <a:pt x="118295" y="2716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SMARTInkShape-1465"/>
            <p:cNvSpPr/>
            <p:nvPr>
              <p:custDataLst>
                <p:tags r:id="rId33"/>
              </p:custDataLst>
            </p:nvPr>
          </p:nvSpPr>
          <p:spPr>
            <a:xfrm>
              <a:off x="7658100" y="686683"/>
              <a:ext cx="88901" cy="126118"/>
            </a:xfrm>
            <a:custGeom>
              <a:avLst/>
              <a:gdLst/>
              <a:ahLst/>
              <a:cxnLst/>
              <a:rect l="0" t="0" r="0" b="0"/>
              <a:pathLst>
                <a:path w="88901" h="12611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3370" y="2749"/>
                  </a:lnTo>
                  <a:lnTo>
                    <a:pt x="38071" y="43953"/>
                  </a:lnTo>
                  <a:lnTo>
                    <a:pt x="62938" y="87789"/>
                  </a:lnTo>
                  <a:lnTo>
                    <a:pt x="88900" y="126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SMARTInkShape-1466"/>
            <p:cNvSpPr/>
            <p:nvPr>
              <p:custDataLst>
                <p:tags r:id="rId34"/>
              </p:custDataLst>
            </p:nvPr>
          </p:nvSpPr>
          <p:spPr>
            <a:xfrm>
              <a:off x="7755792" y="693033"/>
              <a:ext cx="61059" cy="234068"/>
            </a:xfrm>
            <a:custGeom>
              <a:avLst/>
              <a:gdLst/>
              <a:ahLst/>
              <a:cxnLst/>
              <a:rect l="0" t="0" r="0" b="0"/>
              <a:pathLst>
                <a:path w="61059" h="234068">
                  <a:moveTo>
                    <a:pt x="61058" y="5467"/>
                  </a:moveTo>
                  <a:lnTo>
                    <a:pt x="61058" y="5467"/>
                  </a:lnTo>
                  <a:lnTo>
                    <a:pt x="57687" y="2096"/>
                  </a:lnTo>
                  <a:lnTo>
                    <a:pt x="45478" y="0"/>
                  </a:lnTo>
                  <a:lnTo>
                    <a:pt x="28455" y="2750"/>
                  </a:lnTo>
                  <a:lnTo>
                    <a:pt x="13376" y="11404"/>
                  </a:lnTo>
                  <a:lnTo>
                    <a:pt x="3343" y="22905"/>
                  </a:lnTo>
                  <a:lnTo>
                    <a:pt x="2121" y="26970"/>
                  </a:lnTo>
                  <a:lnTo>
                    <a:pt x="1463" y="43633"/>
                  </a:lnTo>
                  <a:lnTo>
                    <a:pt x="161" y="47845"/>
                  </a:lnTo>
                  <a:lnTo>
                    <a:pt x="0" y="51358"/>
                  </a:lnTo>
                  <a:lnTo>
                    <a:pt x="3850" y="95699"/>
                  </a:lnTo>
                  <a:lnTo>
                    <a:pt x="7274" y="138051"/>
                  </a:lnTo>
                  <a:lnTo>
                    <a:pt x="4840" y="182400"/>
                  </a:lnTo>
                  <a:lnTo>
                    <a:pt x="3944" y="229291"/>
                  </a:lnTo>
                  <a:lnTo>
                    <a:pt x="3908" y="234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SMARTInkShape-1467"/>
            <p:cNvSpPr/>
            <p:nvPr>
              <p:custDataLst>
                <p:tags r:id="rId35"/>
              </p:custDataLst>
            </p:nvPr>
          </p:nvSpPr>
          <p:spPr>
            <a:xfrm>
              <a:off x="7889679" y="628934"/>
              <a:ext cx="129639" cy="328819"/>
            </a:xfrm>
            <a:custGeom>
              <a:avLst/>
              <a:gdLst/>
              <a:ahLst/>
              <a:cxnLst/>
              <a:rect l="0" t="0" r="0" b="0"/>
              <a:pathLst>
                <a:path w="129639" h="328819">
                  <a:moveTo>
                    <a:pt x="3371" y="12416"/>
                  </a:moveTo>
                  <a:lnTo>
                    <a:pt x="3371" y="12416"/>
                  </a:lnTo>
                  <a:lnTo>
                    <a:pt x="0" y="12416"/>
                  </a:lnTo>
                  <a:lnTo>
                    <a:pt x="8016" y="9045"/>
                  </a:lnTo>
                  <a:lnTo>
                    <a:pt x="51763" y="1876"/>
                  </a:lnTo>
                  <a:lnTo>
                    <a:pt x="94350" y="0"/>
                  </a:lnTo>
                  <a:lnTo>
                    <a:pt x="113743" y="478"/>
                  </a:lnTo>
                  <a:lnTo>
                    <a:pt x="122041" y="3112"/>
                  </a:lnTo>
                  <a:lnTo>
                    <a:pt x="124817" y="5508"/>
                  </a:lnTo>
                  <a:lnTo>
                    <a:pt x="127903" y="11933"/>
                  </a:lnTo>
                  <a:lnTo>
                    <a:pt x="129638" y="23483"/>
                  </a:lnTo>
                  <a:lnTo>
                    <a:pt x="126283" y="33563"/>
                  </a:lnTo>
                  <a:lnTo>
                    <a:pt x="114578" y="51137"/>
                  </a:lnTo>
                  <a:lnTo>
                    <a:pt x="101468" y="69750"/>
                  </a:lnTo>
                  <a:lnTo>
                    <a:pt x="84754" y="111479"/>
                  </a:lnTo>
                  <a:lnTo>
                    <a:pt x="78714" y="152451"/>
                  </a:lnTo>
                  <a:lnTo>
                    <a:pt x="74305" y="194515"/>
                  </a:lnTo>
                  <a:lnTo>
                    <a:pt x="74140" y="225951"/>
                  </a:lnTo>
                  <a:lnTo>
                    <a:pt x="82087" y="251009"/>
                  </a:lnTo>
                  <a:lnTo>
                    <a:pt x="112925" y="291780"/>
                  </a:lnTo>
                  <a:lnTo>
                    <a:pt x="113800" y="295320"/>
                  </a:lnTo>
                  <a:lnTo>
                    <a:pt x="112893" y="303016"/>
                  </a:lnTo>
                  <a:lnTo>
                    <a:pt x="108416" y="315282"/>
                  </a:lnTo>
                  <a:lnTo>
                    <a:pt x="105856" y="318043"/>
                  </a:lnTo>
                  <a:lnTo>
                    <a:pt x="99250" y="321111"/>
                  </a:lnTo>
                  <a:lnTo>
                    <a:pt x="57530" y="328818"/>
                  </a:lnTo>
                  <a:lnTo>
                    <a:pt x="28771" y="3235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SMARTInkShape-1468"/>
            <p:cNvSpPr/>
            <p:nvPr>
              <p:custDataLst>
                <p:tags r:id="rId36"/>
              </p:custDataLst>
            </p:nvPr>
          </p:nvSpPr>
          <p:spPr>
            <a:xfrm>
              <a:off x="6272637" y="581973"/>
              <a:ext cx="138171" cy="370528"/>
            </a:xfrm>
            <a:custGeom>
              <a:avLst/>
              <a:gdLst/>
              <a:ahLst/>
              <a:cxnLst/>
              <a:rect l="0" t="0" r="0" b="0"/>
              <a:pathLst>
                <a:path w="138171" h="370528">
                  <a:moveTo>
                    <a:pt x="134513" y="14927"/>
                  </a:moveTo>
                  <a:lnTo>
                    <a:pt x="134513" y="14927"/>
                  </a:lnTo>
                  <a:lnTo>
                    <a:pt x="137884" y="11556"/>
                  </a:lnTo>
                  <a:lnTo>
                    <a:pt x="138170" y="9857"/>
                  </a:lnTo>
                  <a:lnTo>
                    <a:pt x="137658" y="8019"/>
                  </a:lnTo>
                  <a:lnTo>
                    <a:pt x="131763" y="0"/>
                  </a:lnTo>
                  <a:lnTo>
                    <a:pt x="128447" y="37"/>
                  </a:lnTo>
                  <a:lnTo>
                    <a:pt x="112959" y="7536"/>
                  </a:lnTo>
                  <a:lnTo>
                    <a:pt x="90105" y="25672"/>
                  </a:lnTo>
                  <a:lnTo>
                    <a:pt x="61304" y="63188"/>
                  </a:lnTo>
                  <a:lnTo>
                    <a:pt x="40828" y="98700"/>
                  </a:lnTo>
                  <a:lnTo>
                    <a:pt x="23731" y="139884"/>
                  </a:lnTo>
                  <a:lnTo>
                    <a:pt x="10488" y="184058"/>
                  </a:lnTo>
                  <a:lnTo>
                    <a:pt x="2250" y="229561"/>
                  </a:lnTo>
                  <a:lnTo>
                    <a:pt x="0" y="270011"/>
                  </a:lnTo>
                  <a:lnTo>
                    <a:pt x="4173" y="304686"/>
                  </a:lnTo>
                  <a:lnTo>
                    <a:pt x="17788" y="331857"/>
                  </a:lnTo>
                  <a:lnTo>
                    <a:pt x="48656" y="360245"/>
                  </a:lnTo>
                  <a:lnTo>
                    <a:pt x="76129" y="367604"/>
                  </a:lnTo>
                  <a:lnTo>
                    <a:pt x="121813" y="3705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SMARTInkShape-1469"/>
            <p:cNvSpPr/>
            <p:nvPr>
              <p:custDataLst>
                <p:tags r:id="rId37"/>
              </p:custDataLst>
            </p:nvPr>
          </p:nvSpPr>
          <p:spPr>
            <a:xfrm>
              <a:off x="6499918" y="673100"/>
              <a:ext cx="72333" cy="101601"/>
            </a:xfrm>
            <a:custGeom>
              <a:avLst/>
              <a:gdLst/>
              <a:ahLst/>
              <a:cxnLst/>
              <a:rect l="0" t="0" r="0" b="0"/>
              <a:pathLst>
                <a:path w="72333" h="101601">
                  <a:moveTo>
                    <a:pt x="15182" y="0"/>
                  </a:moveTo>
                  <a:lnTo>
                    <a:pt x="15182" y="0"/>
                  </a:lnTo>
                  <a:lnTo>
                    <a:pt x="877" y="0"/>
                  </a:lnTo>
                  <a:lnTo>
                    <a:pt x="0" y="706"/>
                  </a:lnTo>
                  <a:lnTo>
                    <a:pt x="121" y="1881"/>
                  </a:lnTo>
                  <a:lnTo>
                    <a:pt x="18086" y="26040"/>
                  </a:lnTo>
                  <a:lnTo>
                    <a:pt x="57825" y="73620"/>
                  </a:lnTo>
                  <a:lnTo>
                    <a:pt x="72332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SMARTInkShape-1470"/>
            <p:cNvSpPr/>
            <p:nvPr>
              <p:custDataLst>
                <p:tags r:id="rId38"/>
              </p:custDataLst>
            </p:nvPr>
          </p:nvSpPr>
          <p:spPr>
            <a:xfrm>
              <a:off x="6585552" y="663998"/>
              <a:ext cx="88299" cy="244053"/>
            </a:xfrm>
            <a:custGeom>
              <a:avLst/>
              <a:gdLst/>
              <a:ahLst/>
              <a:cxnLst/>
              <a:rect l="0" t="0" r="0" b="0"/>
              <a:pathLst>
                <a:path w="88299" h="244053">
                  <a:moveTo>
                    <a:pt x="88298" y="9102"/>
                  </a:moveTo>
                  <a:lnTo>
                    <a:pt x="88298" y="9102"/>
                  </a:lnTo>
                  <a:lnTo>
                    <a:pt x="88298" y="5731"/>
                  </a:lnTo>
                  <a:lnTo>
                    <a:pt x="84535" y="2194"/>
                  </a:lnTo>
                  <a:lnTo>
                    <a:pt x="81556" y="264"/>
                  </a:lnTo>
                  <a:lnTo>
                    <a:pt x="70720" y="0"/>
                  </a:lnTo>
                  <a:lnTo>
                    <a:pt x="47509" y="5579"/>
                  </a:lnTo>
                  <a:lnTo>
                    <a:pt x="38185" y="13181"/>
                  </a:lnTo>
                  <a:lnTo>
                    <a:pt x="30042" y="23615"/>
                  </a:lnTo>
                  <a:lnTo>
                    <a:pt x="24071" y="35308"/>
                  </a:lnTo>
                  <a:lnTo>
                    <a:pt x="19559" y="65836"/>
                  </a:lnTo>
                  <a:lnTo>
                    <a:pt x="18667" y="105106"/>
                  </a:lnTo>
                  <a:lnTo>
                    <a:pt x="15120" y="143463"/>
                  </a:lnTo>
                  <a:lnTo>
                    <a:pt x="6250" y="186496"/>
                  </a:lnTo>
                  <a:lnTo>
                    <a:pt x="300" y="231377"/>
                  </a:lnTo>
                  <a:lnTo>
                    <a:pt x="0" y="235602"/>
                  </a:lnTo>
                  <a:lnTo>
                    <a:pt x="505" y="238419"/>
                  </a:lnTo>
                  <a:lnTo>
                    <a:pt x="1547" y="240296"/>
                  </a:lnTo>
                  <a:lnTo>
                    <a:pt x="5748" y="2440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SMARTInkShape-1471"/>
            <p:cNvSpPr/>
            <p:nvPr>
              <p:custDataLst>
                <p:tags r:id="rId39"/>
              </p:custDataLst>
            </p:nvPr>
          </p:nvSpPr>
          <p:spPr>
            <a:xfrm>
              <a:off x="6839832" y="819150"/>
              <a:ext cx="164219" cy="12623"/>
            </a:xfrm>
            <a:custGeom>
              <a:avLst/>
              <a:gdLst/>
              <a:ahLst/>
              <a:cxnLst/>
              <a:rect l="0" t="0" r="0" b="0"/>
              <a:pathLst>
                <a:path w="164219" h="12623">
                  <a:moveTo>
                    <a:pt x="5468" y="6350"/>
                  </a:moveTo>
                  <a:lnTo>
                    <a:pt x="5468" y="6350"/>
                  </a:lnTo>
                  <a:lnTo>
                    <a:pt x="0" y="11817"/>
                  </a:lnTo>
                  <a:lnTo>
                    <a:pt x="412" y="12111"/>
                  </a:lnTo>
                  <a:lnTo>
                    <a:pt x="14775" y="12622"/>
                  </a:lnTo>
                  <a:lnTo>
                    <a:pt x="54422" y="7615"/>
                  </a:lnTo>
                  <a:lnTo>
                    <a:pt x="99073" y="2570"/>
                  </a:lnTo>
                  <a:lnTo>
                    <a:pt x="142407" y="761"/>
                  </a:lnTo>
                  <a:lnTo>
                    <a:pt x="1642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SMARTInkShape-1472"/>
            <p:cNvSpPr/>
            <p:nvPr>
              <p:custDataLst>
                <p:tags r:id="rId40"/>
              </p:custDataLst>
            </p:nvPr>
          </p:nvSpPr>
          <p:spPr>
            <a:xfrm>
              <a:off x="7163202" y="648039"/>
              <a:ext cx="183749" cy="250662"/>
            </a:xfrm>
            <a:custGeom>
              <a:avLst/>
              <a:gdLst/>
              <a:ahLst/>
              <a:cxnLst/>
              <a:rect l="0" t="0" r="0" b="0"/>
              <a:pathLst>
                <a:path w="183749" h="250662">
                  <a:moveTo>
                    <a:pt x="183748" y="12361"/>
                  </a:moveTo>
                  <a:lnTo>
                    <a:pt x="183748" y="12361"/>
                  </a:lnTo>
                  <a:lnTo>
                    <a:pt x="180377" y="8990"/>
                  </a:lnTo>
                  <a:lnTo>
                    <a:pt x="168168" y="3523"/>
                  </a:lnTo>
                  <a:lnTo>
                    <a:pt x="121760" y="0"/>
                  </a:lnTo>
                  <a:lnTo>
                    <a:pt x="94904" y="3132"/>
                  </a:lnTo>
                  <a:lnTo>
                    <a:pt x="80526" y="8495"/>
                  </a:lnTo>
                  <a:lnTo>
                    <a:pt x="56428" y="23435"/>
                  </a:lnTo>
                  <a:lnTo>
                    <a:pt x="47668" y="33511"/>
                  </a:lnTo>
                  <a:lnTo>
                    <a:pt x="24758" y="78484"/>
                  </a:lnTo>
                  <a:lnTo>
                    <a:pt x="11388" y="118712"/>
                  </a:lnTo>
                  <a:lnTo>
                    <a:pt x="2658" y="159924"/>
                  </a:lnTo>
                  <a:lnTo>
                    <a:pt x="0" y="204619"/>
                  </a:lnTo>
                  <a:lnTo>
                    <a:pt x="3088" y="226901"/>
                  </a:lnTo>
                  <a:lnTo>
                    <a:pt x="7570" y="232999"/>
                  </a:lnTo>
                  <a:lnTo>
                    <a:pt x="21955" y="243537"/>
                  </a:lnTo>
                  <a:lnTo>
                    <a:pt x="49888" y="250661"/>
                  </a:lnTo>
                  <a:lnTo>
                    <a:pt x="81451" y="248565"/>
                  </a:lnTo>
                  <a:lnTo>
                    <a:pt x="116410" y="243635"/>
                  </a:lnTo>
                  <a:lnTo>
                    <a:pt x="156205" y="234721"/>
                  </a:lnTo>
                  <a:lnTo>
                    <a:pt x="171048" y="2282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SMARTInkShape-1473"/>
            <p:cNvSpPr/>
            <p:nvPr>
              <p:custDataLst>
                <p:tags r:id="rId41"/>
              </p:custDataLst>
            </p:nvPr>
          </p:nvSpPr>
          <p:spPr>
            <a:xfrm>
              <a:off x="3250948" y="1174970"/>
              <a:ext cx="4832603" cy="114071"/>
            </a:xfrm>
            <a:custGeom>
              <a:avLst/>
              <a:gdLst/>
              <a:ahLst/>
              <a:cxnLst/>
              <a:rect l="0" t="0" r="0" b="0"/>
              <a:pathLst>
                <a:path w="4832603" h="114071">
                  <a:moveTo>
                    <a:pt x="32002" y="107730"/>
                  </a:moveTo>
                  <a:lnTo>
                    <a:pt x="32002" y="107730"/>
                  </a:lnTo>
                  <a:lnTo>
                    <a:pt x="0" y="113688"/>
                  </a:lnTo>
                  <a:lnTo>
                    <a:pt x="85" y="113818"/>
                  </a:lnTo>
                  <a:lnTo>
                    <a:pt x="39478" y="114070"/>
                  </a:lnTo>
                  <a:lnTo>
                    <a:pt x="69191" y="113370"/>
                  </a:lnTo>
                  <a:lnTo>
                    <a:pt x="112971" y="110707"/>
                  </a:lnTo>
                  <a:lnTo>
                    <a:pt x="141015" y="108304"/>
                  </a:lnTo>
                  <a:lnTo>
                    <a:pt x="172410" y="105290"/>
                  </a:lnTo>
                  <a:lnTo>
                    <a:pt x="206041" y="101870"/>
                  </a:lnTo>
                  <a:lnTo>
                    <a:pt x="244689" y="98179"/>
                  </a:lnTo>
                  <a:lnTo>
                    <a:pt x="286682" y="94307"/>
                  </a:lnTo>
                  <a:lnTo>
                    <a:pt x="330905" y="90315"/>
                  </a:lnTo>
                  <a:lnTo>
                    <a:pt x="382965" y="86242"/>
                  </a:lnTo>
                  <a:lnTo>
                    <a:pt x="440250" y="82116"/>
                  </a:lnTo>
                  <a:lnTo>
                    <a:pt x="501017" y="77954"/>
                  </a:lnTo>
                  <a:lnTo>
                    <a:pt x="566929" y="73768"/>
                  </a:lnTo>
                  <a:lnTo>
                    <a:pt x="636270" y="69567"/>
                  </a:lnTo>
                  <a:lnTo>
                    <a:pt x="707897" y="65354"/>
                  </a:lnTo>
                  <a:lnTo>
                    <a:pt x="785988" y="61841"/>
                  </a:lnTo>
                  <a:lnTo>
                    <a:pt x="868387" y="58793"/>
                  </a:lnTo>
                  <a:lnTo>
                    <a:pt x="953659" y="56055"/>
                  </a:lnTo>
                  <a:lnTo>
                    <a:pt x="1043667" y="52819"/>
                  </a:lnTo>
                  <a:lnTo>
                    <a:pt x="1136835" y="49250"/>
                  </a:lnTo>
                  <a:lnTo>
                    <a:pt x="1232107" y="45460"/>
                  </a:lnTo>
                  <a:lnTo>
                    <a:pt x="1334428" y="41522"/>
                  </a:lnTo>
                  <a:lnTo>
                    <a:pt x="1441447" y="37486"/>
                  </a:lnTo>
                  <a:lnTo>
                    <a:pt x="1551598" y="33384"/>
                  </a:lnTo>
                  <a:lnTo>
                    <a:pt x="1667366" y="29238"/>
                  </a:lnTo>
                  <a:lnTo>
                    <a:pt x="1786878" y="25063"/>
                  </a:lnTo>
                  <a:lnTo>
                    <a:pt x="1908886" y="20869"/>
                  </a:lnTo>
                  <a:lnTo>
                    <a:pt x="2036085" y="16661"/>
                  </a:lnTo>
                  <a:lnTo>
                    <a:pt x="2166747" y="12445"/>
                  </a:lnTo>
                  <a:lnTo>
                    <a:pt x="2299716" y="8223"/>
                  </a:lnTo>
                  <a:lnTo>
                    <a:pt x="2433517" y="5409"/>
                  </a:lnTo>
                  <a:lnTo>
                    <a:pt x="2567874" y="3533"/>
                  </a:lnTo>
                  <a:lnTo>
                    <a:pt x="2702597" y="2282"/>
                  </a:lnTo>
                  <a:lnTo>
                    <a:pt x="2836161" y="1448"/>
                  </a:lnTo>
                  <a:lnTo>
                    <a:pt x="2968947" y="892"/>
                  </a:lnTo>
                  <a:lnTo>
                    <a:pt x="3101215" y="521"/>
                  </a:lnTo>
                  <a:lnTo>
                    <a:pt x="3230317" y="274"/>
                  </a:lnTo>
                  <a:lnTo>
                    <a:pt x="3357306" y="110"/>
                  </a:lnTo>
                  <a:lnTo>
                    <a:pt x="3482887" y="0"/>
                  </a:lnTo>
                  <a:lnTo>
                    <a:pt x="3607531" y="632"/>
                  </a:lnTo>
                  <a:lnTo>
                    <a:pt x="3731549" y="1759"/>
                  </a:lnTo>
                  <a:lnTo>
                    <a:pt x="3855150" y="3216"/>
                  </a:lnTo>
                  <a:lnTo>
                    <a:pt x="3970005" y="5599"/>
                  </a:lnTo>
                  <a:lnTo>
                    <a:pt x="4079032" y="8598"/>
                  </a:lnTo>
                  <a:lnTo>
                    <a:pt x="4184173" y="12009"/>
                  </a:lnTo>
                  <a:lnTo>
                    <a:pt x="4278960" y="15694"/>
                  </a:lnTo>
                  <a:lnTo>
                    <a:pt x="4366846" y="19561"/>
                  </a:lnTo>
                  <a:lnTo>
                    <a:pt x="4450131" y="23551"/>
                  </a:lnTo>
                  <a:lnTo>
                    <a:pt x="4521178" y="26210"/>
                  </a:lnTo>
                  <a:lnTo>
                    <a:pt x="4584063" y="27984"/>
                  </a:lnTo>
                  <a:lnTo>
                    <a:pt x="4641509" y="29166"/>
                  </a:lnTo>
                  <a:lnTo>
                    <a:pt x="4687567" y="29954"/>
                  </a:lnTo>
                  <a:lnTo>
                    <a:pt x="4726035" y="30479"/>
                  </a:lnTo>
                  <a:lnTo>
                    <a:pt x="4759439" y="30829"/>
                  </a:lnTo>
                  <a:lnTo>
                    <a:pt x="4802202" y="31219"/>
                  </a:lnTo>
                  <a:lnTo>
                    <a:pt x="4824735" y="30686"/>
                  </a:lnTo>
                  <a:lnTo>
                    <a:pt x="4828768" y="29556"/>
                  </a:lnTo>
                  <a:lnTo>
                    <a:pt x="4832602" y="251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SMARTInkShape-1474"/>
            <p:cNvSpPr/>
            <p:nvPr>
              <p:custDataLst>
                <p:tags r:id="rId42"/>
              </p:custDataLst>
            </p:nvPr>
          </p:nvSpPr>
          <p:spPr>
            <a:xfrm>
              <a:off x="8293100" y="544218"/>
              <a:ext cx="276657" cy="459083"/>
            </a:xfrm>
            <a:custGeom>
              <a:avLst/>
              <a:gdLst/>
              <a:ahLst/>
              <a:cxnLst/>
              <a:rect l="0" t="0" r="0" b="0"/>
              <a:pathLst>
                <a:path w="276657" h="459083">
                  <a:moveTo>
                    <a:pt x="76200" y="46332"/>
                  </a:moveTo>
                  <a:lnTo>
                    <a:pt x="76200" y="46332"/>
                  </a:lnTo>
                  <a:lnTo>
                    <a:pt x="87750" y="36193"/>
                  </a:lnTo>
                  <a:lnTo>
                    <a:pt x="121389" y="20602"/>
                  </a:lnTo>
                  <a:lnTo>
                    <a:pt x="158969" y="10016"/>
                  </a:lnTo>
                  <a:lnTo>
                    <a:pt x="200677" y="2410"/>
                  </a:lnTo>
                  <a:lnTo>
                    <a:pt x="229596" y="0"/>
                  </a:lnTo>
                  <a:lnTo>
                    <a:pt x="259626" y="5871"/>
                  </a:lnTo>
                  <a:lnTo>
                    <a:pt x="270140" y="10240"/>
                  </a:lnTo>
                  <a:lnTo>
                    <a:pt x="273227" y="14510"/>
                  </a:lnTo>
                  <a:lnTo>
                    <a:pt x="276656" y="26779"/>
                  </a:lnTo>
                  <a:lnTo>
                    <a:pt x="271845" y="56296"/>
                  </a:lnTo>
                  <a:lnTo>
                    <a:pt x="258112" y="98595"/>
                  </a:lnTo>
                  <a:lnTo>
                    <a:pt x="248537" y="134236"/>
                  </a:lnTo>
                  <a:lnTo>
                    <a:pt x="238871" y="174300"/>
                  </a:lnTo>
                  <a:lnTo>
                    <a:pt x="227521" y="217977"/>
                  </a:lnTo>
                  <a:lnTo>
                    <a:pt x="217300" y="259497"/>
                  </a:lnTo>
                  <a:lnTo>
                    <a:pt x="208056" y="299116"/>
                  </a:lnTo>
                  <a:lnTo>
                    <a:pt x="199244" y="337892"/>
                  </a:lnTo>
                  <a:lnTo>
                    <a:pt x="189719" y="381938"/>
                  </a:lnTo>
                  <a:lnTo>
                    <a:pt x="184638" y="429113"/>
                  </a:lnTo>
                  <a:lnTo>
                    <a:pt x="184192" y="444541"/>
                  </a:lnTo>
                  <a:lnTo>
                    <a:pt x="162468" y="451088"/>
                  </a:lnTo>
                  <a:lnTo>
                    <a:pt x="128572" y="456400"/>
                  </a:lnTo>
                  <a:lnTo>
                    <a:pt x="96654" y="457890"/>
                  </a:lnTo>
                  <a:lnTo>
                    <a:pt x="59420" y="458552"/>
                  </a:lnTo>
                  <a:lnTo>
                    <a:pt x="0" y="4590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SMARTInkShape-1475"/>
            <p:cNvSpPr/>
            <p:nvPr>
              <p:custDataLst>
                <p:tags r:id="rId43"/>
              </p:custDataLst>
            </p:nvPr>
          </p:nvSpPr>
          <p:spPr>
            <a:xfrm>
              <a:off x="8161145" y="616212"/>
              <a:ext cx="124587" cy="377912"/>
            </a:xfrm>
            <a:custGeom>
              <a:avLst/>
              <a:gdLst/>
              <a:ahLst/>
              <a:cxnLst/>
              <a:rect l="0" t="0" r="0" b="0"/>
              <a:pathLst>
                <a:path w="124587" h="377912">
                  <a:moveTo>
                    <a:pt x="30355" y="6088"/>
                  </a:moveTo>
                  <a:lnTo>
                    <a:pt x="30355" y="6088"/>
                  </a:lnTo>
                  <a:lnTo>
                    <a:pt x="30355" y="0"/>
                  </a:lnTo>
                  <a:lnTo>
                    <a:pt x="37096" y="3186"/>
                  </a:lnTo>
                  <a:lnTo>
                    <a:pt x="67226" y="33685"/>
                  </a:lnTo>
                  <a:lnTo>
                    <a:pt x="86724" y="63509"/>
                  </a:lnTo>
                  <a:lnTo>
                    <a:pt x="103385" y="101694"/>
                  </a:lnTo>
                  <a:lnTo>
                    <a:pt x="116436" y="144535"/>
                  </a:lnTo>
                  <a:lnTo>
                    <a:pt x="124586" y="189446"/>
                  </a:lnTo>
                  <a:lnTo>
                    <a:pt x="121154" y="235277"/>
                  </a:lnTo>
                  <a:lnTo>
                    <a:pt x="108811" y="278694"/>
                  </a:lnTo>
                  <a:lnTo>
                    <a:pt x="89213" y="314454"/>
                  </a:lnTo>
                  <a:lnTo>
                    <a:pt x="54380" y="352240"/>
                  </a:lnTo>
                  <a:lnTo>
                    <a:pt x="20618" y="371196"/>
                  </a:lnTo>
                  <a:lnTo>
                    <a:pt x="1757" y="377911"/>
                  </a:lnTo>
                  <a:lnTo>
                    <a:pt x="0" y="376031"/>
                  </a:lnTo>
                  <a:lnTo>
                    <a:pt x="4955" y="3553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4" name="SMARTInkShape-Group297"/>
          <p:cNvGrpSpPr/>
          <p:nvPr/>
        </p:nvGrpSpPr>
        <p:grpSpPr>
          <a:xfrm>
            <a:off x="3666413" y="527312"/>
            <a:ext cx="2353388" cy="490869"/>
            <a:chOff x="3666413" y="527312"/>
            <a:chExt cx="2353388" cy="490869"/>
          </a:xfrm>
        </p:grpSpPr>
        <p:sp>
          <p:nvSpPr>
            <p:cNvPr id="371" name="SMARTInkShape-1476"/>
            <p:cNvSpPr/>
            <p:nvPr>
              <p:custDataLst>
                <p:tags r:id="rId18"/>
              </p:custDataLst>
            </p:nvPr>
          </p:nvSpPr>
          <p:spPr>
            <a:xfrm>
              <a:off x="6000750" y="844550"/>
              <a:ext cx="19051" cy="12701"/>
            </a:xfrm>
            <a:custGeom>
              <a:avLst/>
              <a:gdLst/>
              <a:ahLst/>
              <a:cxnLst/>
              <a:rect l="0" t="0" r="0" b="0"/>
              <a:pathLst>
                <a:path w="19051" h="12701">
                  <a:moveTo>
                    <a:pt x="19050" y="0"/>
                  </a:moveTo>
                  <a:lnTo>
                    <a:pt x="19050" y="0"/>
                  </a:lnTo>
                  <a:lnTo>
                    <a:pt x="13275" y="507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SMARTInkShape-1477"/>
            <p:cNvSpPr/>
            <p:nvPr>
              <p:custDataLst>
                <p:tags r:id="rId19"/>
              </p:custDataLst>
            </p:nvPr>
          </p:nvSpPr>
          <p:spPr>
            <a:xfrm>
              <a:off x="5829300" y="572023"/>
              <a:ext cx="82506" cy="355211"/>
            </a:xfrm>
            <a:custGeom>
              <a:avLst/>
              <a:gdLst/>
              <a:ahLst/>
              <a:cxnLst/>
              <a:rect l="0" t="0" r="0" b="0"/>
              <a:pathLst>
                <a:path w="82506" h="355211">
                  <a:moveTo>
                    <a:pt x="57150" y="12177"/>
                  </a:moveTo>
                  <a:lnTo>
                    <a:pt x="57150" y="12177"/>
                  </a:lnTo>
                  <a:lnTo>
                    <a:pt x="53779" y="5435"/>
                  </a:lnTo>
                  <a:lnTo>
                    <a:pt x="52080" y="3449"/>
                  </a:lnTo>
                  <a:lnTo>
                    <a:pt x="47730" y="654"/>
                  </a:lnTo>
                  <a:lnTo>
                    <a:pt x="48047" y="262"/>
                  </a:lnTo>
                  <a:lnTo>
                    <a:pt x="48965" y="0"/>
                  </a:lnTo>
                  <a:lnTo>
                    <a:pt x="62847" y="41618"/>
                  </a:lnTo>
                  <a:lnTo>
                    <a:pt x="74518" y="86987"/>
                  </a:lnTo>
                  <a:lnTo>
                    <a:pt x="80861" y="122332"/>
                  </a:lnTo>
                  <a:lnTo>
                    <a:pt x="82505" y="165557"/>
                  </a:lnTo>
                  <a:lnTo>
                    <a:pt x="78992" y="194864"/>
                  </a:lnTo>
                  <a:lnTo>
                    <a:pt x="73828" y="227101"/>
                  </a:lnTo>
                  <a:lnTo>
                    <a:pt x="60564" y="274210"/>
                  </a:lnTo>
                  <a:lnTo>
                    <a:pt x="37230" y="320768"/>
                  </a:lnTo>
                  <a:lnTo>
                    <a:pt x="10804" y="351671"/>
                  </a:lnTo>
                  <a:lnTo>
                    <a:pt x="4802" y="355210"/>
                  </a:lnTo>
                  <a:lnTo>
                    <a:pt x="0" y="3550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SMARTInkShape-1478"/>
            <p:cNvSpPr/>
            <p:nvPr>
              <p:custDataLst>
                <p:tags r:id="rId20"/>
              </p:custDataLst>
            </p:nvPr>
          </p:nvSpPr>
          <p:spPr>
            <a:xfrm>
              <a:off x="5651500" y="628676"/>
              <a:ext cx="112662" cy="273025"/>
            </a:xfrm>
            <a:custGeom>
              <a:avLst/>
              <a:gdLst/>
              <a:ahLst/>
              <a:cxnLst/>
              <a:rect l="0" t="0" r="0" b="0"/>
              <a:pathLst>
                <a:path w="112662" h="273025">
                  <a:moveTo>
                    <a:pt x="0" y="19024"/>
                  </a:moveTo>
                  <a:lnTo>
                    <a:pt x="0" y="19024"/>
                  </a:lnTo>
                  <a:lnTo>
                    <a:pt x="0" y="15653"/>
                  </a:lnTo>
                  <a:lnTo>
                    <a:pt x="1882" y="12116"/>
                  </a:lnTo>
                  <a:lnTo>
                    <a:pt x="3371" y="10186"/>
                  </a:lnTo>
                  <a:lnTo>
                    <a:pt x="8789" y="8040"/>
                  </a:lnTo>
                  <a:lnTo>
                    <a:pt x="55899" y="957"/>
                  </a:lnTo>
                  <a:lnTo>
                    <a:pt x="102058" y="0"/>
                  </a:lnTo>
                  <a:lnTo>
                    <a:pt x="107212" y="1867"/>
                  </a:lnTo>
                  <a:lnTo>
                    <a:pt x="109575" y="3353"/>
                  </a:lnTo>
                  <a:lnTo>
                    <a:pt x="112200" y="10648"/>
                  </a:lnTo>
                  <a:lnTo>
                    <a:pt x="112661" y="22357"/>
                  </a:lnTo>
                  <a:lnTo>
                    <a:pt x="105339" y="68704"/>
                  </a:lnTo>
                  <a:lnTo>
                    <a:pt x="101633" y="110237"/>
                  </a:lnTo>
                  <a:lnTo>
                    <a:pt x="96719" y="152413"/>
                  </a:lnTo>
                  <a:lnTo>
                    <a:pt x="97314" y="174264"/>
                  </a:lnTo>
                  <a:lnTo>
                    <a:pt x="106271" y="221814"/>
                  </a:lnTo>
                  <a:lnTo>
                    <a:pt x="107802" y="242611"/>
                  </a:lnTo>
                  <a:lnTo>
                    <a:pt x="100359" y="249159"/>
                  </a:lnTo>
                  <a:lnTo>
                    <a:pt x="86232" y="256067"/>
                  </a:lnTo>
                  <a:lnTo>
                    <a:pt x="44550" y="266251"/>
                  </a:lnTo>
                  <a:lnTo>
                    <a:pt x="12700" y="2730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SMARTInkShape-1479"/>
            <p:cNvSpPr/>
            <p:nvPr>
              <p:custDataLst>
                <p:tags r:id="rId21"/>
              </p:custDataLst>
            </p:nvPr>
          </p:nvSpPr>
          <p:spPr>
            <a:xfrm>
              <a:off x="5495272" y="711200"/>
              <a:ext cx="143529" cy="165101"/>
            </a:xfrm>
            <a:custGeom>
              <a:avLst/>
              <a:gdLst/>
              <a:ahLst/>
              <a:cxnLst/>
              <a:rect l="0" t="0" r="0" b="0"/>
              <a:pathLst>
                <a:path w="143529" h="165101">
                  <a:moveTo>
                    <a:pt x="143528" y="0"/>
                  </a:moveTo>
                  <a:lnTo>
                    <a:pt x="143528" y="0"/>
                  </a:lnTo>
                  <a:lnTo>
                    <a:pt x="115916" y="1881"/>
                  </a:lnTo>
                  <a:lnTo>
                    <a:pt x="103740" y="6481"/>
                  </a:lnTo>
                  <a:lnTo>
                    <a:pt x="81017" y="22381"/>
                  </a:lnTo>
                  <a:lnTo>
                    <a:pt x="39663" y="68729"/>
                  </a:lnTo>
                  <a:lnTo>
                    <a:pt x="16054" y="109558"/>
                  </a:lnTo>
                  <a:lnTo>
                    <a:pt x="1566" y="141768"/>
                  </a:lnTo>
                  <a:lnTo>
                    <a:pt x="0" y="151908"/>
                  </a:lnTo>
                  <a:lnTo>
                    <a:pt x="3828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SMARTInkShape-1480"/>
            <p:cNvSpPr/>
            <p:nvPr>
              <p:custDataLst>
                <p:tags r:id="rId22"/>
              </p:custDataLst>
            </p:nvPr>
          </p:nvSpPr>
          <p:spPr>
            <a:xfrm>
              <a:off x="5486400" y="686683"/>
              <a:ext cx="127001" cy="164218"/>
            </a:xfrm>
            <a:custGeom>
              <a:avLst/>
              <a:gdLst/>
              <a:ahLst/>
              <a:cxnLst/>
              <a:rect l="0" t="0" r="0" b="0"/>
              <a:pathLst>
                <a:path w="127001" h="16421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6" y="1103"/>
                  </a:lnTo>
                  <a:lnTo>
                    <a:pt x="1881" y="441"/>
                  </a:lnTo>
                  <a:lnTo>
                    <a:pt x="3371" y="0"/>
                  </a:lnTo>
                  <a:lnTo>
                    <a:pt x="5069" y="411"/>
                  </a:lnTo>
                  <a:lnTo>
                    <a:pt x="32216" y="20844"/>
                  </a:lnTo>
                  <a:lnTo>
                    <a:pt x="55093" y="44282"/>
                  </a:lnTo>
                  <a:lnTo>
                    <a:pt x="80263" y="87531"/>
                  </a:lnTo>
                  <a:lnTo>
                    <a:pt x="99031" y="130254"/>
                  </a:lnTo>
                  <a:lnTo>
                    <a:pt x="112049" y="151959"/>
                  </a:lnTo>
                  <a:lnTo>
                    <a:pt x="118709" y="158769"/>
                  </a:lnTo>
                  <a:lnTo>
                    <a:pt x="127000" y="164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SMARTInkShape-1481"/>
            <p:cNvSpPr/>
            <p:nvPr>
              <p:custDataLst>
                <p:tags r:id="rId23"/>
              </p:custDataLst>
            </p:nvPr>
          </p:nvSpPr>
          <p:spPr>
            <a:xfrm>
              <a:off x="5270693" y="616289"/>
              <a:ext cx="126808" cy="247312"/>
            </a:xfrm>
            <a:custGeom>
              <a:avLst/>
              <a:gdLst/>
              <a:ahLst/>
              <a:cxnLst/>
              <a:rect l="0" t="0" r="0" b="0"/>
              <a:pathLst>
                <a:path w="126808" h="247312">
                  <a:moveTo>
                    <a:pt x="126807" y="12361"/>
                  </a:moveTo>
                  <a:lnTo>
                    <a:pt x="126807" y="12361"/>
                  </a:lnTo>
                  <a:lnTo>
                    <a:pt x="126807" y="805"/>
                  </a:lnTo>
                  <a:lnTo>
                    <a:pt x="116694" y="0"/>
                  </a:lnTo>
                  <a:lnTo>
                    <a:pt x="72129" y="9806"/>
                  </a:lnTo>
                  <a:lnTo>
                    <a:pt x="46978" y="15396"/>
                  </a:lnTo>
                  <a:lnTo>
                    <a:pt x="37224" y="21100"/>
                  </a:lnTo>
                  <a:lnTo>
                    <a:pt x="34075" y="25182"/>
                  </a:lnTo>
                  <a:lnTo>
                    <a:pt x="33236" y="27258"/>
                  </a:lnTo>
                  <a:lnTo>
                    <a:pt x="34184" y="33328"/>
                  </a:lnTo>
                  <a:lnTo>
                    <a:pt x="36252" y="41435"/>
                  </a:lnTo>
                  <a:lnTo>
                    <a:pt x="37056" y="81959"/>
                  </a:lnTo>
                  <a:lnTo>
                    <a:pt x="29089" y="122979"/>
                  </a:lnTo>
                  <a:lnTo>
                    <a:pt x="17507" y="168267"/>
                  </a:lnTo>
                  <a:lnTo>
                    <a:pt x="3113" y="211145"/>
                  </a:lnTo>
                  <a:lnTo>
                    <a:pt x="0" y="232727"/>
                  </a:lnTo>
                  <a:lnTo>
                    <a:pt x="9977" y="237424"/>
                  </a:lnTo>
                  <a:lnTo>
                    <a:pt x="49767" y="240262"/>
                  </a:lnTo>
                  <a:lnTo>
                    <a:pt x="96674" y="245264"/>
                  </a:lnTo>
                  <a:lnTo>
                    <a:pt x="107757" y="2473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SMARTInkShape-1482"/>
            <p:cNvSpPr/>
            <p:nvPr>
              <p:custDataLst>
                <p:tags r:id="rId24"/>
              </p:custDataLst>
            </p:nvPr>
          </p:nvSpPr>
          <p:spPr>
            <a:xfrm>
              <a:off x="5012079" y="755650"/>
              <a:ext cx="156822" cy="12701"/>
            </a:xfrm>
            <a:custGeom>
              <a:avLst/>
              <a:gdLst/>
              <a:ahLst/>
              <a:cxnLst/>
              <a:rect l="0" t="0" r="0" b="0"/>
              <a:pathLst>
                <a:path w="156822" h="12701">
                  <a:moveTo>
                    <a:pt x="29821" y="12700"/>
                  </a:moveTo>
                  <a:lnTo>
                    <a:pt x="29821" y="12700"/>
                  </a:lnTo>
                  <a:lnTo>
                    <a:pt x="11659" y="11994"/>
                  </a:lnTo>
                  <a:lnTo>
                    <a:pt x="0" y="7233"/>
                  </a:lnTo>
                  <a:lnTo>
                    <a:pt x="37888" y="1440"/>
                  </a:lnTo>
                  <a:lnTo>
                    <a:pt x="82215" y="284"/>
                  </a:lnTo>
                  <a:lnTo>
                    <a:pt x="125935" y="84"/>
                  </a:lnTo>
                  <a:lnTo>
                    <a:pt x="1568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SMARTInkShape-1483"/>
            <p:cNvSpPr/>
            <p:nvPr>
              <p:custDataLst>
                <p:tags r:id="rId25"/>
              </p:custDataLst>
            </p:nvPr>
          </p:nvSpPr>
          <p:spPr>
            <a:xfrm>
              <a:off x="4997820" y="616458"/>
              <a:ext cx="190131" cy="255731"/>
            </a:xfrm>
            <a:custGeom>
              <a:avLst/>
              <a:gdLst/>
              <a:ahLst/>
              <a:cxnLst/>
              <a:rect l="0" t="0" r="0" b="0"/>
              <a:pathLst>
                <a:path w="190131" h="255731">
                  <a:moveTo>
                    <a:pt x="132980" y="12192"/>
                  </a:moveTo>
                  <a:lnTo>
                    <a:pt x="132980" y="12192"/>
                  </a:lnTo>
                  <a:lnTo>
                    <a:pt x="139722" y="8821"/>
                  </a:lnTo>
                  <a:lnTo>
                    <a:pt x="141708" y="7122"/>
                  </a:lnTo>
                  <a:lnTo>
                    <a:pt x="145157" y="636"/>
                  </a:lnTo>
                  <a:lnTo>
                    <a:pt x="141685" y="0"/>
                  </a:lnTo>
                  <a:lnTo>
                    <a:pt x="134026" y="424"/>
                  </a:lnTo>
                  <a:lnTo>
                    <a:pt x="88653" y="10489"/>
                  </a:lnTo>
                  <a:lnTo>
                    <a:pt x="75885" y="12846"/>
                  </a:lnTo>
                  <a:lnTo>
                    <a:pt x="54205" y="23976"/>
                  </a:lnTo>
                  <a:lnTo>
                    <a:pt x="39338" y="36549"/>
                  </a:lnTo>
                  <a:lnTo>
                    <a:pt x="30367" y="51864"/>
                  </a:lnTo>
                  <a:lnTo>
                    <a:pt x="23851" y="91038"/>
                  </a:lnTo>
                  <a:lnTo>
                    <a:pt x="16331" y="131248"/>
                  </a:lnTo>
                  <a:lnTo>
                    <a:pt x="8050" y="172456"/>
                  </a:lnTo>
                  <a:lnTo>
                    <a:pt x="878" y="213780"/>
                  </a:lnTo>
                  <a:lnTo>
                    <a:pt x="0" y="233964"/>
                  </a:lnTo>
                  <a:lnTo>
                    <a:pt x="1288" y="239062"/>
                  </a:lnTo>
                  <a:lnTo>
                    <a:pt x="6482" y="246609"/>
                  </a:lnTo>
                  <a:lnTo>
                    <a:pt x="20710" y="254823"/>
                  </a:lnTo>
                  <a:lnTo>
                    <a:pt x="32282" y="255730"/>
                  </a:lnTo>
                  <a:lnTo>
                    <a:pt x="74094" y="248012"/>
                  </a:lnTo>
                  <a:lnTo>
                    <a:pt x="109652" y="238384"/>
                  </a:lnTo>
                  <a:lnTo>
                    <a:pt x="148332" y="230749"/>
                  </a:lnTo>
                  <a:lnTo>
                    <a:pt x="190130" y="2153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SMARTInkShape-1484"/>
            <p:cNvSpPr/>
            <p:nvPr>
              <p:custDataLst>
                <p:tags r:id="rId26"/>
              </p:custDataLst>
            </p:nvPr>
          </p:nvSpPr>
          <p:spPr>
            <a:xfrm>
              <a:off x="4591933" y="812800"/>
              <a:ext cx="215018" cy="6235"/>
            </a:xfrm>
            <a:custGeom>
              <a:avLst/>
              <a:gdLst/>
              <a:ahLst/>
              <a:cxnLst/>
              <a:rect l="0" t="0" r="0" b="0"/>
              <a:pathLst>
                <a:path w="215018" h="6235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15911" y="4364"/>
                  </a:lnTo>
                  <a:lnTo>
                    <a:pt x="53444" y="5958"/>
                  </a:lnTo>
                  <a:lnTo>
                    <a:pt x="90943" y="6234"/>
                  </a:lnTo>
                  <a:lnTo>
                    <a:pt x="131452" y="4434"/>
                  </a:lnTo>
                  <a:lnTo>
                    <a:pt x="176324" y="4247"/>
                  </a:lnTo>
                  <a:lnTo>
                    <a:pt x="2150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SMARTInkShape-1485"/>
            <p:cNvSpPr/>
            <p:nvPr>
              <p:custDataLst>
                <p:tags r:id="rId27"/>
              </p:custDataLst>
            </p:nvPr>
          </p:nvSpPr>
          <p:spPr>
            <a:xfrm>
              <a:off x="4292600" y="647700"/>
              <a:ext cx="184151" cy="285751"/>
            </a:xfrm>
            <a:custGeom>
              <a:avLst/>
              <a:gdLst/>
              <a:ahLst/>
              <a:cxnLst/>
              <a:rect l="0" t="0" r="0" b="0"/>
              <a:pathLst>
                <a:path w="184151" h="285751">
                  <a:moveTo>
                    <a:pt x="184150" y="0"/>
                  </a:moveTo>
                  <a:lnTo>
                    <a:pt x="184150" y="0"/>
                  </a:lnTo>
                  <a:lnTo>
                    <a:pt x="177408" y="0"/>
                  </a:lnTo>
                  <a:lnTo>
                    <a:pt x="170335" y="3763"/>
                  </a:lnTo>
                  <a:lnTo>
                    <a:pt x="156538" y="17578"/>
                  </a:lnTo>
                  <a:lnTo>
                    <a:pt x="132913" y="54272"/>
                  </a:lnTo>
                  <a:lnTo>
                    <a:pt x="110799" y="93300"/>
                  </a:lnTo>
                  <a:lnTo>
                    <a:pt x="83002" y="139514"/>
                  </a:lnTo>
                  <a:lnTo>
                    <a:pt x="52423" y="185584"/>
                  </a:lnTo>
                  <a:lnTo>
                    <a:pt x="27763" y="227144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SMARTInkShape-1486"/>
            <p:cNvSpPr/>
            <p:nvPr>
              <p:custDataLst>
                <p:tags r:id="rId28"/>
              </p:custDataLst>
            </p:nvPr>
          </p:nvSpPr>
          <p:spPr>
            <a:xfrm>
              <a:off x="4288942" y="663680"/>
              <a:ext cx="143359" cy="239071"/>
            </a:xfrm>
            <a:custGeom>
              <a:avLst/>
              <a:gdLst/>
              <a:ahLst/>
              <a:cxnLst/>
              <a:rect l="0" t="0" r="0" b="0"/>
              <a:pathLst>
                <a:path w="143359" h="239071">
                  <a:moveTo>
                    <a:pt x="3658" y="9420"/>
                  </a:moveTo>
                  <a:lnTo>
                    <a:pt x="3658" y="9420"/>
                  </a:lnTo>
                  <a:lnTo>
                    <a:pt x="3658" y="6049"/>
                  </a:lnTo>
                  <a:lnTo>
                    <a:pt x="1776" y="2512"/>
                  </a:lnTo>
                  <a:lnTo>
                    <a:pt x="0" y="0"/>
                  </a:lnTo>
                  <a:lnTo>
                    <a:pt x="1562" y="1235"/>
                  </a:lnTo>
                  <a:lnTo>
                    <a:pt x="29989" y="41633"/>
                  </a:lnTo>
                  <a:lnTo>
                    <a:pt x="59712" y="87671"/>
                  </a:lnTo>
                  <a:lnTo>
                    <a:pt x="82982" y="129188"/>
                  </a:lnTo>
                  <a:lnTo>
                    <a:pt x="99442" y="171358"/>
                  </a:lnTo>
                  <a:lnTo>
                    <a:pt x="117645" y="214164"/>
                  </a:lnTo>
                  <a:lnTo>
                    <a:pt x="131458" y="236679"/>
                  </a:lnTo>
                  <a:lnTo>
                    <a:pt x="134014" y="238537"/>
                  </a:lnTo>
                  <a:lnTo>
                    <a:pt x="136423" y="239070"/>
                  </a:lnTo>
                  <a:lnTo>
                    <a:pt x="143358" y="2380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SMARTInkShape-1487"/>
            <p:cNvSpPr/>
            <p:nvPr>
              <p:custDataLst>
                <p:tags r:id="rId29"/>
              </p:custDataLst>
            </p:nvPr>
          </p:nvSpPr>
          <p:spPr>
            <a:xfrm>
              <a:off x="4038027" y="625929"/>
              <a:ext cx="108524" cy="313872"/>
            </a:xfrm>
            <a:custGeom>
              <a:avLst/>
              <a:gdLst/>
              <a:ahLst/>
              <a:cxnLst/>
              <a:rect l="0" t="0" r="0" b="0"/>
              <a:pathLst>
                <a:path w="108524" h="313872">
                  <a:moveTo>
                    <a:pt x="108523" y="21771"/>
                  </a:moveTo>
                  <a:lnTo>
                    <a:pt x="108523" y="21771"/>
                  </a:lnTo>
                  <a:lnTo>
                    <a:pt x="96967" y="756"/>
                  </a:lnTo>
                  <a:lnTo>
                    <a:pt x="94469" y="0"/>
                  </a:lnTo>
                  <a:lnTo>
                    <a:pt x="86049" y="1041"/>
                  </a:lnTo>
                  <a:lnTo>
                    <a:pt x="69408" y="8965"/>
                  </a:lnTo>
                  <a:lnTo>
                    <a:pt x="44330" y="33734"/>
                  </a:lnTo>
                  <a:lnTo>
                    <a:pt x="17928" y="77997"/>
                  </a:lnTo>
                  <a:lnTo>
                    <a:pt x="6405" y="113083"/>
                  </a:lnTo>
                  <a:lnTo>
                    <a:pt x="343" y="149137"/>
                  </a:lnTo>
                  <a:lnTo>
                    <a:pt x="0" y="183976"/>
                  </a:lnTo>
                  <a:lnTo>
                    <a:pt x="2200" y="216394"/>
                  </a:lnTo>
                  <a:lnTo>
                    <a:pt x="7646" y="245853"/>
                  </a:lnTo>
                  <a:lnTo>
                    <a:pt x="19474" y="270706"/>
                  </a:lnTo>
                  <a:lnTo>
                    <a:pt x="45371" y="297789"/>
                  </a:lnTo>
                  <a:lnTo>
                    <a:pt x="68931" y="306723"/>
                  </a:lnTo>
                  <a:lnTo>
                    <a:pt x="108523" y="313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SMARTInkShape-1488"/>
            <p:cNvSpPr/>
            <p:nvPr>
              <p:custDataLst>
                <p:tags r:id="rId30"/>
              </p:custDataLst>
            </p:nvPr>
          </p:nvSpPr>
          <p:spPr>
            <a:xfrm>
              <a:off x="3666413" y="527312"/>
              <a:ext cx="251538" cy="490869"/>
            </a:xfrm>
            <a:custGeom>
              <a:avLst/>
              <a:gdLst/>
              <a:ahLst/>
              <a:cxnLst/>
              <a:rect l="0" t="0" r="0" b="0"/>
              <a:pathLst>
                <a:path w="251538" h="490869">
                  <a:moveTo>
                    <a:pt x="213437" y="6088"/>
                  </a:moveTo>
                  <a:lnTo>
                    <a:pt x="213437" y="6088"/>
                  </a:lnTo>
                  <a:lnTo>
                    <a:pt x="203298" y="1724"/>
                  </a:lnTo>
                  <a:lnTo>
                    <a:pt x="170099" y="0"/>
                  </a:lnTo>
                  <a:lnTo>
                    <a:pt x="132314" y="3186"/>
                  </a:lnTo>
                  <a:lnTo>
                    <a:pt x="86144" y="11290"/>
                  </a:lnTo>
                  <a:lnTo>
                    <a:pt x="59382" y="21819"/>
                  </a:lnTo>
                  <a:lnTo>
                    <a:pt x="47131" y="29778"/>
                  </a:lnTo>
                  <a:lnTo>
                    <a:pt x="38864" y="39900"/>
                  </a:lnTo>
                  <a:lnTo>
                    <a:pt x="30243" y="61262"/>
                  </a:lnTo>
                  <a:lnTo>
                    <a:pt x="27808" y="70387"/>
                  </a:lnTo>
                  <a:lnTo>
                    <a:pt x="31122" y="106827"/>
                  </a:lnTo>
                  <a:lnTo>
                    <a:pt x="35512" y="138350"/>
                  </a:lnTo>
                  <a:lnTo>
                    <a:pt x="39109" y="173527"/>
                  </a:lnTo>
                  <a:lnTo>
                    <a:pt x="40708" y="210327"/>
                  </a:lnTo>
                  <a:lnTo>
                    <a:pt x="39537" y="249731"/>
                  </a:lnTo>
                  <a:lnTo>
                    <a:pt x="35959" y="290057"/>
                  </a:lnTo>
                  <a:lnTo>
                    <a:pt x="29664" y="329147"/>
                  </a:lnTo>
                  <a:lnTo>
                    <a:pt x="22164" y="365805"/>
                  </a:lnTo>
                  <a:lnTo>
                    <a:pt x="14127" y="399501"/>
                  </a:lnTo>
                  <a:lnTo>
                    <a:pt x="3079" y="440155"/>
                  </a:lnTo>
                  <a:lnTo>
                    <a:pt x="0" y="458651"/>
                  </a:lnTo>
                  <a:lnTo>
                    <a:pt x="2394" y="473927"/>
                  </a:lnTo>
                  <a:lnTo>
                    <a:pt x="5009" y="480964"/>
                  </a:lnTo>
                  <a:lnTo>
                    <a:pt x="10279" y="485655"/>
                  </a:lnTo>
                  <a:lnTo>
                    <a:pt x="25543" y="490868"/>
                  </a:lnTo>
                  <a:lnTo>
                    <a:pt x="64083" y="490431"/>
                  </a:lnTo>
                  <a:lnTo>
                    <a:pt x="100726" y="485700"/>
                  </a:lnTo>
                  <a:lnTo>
                    <a:pt x="141471" y="478893"/>
                  </a:lnTo>
                  <a:lnTo>
                    <a:pt x="180746" y="471165"/>
                  </a:lnTo>
                  <a:lnTo>
                    <a:pt x="251537" y="4632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7" name="SMARTInkShape-Group298"/>
          <p:cNvGrpSpPr/>
          <p:nvPr/>
        </p:nvGrpSpPr>
        <p:grpSpPr>
          <a:xfrm>
            <a:off x="3277156" y="615950"/>
            <a:ext cx="196295" cy="345282"/>
            <a:chOff x="3277156" y="615950"/>
            <a:chExt cx="196295" cy="345282"/>
          </a:xfrm>
        </p:grpSpPr>
        <p:sp>
          <p:nvSpPr>
            <p:cNvPr id="385" name="SMARTInkShape-1489"/>
            <p:cNvSpPr/>
            <p:nvPr>
              <p:custDataLst>
                <p:tags r:id="rId16"/>
              </p:custDataLst>
            </p:nvPr>
          </p:nvSpPr>
          <p:spPr>
            <a:xfrm>
              <a:off x="3321050" y="819150"/>
              <a:ext cx="152401" cy="25401"/>
            </a:xfrm>
            <a:custGeom>
              <a:avLst/>
              <a:gdLst/>
              <a:ahLst/>
              <a:cxnLst/>
              <a:rect l="0" t="0" r="0" b="0"/>
              <a:pathLst>
                <a:path w="152401" h="25401">
                  <a:moveTo>
                    <a:pt x="0" y="25400"/>
                  </a:moveTo>
                  <a:lnTo>
                    <a:pt x="0" y="25400"/>
                  </a:lnTo>
                  <a:lnTo>
                    <a:pt x="45455" y="13863"/>
                  </a:lnTo>
                  <a:lnTo>
                    <a:pt x="91549" y="4735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SMARTInkShape-1490"/>
            <p:cNvSpPr/>
            <p:nvPr>
              <p:custDataLst>
                <p:tags r:id="rId17"/>
              </p:custDataLst>
            </p:nvPr>
          </p:nvSpPr>
          <p:spPr>
            <a:xfrm>
              <a:off x="3277156" y="615950"/>
              <a:ext cx="183595" cy="345282"/>
            </a:xfrm>
            <a:custGeom>
              <a:avLst/>
              <a:gdLst/>
              <a:ahLst/>
              <a:cxnLst/>
              <a:rect l="0" t="0" r="0" b="0"/>
              <a:pathLst>
                <a:path w="183595" h="345282">
                  <a:moveTo>
                    <a:pt x="132794" y="0"/>
                  </a:moveTo>
                  <a:lnTo>
                    <a:pt x="132794" y="0"/>
                  </a:lnTo>
                  <a:lnTo>
                    <a:pt x="116893" y="706"/>
                  </a:lnTo>
                  <a:lnTo>
                    <a:pt x="97067" y="5026"/>
                  </a:lnTo>
                  <a:lnTo>
                    <a:pt x="69763" y="9459"/>
                  </a:lnTo>
                  <a:lnTo>
                    <a:pt x="41477" y="18977"/>
                  </a:lnTo>
                  <a:lnTo>
                    <a:pt x="40166" y="20413"/>
                  </a:lnTo>
                  <a:lnTo>
                    <a:pt x="36439" y="25804"/>
                  </a:lnTo>
                  <a:lnTo>
                    <a:pt x="34691" y="27786"/>
                  </a:lnTo>
                  <a:lnTo>
                    <a:pt x="32748" y="35633"/>
                  </a:lnTo>
                  <a:lnTo>
                    <a:pt x="30693" y="74856"/>
                  </a:lnTo>
                  <a:lnTo>
                    <a:pt x="26185" y="110844"/>
                  </a:lnTo>
                  <a:lnTo>
                    <a:pt x="20381" y="156629"/>
                  </a:lnTo>
                  <a:lnTo>
                    <a:pt x="16275" y="189322"/>
                  </a:lnTo>
                  <a:lnTo>
                    <a:pt x="9997" y="232719"/>
                  </a:lnTo>
                  <a:lnTo>
                    <a:pt x="3668" y="272389"/>
                  </a:lnTo>
                  <a:lnTo>
                    <a:pt x="0" y="318885"/>
                  </a:lnTo>
                  <a:lnTo>
                    <a:pt x="396" y="329405"/>
                  </a:lnTo>
                  <a:lnTo>
                    <a:pt x="2925" y="336431"/>
                  </a:lnTo>
                  <a:lnTo>
                    <a:pt x="17689" y="341907"/>
                  </a:lnTo>
                  <a:lnTo>
                    <a:pt x="40008" y="345281"/>
                  </a:lnTo>
                  <a:lnTo>
                    <a:pt x="77080" y="343213"/>
                  </a:lnTo>
                  <a:lnTo>
                    <a:pt x="119030" y="337427"/>
                  </a:lnTo>
                  <a:lnTo>
                    <a:pt x="183594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0" name="SMARTInkShape-Group299"/>
          <p:cNvGrpSpPr/>
          <p:nvPr/>
        </p:nvGrpSpPr>
        <p:grpSpPr>
          <a:xfrm>
            <a:off x="2527300" y="822430"/>
            <a:ext cx="241301" cy="135743"/>
            <a:chOff x="2527300" y="822430"/>
            <a:chExt cx="241301" cy="135743"/>
          </a:xfrm>
        </p:grpSpPr>
        <p:sp>
          <p:nvSpPr>
            <p:cNvPr id="388" name="SMARTInkShape-1491"/>
            <p:cNvSpPr/>
            <p:nvPr>
              <p:custDataLst>
                <p:tags r:id="rId14"/>
              </p:custDataLst>
            </p:nvPr>
          </p:nvSpPr>
          <p:spPr>
            <a:xfrm>
              <a:off x="2562581" y="920750"/>
              <a:ext cx="206020" cy="37423"/>
            </a:xfrm>
            <a:custGeom>
              <a:avLst/>
              <a:gdLst/>
              <a:ahLst/>
              <a:cxnLst/>
              <a:rect l="0" t="0" r="0" b="0"/>
              <a:pathLst>
                <a:path w="206020" h="37423">
                  <a:moveTo>
                    <a:pt x="21869" y="12700"/>
                  </a:moveTo>
                  <a:lnTo>
                    <a:pt x="21869" y="12700"/>
                  </a:lnTo>
                  <a:lnTo>
                    <a:pt x="8385" y="19442"/>
                  </a:lnTo>
                  <a:lnTo>
                    <a:pt x="4413" y="22839"/>
                  </a:lnTo>
                  <a:lnTo>
                    <a:pt x="0" y="30377"/>
                  </a:lnTo>
                  <a:lnTo>
                    <a:pt x="234" y="32951"/>
                  </a:lnTo>
                  <a:lnTo>
                    <a:pt x="1801" y="34667"/>
                  </a:lnTo>
                  <a:lnTo>
                    <a:pt x="4257" y="35812"/>
                  </a:lnTo>
                  <a:lnTo>
                    <a:pt x="24569" y="37422"/>
                  </a:lnTo>
                  <a:lnTo>
                    <a:pt x="66413" y="31157"/>
                  </a:lnTo>
                  <a:lnTo>
                    <a:pt x="102815" y="24196"/>
                  </a:lnTo>
                  <a:lnTo>
                    <a:pt x="140395" y="16398"/>
                  </a:lnTo>
                  <a:lnTo>
                    <a:pt x="20601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SMARTInkShape-1492"/>
            <p:cNvSpPr/>
            <p:nvPr>
              <p:custDataLst>
                <p:tags r:id="rId15"/>
              </p:custDataLst>
            </p:nvPr>
          </p:nvSpPr>
          <p:spPr>
            <a:xfrm>
              <a:off x="2527300" y="822430"/>
              <a:ext cx="158751" cy="9421"/>
            </a:xfrm>
            <a:custGeom>
              <a:avLst/>
              <a:gdLst/>
              <a:ahLst/>
              <a:cxnLst/>
              <a:rect l="0" t="0" r="0" b="0"/>
              <a:pathLst>
                <a:path w="158751" h="9421">
                  <a:moveTo>
                    <a:pt x="0" y="9420"/>
                  </a:moveTo>
                  <a:lnTo>
                    <a:pt x="0" y="9420"/>
                  </a:lnTo>
                  <a:lnTo>
                    <a:pt x="41940" y="8714"/>
                  </a:lnTo>
                  <a:lnTo>
                    <a:pt x="78043" y="4350"/>
                  </a:lnTo>
                  <a:lnTo>
                    <a:pt x="117590" y="0"/>
                  </a:lnTo>
                  <a:lnTo>
                    <a:pt x="158750" y="30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7" name="SMARTInkShape-Group300"/>
          <p:cNvGrpSpPr/>
          <p:nvPr/>
        </p:nvGrpSpPr>
        <p:grpSpPr>
          <a:xfrm>
            <a:off x="1409700" y="647858"/>
            <a:ext cx="627768" cy="501493"/>
            <a:chOff x="1409700" y="647858"/>
            <a:chExt cx="627768" cy="501493"/>
          </a:xfrm>
        </p:grpSpPr>
        <p:sp>
          <p:nvSpPr>
            <p:cNvPr id="391" name="SMARTInkShape-1493"/>
            <p:cNvSpPr/>
            <p:nvPr>
              <p:custDataLst>
                <p:tags r:id="rId8"/>
              </p:custDataLst>
            </p:nvPr>
          </p:nvSpPr>
          <p:spPr>
            <a:xfrm>
              <a:off x="1984794" y="921428"/>
              <a:ext cx="52674" cy="202523"/>
            </a:xfrm>
            <a:custGeom>
              <a:avLst/>
              <a:gdLst/>
              <a:ahLst/>
              <a:cxnLst/>
              <a:rect l="0" t="0" r="0" b="0"/>
              <a:pathLst>
                <a:path w="52674" h="202523">
                  <a:moveTo>
                    <a:pt x="47206" y="24722"/>
                  </a:moveTo>
                  <a:lnTo>
                    <a:pt x="47206" y="24722"/>
                  </a:lnTo>
                  <a:lnTo>
                    <a:pt x="51570" y="14583"/>
                  </a:lnTo>
                  <a:lnTo>
                    <a:pt x="52673" y="7045"/>
                  </a:lnTo>
                  <a:lnTo>
                    <a:pt x="52262" y="4471"/>
                  </a:lnTo>
                  <a:lnTo>
                    <a:pt x="51282" y="2755"/>
                  </a:lnTo>
                  <a:lnTo>
                    <a:pt x="49923" y="1610"/>
                  </a:lnTo>
                  <a:lnTo>
                    <a:pt x="46532" y="339"/>
                  </a:lnTo>
                  <a:lnTo>
                    <a:pt x="44640" y="0"/>
                  </a:lnTo>
                  <a:lnTo>
                    <a:pt x="35235" y="2894"/>
                  </a:lnTo>
                  <a:lnTo>
                    <a:pt x="23512" y="11591"/>
                  </a:lnTo>
                  <a:lnTo>
                    <a:pt x="14472" y="26476"/>
                  </a:lnTo>
                  <a:lnTo>
                    <a:pt x="2905" y="68636"/>
                  </a:lnTo>
                  <a:lnTo>
                    <a:pt x="0" y="85867"/>
                  </a:lnTo>
                  <a:lnTo>
                    <a:pt x="3832" y="132520"/>
                  </a:lnTo>
                  <a:lnTo>
                    <a:pt x="14955" y="180117"/>
                  </a:lnTo>
                  <a:lnTo>
                    <a:pt x="21806" y="2025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SMARTInkShape-1494"/>
            <p:cNvSpPr/>
            <p:nvPr>
              <p:custDataLst>
                <p:tags r:id="rId9"/>
              </p:custDataLst>
            </p:nvPr>
          </p:nvSpPr>
          <p:spPr>
            <a:xfrm>
              <a:off x="1901930" y="910742"/>
              <a:ext cx="72921" cy="92559"/>
            </a:xfrm>
            <a:custGeom>
              <a:avLst/>
              <a:gdLst/>
              <a:ahLst/>
              <a:cxnLst/>
              <a:rect l="0" t="0" r="0" b="0"/>
              <a:pathLst>
                <a:path w="72921" h="92559">
                  <a:moveTo>
                    <a:pt x="9420" y="3658"/>
                  </a:moveTo>
                  <a:lnTo>
                    <a:pt x="9420" y="3658"/>
                  </a:lnTo>
                  <a:lnTo>
                    <a:pt x="6049" y="287"/>
                  </a:lnTo>
                  <a:lnTo>
                    <a:pt x="4350" y="0"/>
                  </a:lnTo>
                  <a:lnTo>
                    <a:pt x="2512" y="513"/>
                  </a:lnTo>
                  <a:lnTo>
                    <a:pt x="582" y="1562"/>
                  </a:lnTo>
                  <a:lnTo>
                    <a:pt x="0" y="3671"/>
                  </a:lnTo>
                  <a:lnTo>
                    <a:pt x="1235" y="9779"/>
                  </a:lnTo>
                  <a:lnTo>
                    <a:pt x="39114" y="52830"/>
                  </a:lnTo>
                  <a:lnTo>
                    <a:pt x="72920" y="925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SMARTInkShape-1495"/>
            <p:cNvSpPr/>
            <p:nvPr>
              <p:custDataLst>
                <p:tags r:id="rId10"/>
              </p:custDataLst>
            </p:nvPr>
          </p:nvSpPr>
          <p:spPr>
            <a:xfrm>
              <a:off x="1794810" y="1079500"/>
              <a:ext cx="33991" cy="69851"/>
            </a:xfrm>
            <a:custGeom>
              <a:avLst/>
              <a:gdLst/>
              <a:ahLst/>
              <a:cxnLst/>
              <a:rect l="0" t="0" r="0" b="0"/>
              <a:pathLst>
                <a:path w="33991" h="69851">
                  <a:moveTo>
                    <a:pt x="33990" y="0"/>
                  </a:moveTo>
                  <a:lnTo>
                    <a:pt x="33990" y="0"/>
                  </a:lnTo>
                  <a:lnTo>
                    <a:pt x="28920" y="5775"/>
                  </a:lnTo>
                  <a:lnTo>
                    <a:pt x="6321" y="50437"/>
                  </a:lnTo>
                  <a:lnTo>
                    <a:pt x="0" y="63471"/>
                  </a:lnTo>
                  <a:lnTo>
                    <a:pt x="41" y="65597"/>
                  </a:lnTo>
                  <a:lnTo>
                    <a:pt x="224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SMARTInkShape-1496"/>
            <p:cNvSpPr/>
            <p:nvPr>
              <p:custDataLst>
                <p:tags r:id="rId11"/>
              </p:custDataLst>
            </p:nvPr>
          </p:nvSpPr>
          <p:spPr>
            <a:xfrm>
              <a:off x="1631818" y="942492"/>
              <a:ext cx="108083" cy="194159"/>
            </a:xfrm>
            <a:custGeom>
              <a:avLst/>
              <a:gdLst/>
              <a:ahLst/>
              <a:cxnLst/>
              <a:rect l="0" t="0" r="0" b="0"/>
              <a:pathLst>
                <a:path w="108083" h="194159">
                  <a:moveTo>
                    <a:pt x="108082" y="3658"/>
                  </a:moveTo>
                  <a:lnTo>
                    <a:pt x="108082" y="3658"/>
                  </a:lnTo>
                  <a:lnTo>
                    <a:pt x="104711" y="287"/>
                  </a:lnTo>
                  <a:lnTo>
                    <a:pt x="102307" y="0"/>
                  </a:lnTo>
                  <a:lnTo>
                    <a:pt x="95872" y="1562"/>
                  </a:lnTo>
                  <a:lnTo>
                    <a:pt x="87688" y="6408"/>
                  </a:lnTo>
                  <a:lnTo>
                    <a:pt x="51879" y="53135"/>
                  </a:lnTo>
                  <a:lnTo>
                    <a:pt x="25719" y="99901"/>
                  </a:lnTo>
                  <a:lnTo>
                    <a:pt x="3540" y="146533"/>
                  </a:lnTo>
                  <a:lnTo>
                    <a:pt x="0" y="166406"/>
                  </a:lnTo>
                  <a:lnTo>
                    <a:pt x="132" y="1941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SMARTInkShape-1497"/>
            <p:cNvSpPr/>
            <p:nvPr>
              <p:custDataLst>
                <p:tags r:id="rId12"/>
              </p:custDataLst>
            </p:nvPr>
          </p:nvSpPr>
          <p:spPr>
            <a:xfrm>
              <a:off x="1606550" y="939800"/>
              <a:ext cx="146051" cy="165101"/>
            </a:xfrm>
            <a:custGeom>
              <a:avLst/>
              <a:gdLst/>
              <a:ahLst/>
              <a:cxnLst/>
              <a:rect l="0" t="0" r="0" b="0"/>
              <a:pathLst>
                <a:path w="146051" h="165101">
                  <a:moveTo>
                    <a:pt x="0" y="0"/>
                  </a:moveTo>
                  <a:lnTo>
                    <a:pt x="0" y="0"/>
                  </a:lnTo>
                  <a:lnTo>
                    <a:pt x="45434" y="42063"/>
                  </a:lnTo>
                  <a:lnTo>
                    <a:pt x="88937" y="79518"/>
                  </a:lnTo>
                  <a:lnTo>
                    <a:pt x="122408" y="120887"/>
                  </a:lnTo>
                  <a:lnTo>
                    <a:pt x="14605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SMARTInkShape-1498"/>
            <p:cNvSpPr/>
            <p:nvPr>
              <p:custDataLst>
                <p:tags r:id="rId13"/>
              </p:custDataLst>
            </p:nvPr>
          </p:nvSpPr>
          <p:spPr>
            <a:xfrm>
              <a:off x="1409700" y="647858"/>
              <a:ext cx="133496" cy="353310"/>
            </a:xfrm>
            <a:custGeom>
              <a:avLst/>
              <a:gdLst/>
              <a:ahLst/>
              <a:cxnLst/>
              <a:rect l="0" t="0" r="0" b="0"/>
              <a:pathLst>
                <a:path w="133496" h="353310">
                  <a:moveTo>
                    <a:pt x="6350" y="88742"/>
                  </a:moveTo>
                  <a:lnTo>
                    <a:pt x="6350" y="88742"/>
                  </a:lnTo>
                  <a:lnTo>
                    <a:pt x="6350" y="92113"/>
                  </a:lnTo>
                  <a:lnTo>
                    <a:pt x="7055" y="93106"/>
                  </a:lnTo>
                  <a:lnTo>
                    <a:pt x="8231" y="93768"/>
                  </a:lnTo>
                  <a:lnTo>
                    <a:pt x="31767" y="100002"/>
                  </a:lnTo>
                  <a:lnTo>
                    <a:pt x="49397" y="99391"/>
                  </a:lnTo>
                  <a:lnTo>
                    <a:pt x="78450" y="90408"/>
                  </a:lnTo>
                  <a:lnTo>
                    <a:pt x="119134" y="62725"/>
                  </a:lnTo>
                  <a:lnTo>
                    <a:pt x="132509" y="44109"/>
                  </a:lnTo>
                  <a:lnTo>
                    <a:pt x="133495" y="37115"/>
                  </a:lnTo>
                  <a:lnTo>
                    <a:pt x="130827" y="21817"/>
                  </a:lnTo>
                  <a:lnTo>
                    <a:pt x="121392" y="4080"/>
                  </a:lnTo>
                  <a:lnTo>
                    <a:pt x="115500" y="1256"/>
                  </a:lnTo>
                  <a:lnTo>
                    <a:pt x="99546" y="0"/>
                  </a:lnTo>
                  <a:lnTo>
                    <a:pt x="70731" y="10002"/>
                  </a:lnTo>
                  <a:lnTo>
                    <a:pt x="39850" y="29742"/>
                  </a:lnTo>
                  <a:lnTo>
                    <a:pt x="15100" y="56836"/>
                  </a:lnTo>
                  <a:lnTo>
                    <a:pt x="6711" y="76913"/>
                  </a:lnTo>
                  <a:lnTo>
                    <a:pt x="4394" y="96890"/>
                  </a:lnTo>
                  <a:lnTo>
                    <a:pt x="8068" y="115176"/>
                  </a:lnTo>
                  <a:lnTo>
                    <a:pt x="21440" y="141338"/>
                  </a:lnTo>
                  <a:lnTo>
                    <a:pt x="56141" y="185831"/>
                  </a:lnTo>
                  <a:lnTo>
                    <a:pt x="82350" y="226689"/>
                  </a:lnTo>
                  <a:lnTo>
                    <a:pt x="94799" y="254812"/>
                  </a:lnTo>
                  <a:lnTo>
                    <a:pt x="96214" y="284390"/>
                  </a:lnTo>
                  <a:lnTo>
                    <a:pt x="86271" y="303167"/>
                  </a:lnTo>
                  <a:lnTo>
                    <a:pt x="60839" y="327723"/>
                  </a:lnTo>
                  <a:lnTo>
                    <a:pt x="32843" y="344642"/>
                  </a:lnTo>
                  <a:lnTo>
                    <a:pt x="4841" y="353309"/>
                  </a:lnTo>
                  <a:lnTo>
                    <a:pt x="1816" y="352609"/>
                  </a:lnTo>
                  <a:lnTo>
                    <a:pt x="505" y="350731"/>
                  </a:lnTo>
                  <a:lnTo>
                    <a:pt x="0" y="3427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02883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6" name="SMARTInkShape-Group341"/>
          <p:cNvGrpSpPr/>
          <p:nvPr/>
        </p:nvGrpSpPr>
        <p:grpSpPr>
          <a:xfrm>
            <a:off x="509607" y="2838450"/>
            <a:ext cx="1103294" cy="827632"/>
            <a:chOff x="509607" y="2838450"/>
            <a:chExt cx="1103294" cy="827632"/>
          </a:xfrm>
        </p:grpSpPr>
        <p:sp>
          <p:nvSpPr>
            <p:cNvPr id="363" name="SMARTInkShape-1736"/>
            <p:cNvSpPr/>
            <p:nvPr>
              <p:custDataLst>
                <p:tags r:id="rId225"/>
              </p:custDataLst>
            </p:nvPr>
          </p:nvSpPr>
          <p:spPr>
            <a:xfrm>
              <a:off x="1524000" y="3217688"/>
              <a:ext cx="88901" cy="90663"/>
            </a:xfrm>
            <a:custGeom>
              <a:avLst/>
              <a:gdLst/>
              <a:ahLst/>
              <a:cxnLst/>
              <a:rect l="0" t="0" r="0" b="0"/>
              <a:pathLst>
                <a:path w="88901" h="90663">
                  <a:moveTo>
                    <a:pt x="0" y="20812"/>
                  </a:moveTo>
                  <a:lnTo>
                    <a:pt x="0" y="20812"/>
                  </a:lnTo>
                  <a:lnTo>
                    <a:pt x="3371" y="17441"/>
                  </a:lnTo>
                  <a:lnTo>
                    <a:pt x="5026" y="13905"/>
                  </a:lnTo>
                  <a:lnTo>
                    <a:pt x="5467" y="11974"/>
                  </a:lnTo>
                  <a:lnTo>
                    <a:pt x="6467" y="11392"/>
                  </a:lnTo>
                  <a:lnTo>
                    <a:pt x="7839" y="11710"/>
                  </a:lnTo>
                  <a:lnTo>
                    <a:pt x="15111" y="17289"/>
                  </a:lnTo>
                  <a:lnTo>
                    <a:pt x="17299" y="24891"/>
                  </a:lnTo>
                  <a:lnTo>
                    <a:pt x="25108" y="72174"/>
                  </a:lnTo>
                  <a:lnTo>
                    <a:pt x="25314" y="76247"/>
                  </a:lnTo>
                  <a:lnTo>
                    <a:pt x="27270" y="57013"/>
                  </a:lnTo>
                  <a:lnTo>
                    <a:pt x="36935" y="23253"/>
                  </a:lnTo>
                  <a:lnTo>
                    <a:pt x="47476" y="8051"/>
                  </a:lnTo>
                  <a:lnTo>
                    <a:pt x="55437" y="1500"/>
                  </a:lnTo>
                  <a:lnTo>
                    <a:pt x="58831" y="176"/>
                  </a:lnTo>
                  <a:lnTo>
                    <a:pt x="61798" y="0"/>
                  </a:lnTo>
                  <a:lnTo>
                    <a:pt x="64482" y="586"/>
                  </a:lnTo>
                  <a:lnTo>
                    <a:pt x="75001" y="8156"/>
                  </a:lnTo>
                  <a:lnTo>
                    <a:pt x="83684" y="26078"/>
                  </a:lnTo>
                  <a:lnTo>
                    <a:pt x="88213" y="68821"/>
                  </a:lnTo>
                  <a:lnTo>
                    <a:pt x="88900" y="9066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SMARTInkShape-1737"/>
            <p:cNvSpPr/>
            <p:nvPr>
              <p:custDataLst>
                <p:tags r:id="rId226"/>
              </p:custDataLst>
            </p:nvPr>
          </p:nvSpPr>
          <p:spPr>
            <a:xfrm>
              <a:off x="1448485" y="3257550"/>
              <a:ext cx="58533" cy="79888"/>
            </a:xfrm>
            <a:custGeom>
              <a:avLst/>
              <a:gdLst/>
              <a:ahLst/>
              <a:cxnLst/>
              <a:rect l="0" t="0" r="0" b="0"/>
              <a:pathLst>
                <a:path w="58533" h="79888">
                  <a:moveTo>
                    <a:pt x="31065" y="0"/>
                  </a:moveTo>
                  <a:lnTo>
                    <a:pt x="31065" y="0"/>
                  </a:lnTo>
                  <a:lnTo>
                    <a:pt x="14750" y="705"/>
                  </a:lnTo>
                  <a:lnTo>
                    <a:pt x="7116" y="3371"/>
                  </a:lnTo>
                  <a:lnTo>
                    <a:pt x="4516" y="6481"/>
                  </a:lnTo>
                  <a:lnTo>
                    <a:pt x="1626" y="15580"/>
                  </a:lnTo>
                  <a:lnTo>
                    <a:pt x="0" y="35974"/>
                  </a:lnTo>
                  <a:lnTo>
                    <a:pt x="3382" y="49855"/>
                  </a:lnTo>
                  <a:lnTo>
                    <a:pt x="13220" y="67689"/>
                  </a:lnTo>
                  <a:lnTo>
                    <a:pt x="20312" y="75945"/>
                  </a:lnTo>
                  <a:lnTo>
                    <a:pt x="25815" y="79614"/>
                  </a:lnTo>
                  <a:lnTo>
                    <a:pt x="28976" y="79887"/>
                  </a:lnTo>
                  <a:lnTo>
                    <a:pt x="36252" y="78309"/>
                  </a:lnTo>
                  <a:lnTo>
                    <a:pt x="48281" y="70083"/>
                  </a:lnTo>
                  <a:lnTo>
                    <a:pt x="57411" y="58708"/>
                  </a:lnTo>
                  <a:lnTo>
                    <a:pt x="58532" y="48670"/>
                  </a:lnTo>
                  <a:lnTo>
                    <a:pt x="53502" y="24979"/>
                  </a:lnTo>
                  <a:lnTo>
                    <a:pt x="47748" y="12967"/>
                  </a:lnTo>
                  <a:lnTo>
                    <a:pt x="43654" y="9291"/>
                  </a:lnTo>
                  <a:lnTo>
                    <a:pt x="41574" y="8311"/>
                  </a:lnTo>
                  <a:lnTo>
                    <a:pt x="40893" y="7657"/>
                  </a:lnTo>
                  <a:lnTo>
                    <a:pt x="41145" y="7222"/>
                  </a:lnTo>
                  <a:lnTo>
                    <a:pt x="43765" y="6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SMARTInkShape-1738"/>
            <p:cNvSpPr/>
            <p:nvPr>
              <p:custDataLst>
                <p:tags r:id="rId227"/>
              </p:custDataLst>
            </p:nvPr>
          </p:nvSpPr>
          <p:spPr>
            <a:xfrm>
              <a:off x="1306132" y="3232150"/>
              <a:ext cx="109919" cy="125030"/>
            </a:xfrm>
            <a:custGeom>
              <a:avLst/>
              <a:gdLst/>
              <a:ahLst/>
              <a:cxnLst/>
              <a:rect l="0" t="0" r="0" b="0"/>
              <a:pathLst>
                <a:path w="109919" h="125030">
                  <a:moveTo>
                    <a:pt x="21018" y="76200"/>
                  </a:moveTo>
                  <a:lnTo>
                    <a:pt x="21018" y="76200"/>
                  </a:lnTo>
                  <a:lnTo>
                    <a:pt x="1245" y="81667"/>
                  </a:lnTo>
                  <a:lnTo>
                    <a:pt x="75" y="82667"/>
                  </a:lnTo>
                  <a:lnTo>
                    <a:pt x="0" y="84039"/>
                  </a:lnTo>
                  <a:lnTo>
                    <a:pt x="656" y="85659"/>
                  </a:lnTo>
                  <a:lnTo>
                    <a:pt x="2504" y="86739"/>
                  </a:lnTo>
                  <a:lnTo>
                    <a:pt x="8321" y="87940"/>
                  </a:lnTo>
                  <a:lnTo>
                    <a:pt x="22901" y="85244"/>
                  </a:lnTo>
                  <a:lnTo>
                    <a:pt x="59283" y="63014"/>
                  </a:lnTo>
                  <a:lnTo>
                    <a:pt x="70010" y="61637"/>
                  </a:lnTo>
                  <a:lnTo>
                    <a:pt x="74846" y="62258"/>
                  </a:lnTo>
                  <a:lnTo>
                    <a:pt x="78775" y="64789"/>
                  </a:lnTo>
                  <a:lnTo>
                    <a:pt x="85023" y="73245"/>
                  </a:lnTo>
                  <a:lnTo>
                    <a:pt x="100651" y="113088"/>
                  </a:lnTo>
                  <a:lnTo>
                    <a:pt x="103184" y="125029"/>
                  </a:lnTo>
                  <a:lnTo>
                    <a:pt x="103312" y="124980"/>
                  </a:lnTo>
                  <a:lnTo>
                    <a:pt x="102840" y="95070"/>
                  </a:lnTo>
                  <a:lnTo>
                    <a:pt x="100419" y="51391"/>
                  </a:lnTo>
                  <a:lnTo>
                    <a:pt x="10991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SMARTInkShape-1739"/>
            <p:cNvSpPr/>
            <p:nvPr>
              <p:custDataLst>
                <p:tags r:id="rId228"/>
              </p:custDataLst>
            </p:nvPr>
          </p:nvSpPr>
          <p:spPr>
            <a:xfrm>
              <a:off x="1125696" y="3197061"/>
              <a:ext cx="271305" cy="290511"/>
            </a:xfrm>
            <a:custGeom>
              <a:avLst/>
              <a:gdLst/>
              <a:ahLst/>
              <a:cxnLst/>
              <a:rect l="0" t="0" r="0" b="0"/>
              <a:pathLst>
                <a:path w="271305" h="290511">
                  <a:moveTo>
                    <a:pt x="30004" y="73189"/>
                  </a:moveTo>
                  <a:lnTo>
                    <a:pt x="30004" y="73189"/>
                  </a:lnTo>
                  <a:lnTo>
                    <a:pt x="23262" y="66447"/>
                  </a:lnTo>
                  <a:lnTo>
                    <a:pt x="19865" y="65167"/>
                  </a:lnTo>
                  <a:lnTo>
                    <a:pt x="12327" y="65625"/>
                  </a:lnTo>
                  <a:lnTo>
                    <a:pt x="9047" y="68852"/>
                  </a:lnTo>
                  <a:lnTo>
                    <a:pt x="3521" y="79963"/>
                  </a:lnTo>
                  <a:lnTo>
                    <a:pt x="0" y="122348"/>
                  </a:lnTo>
                  <a:lnTo>
                    <a:pt x="2087" y="154304"/>
                  </a:lnTo>
                  <a:lnTo>
                    <a:pt x="10600" y="201254"/>
                  </a:lnTo>
                  <a:lnTo>
                    <a:pt x="22060" y="246444"/>
                  </a:lnTo>
                  <a:lnTo>
                    <a:pt x="37763" y="277628"/>
                  </a:lnTo>
                  <a:lnTo>
                    <a:pt x="49680" y="287523"/>
                  </a:lnTo>
                  <a:lnTo>
                    <a:pt x="55821" y="290163"/>
                  </a:lnTo>
                  <a:lnTo>
                    <a:pt x="62032" y="290510"/>
                  </a:lnTo>
                  <a:lnTo>
                    <a:pt x="74578" y="287133"/>
                  </a:lnTo>
                  <a:lnTo>
                    <a:pt x="87209" y="275284"/>
                  </a:lnTo>
                  <a:lnTo>
                    <a:pt x="98467" y="258259"/>
                  </a:lnTo>
                  <a:lnTo>
                    <a:pt x="108067" y="229546"/>
                  </a:lnTo>
                  <a:lnTo>
                    <a:pt x="111963" y="192357"/>
                  </a:lnTo>
                  <a:lnTo>
                    <a:pt x="110749" y="188617"/>
                  </a:lnTo>
                  <a:lnTo>
                    <a:pt x="108528" y="186124"/>
                  </a:lnTo>
                  <a:lnTo>
                    <a:pt x="105637" y="184463"/>
                  </a:lnTo>
                  <a:lnTo>
                    <a:pt x="102298" y="184766"/>
                  </a:lnTo>
                  <a:lnTo>
                    <a:pt x="94825" y="188866"/>
                  </a:lnTo>
                  <a:lnTo>
                    <a:pt x="88682" y="199154"/>
                  </a:lnTo>
                  <a:lnTo>
                    <a:pt x="82360" y="222014"/>
                  </a:lnTo>
                  <a:lnTo>
                    <a:pt x="83377" y="231291"/>
                  </a:lnTo>
                  <a:lnTo>
                    <a:pt x="86181" y="239412"/>
                  </a:lnTo>
                  <a:lnTo>
                    <a:pt x="89779" y="245373"/>
                  </a:lnTo>
                  <a:lnTo>
                    <a:pt x="91726" y="246540"/>
                  </a:lnTo>
                  <a:lnTo>
                    <a:pt x="93730" y="246611"/>
                  </a:lnTo>
                  <a:lnTo>
                    <a:pt x="95771" y="245954"/>
                  </a:lnTo>
                  <a:lnTo>
                    <a:pt x="99921" y="239579"/>
                  </a:lnTo>
                  <a:lnTo>
                    <a:pt x="111303" y="215473"/>
                  </a:lnTo>
                  <a:lnTo>
                    <a:pt x="112426" y="214612"/>
                  </a:lnTo>
                  <a:lnTo>
                    <a:pt x="115554" y="213654"/>
                  </a:lnTo>
                  <a:lnTo>
                    <a:pt x="121283" y="213116"/>
                  </a:lnTo>
                  <a:lnTo>
                    <a:pt x="145953" y="218376"/>
                  </a:lnTo>
                  <a:lnTo>
                    <a:pt x="150342" y="217253"/>
                  </a:lnTo>
                  <a:lnTo>
                    <a:pt x="157101" y="212241"/>
                  </a:lnTo>
                  <a:lnTo>
                    <a:pt x="168243" y="198115"/>
                  </a:lnTo>
                  <a:lnTo>
                    <a:pt x="184650" y="157054"/>
                  </a:lnTo>
                  <a:lnTo>
                    <a:pt x="193045" y="125279"/>
                  </a:lnTo>
                  <a:lnTo>
                    <a:pt x="199598" y="88108"/>
                  </a:lnTo>
                  <a:lnTo>
                    <a:pt x="204157" y="51597"/>
                  </a:lnTo>
                  <a:lnTo>
                    <a:pt x="207084" y="6940"/>
                  </a:lnTo>
                  <a:lnTo>
                    <a:pt x="207324" y="1506"/>
                  </a:lnTo>
                  <a:lnTo>
                    <a:pt x="206073" y="0"/>
                  </a:lnTo>
                  <a:lnTo>
                    <a:pt x="203828" y="1113"/>
                  </a:lnTo>
                  <a:lnTo>
                    <a:pt x="200920" y="3972"/>
                  </a:lnTo>
                  <a:lnTo>
                    <a:pt x="196827" y="28221"/>
                  </a:lnTo>
                  <a:lnTo>
                    <a:pt x="198986" y="65588"/>
                  </a:lnTo>
                  <a:lnTo>
                    <a:pt x="204094" y="111310"/>
                  </a:lnTo>
                  <a:lnTo>
                    <a:pt x="210076" y="153864"/>
                  </a:lnTo>
                  <a:lnTo>
                    <a:pt x="219688" y="186541"/>
                  </a:lnTo>
                  <a:lnTo>
                    <a:pt x="229313" y="199532"/>
                  </a:lnTo>
                  <a:lnTo>
                    <a:pt x="234843" y="203985"/>
                  </a:lnTo>
                  <a:lnTo>
                    <a:pt x="239941" y="205542"/>
                  </a:lnTo>
                  <a:lnTo>
                    <a:pt x="244751" y="205169"/>
                  </a:lnTo>
                  <a:lnTo>
                    <a:pt x="249369" y="203509"/>
                  </a:lnTo>
                  <a:lnTo>
                    <a:pt x="258262" y="194138"/>
                  </a:lnTo>
                  <a:lnTo>
                    <a:pt x="262610" y="187689"/>
                  </a:lnTo>
                  <a:lnTo>
                    <a:pt x="271304" y="14303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SMARTInkShape-1740"/>
            <p:cNvSpPr/>
            <p:nvPr>
              <p:custDataLst>
                <p:tags r:id="rId229"/>
              </p:custDataLst>
            </p:nvPr>
          </p:nvSpPr>
          <p:spPr>
            <a:xfrm>
              <a:off x="1030511" y="3416200"/>
              <a:ext cx="55340" cy="123122"/>
            </a:xfrm>
            <a:custGeom>
              <a:avLst/>
              <a:gdLst/>
              <a:ahLst/>
              <a:cxnLst/>
              <a:rect l="0" t="0" r="0" b="0"/>
              <a:pathLst>
                <a:path w="55340" h="123122">
                  <a:moveTo>
                    <a:pt x="4539" y="63600"/>
                  </a:moveTo>
                  <a:lnTo>
                    <a:pt x="4539" y="63600"/>
                  </a:lnTo>
                  <a:lnTo>
                    <a:pt x="4539" y="69067"/>
                  </a:lnTo>
                  <a:lnTo>
                    <a:pt x="7910" y="66317"/>
                  </a:lnTo>
                  <a:lnTo>
                    <a:pt x="13377" y="57664"/>
                  </a:lnTo>
                  <a:lnTo>
                    <a:pt x="16900" y="19512"/>
                  </a:lnTo>
                  <a:lnTo>
                    <a:pt x="17139" y="3578"/>
                  </a:lnTo>
                  <a:lnTo>
                    <a:pt x="16466" y="1008"/>
                  </a:lnTo>
                  <a:lnTo>
                    <a:pt x="15313" y="0"/>
                  </a:lnTo>
                  <a:lnTo>
                    <a:pt x="13838" y="33"/>
                  </a:lnTo>
                  <a:lnTo>
                    <a:pt x="5021" y="10193"/>
                  </a:lnTo>
                  <a:lnTo>
                    <a:pt x="213" y="36722"/>
                  </a:lnTo>
                  <a:lnTo>
                    <a:pt x="0" y="77132"/>
                  </a:lnTo>
                  <a:lnTo>
                    <a:pt x="12083" y="106960"/>
                  </a:lnTo>
                  <a:lnTo>
                    <a:pt x="19886" y="118149"/>
                  </a:lnTo>
                  <a:lnTo>
                    <a:pt x="28058" y="123121"/>
                  </a:lnTo>
                  <a:lnTo>
                    <a:pt x="32918" y="120920"/>
                  </a:lnTo>
                  <a:lnTo>
                    <a:pt x="55339" y="95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SMARTInkShape-1741"/>
            <p:cNvSpPr/>
            <p:nvPr>
              <p:custDataLst>
                <p:tags r:id="rId230"/>
              </p:custDataLst>
            </p:nvPr>
          </p:nvSpPr>
          <p:spPr>
            <a:xfrm>
              <a:off x="901700" y="3479800"/>
              <a:ext cx="74733" cy="86071"/>
            </a:xfrm>
            <a:custGeom>
              <a:avLst/>
              <a:gdLst/>
              <a:ahLst/>
              <a:cxnLst/>
              <a:rect l="0" t="0" r="0" b="0"/>
              <a:pathLst>
                <a:path w="74733" h="86071">
                  <a:moveTo>
                    <a:pt x="0" y="12700"/>
                  </a:moveTo>
                  <a:lnTo>
                    <a:pt x="0" y="12700"/>
                  </a:lnTo>
                  <a:lnTo>
                    <a:pt x="0" y="16071"/>
                  </a:lnTo>
                  <a:lnTo>
                    <a:pt x="705" y="17064"/>
                  </a:lnTo>
                  <a:lnTo>
                    <a:pt x="1881" y="17726"/>
                  </a:lnTo>
                  <a:lnTo>
                    <a:pt x="44829" y="28735"/>
                  </a:lnTo>
                  <a:lnTo>
                    <a:pt x="51053" y="31857"/>
                  </a:lnTo>
                  <a:lnTo>
                    <a:pt x="59849" y="40970"/>
                  </a:lnTo>
                  <a:lnTo>
                    <a:pt x="71246" y="64067"/>
                  </a:lnTo>
                  <a:lnTo>
                    <a:pt x="74732" y="79347"/>
                  </a:lnTo>
                  <a:lnTo>
                    <a:pt x="73810" y="82531"/>
                  </a:lnTo>
                  <a:lnTo>
                    <a:pt x="71785" y="84655"/>
                  </a:lnTo>
                  <a:lnTo>
                    <a:pt x="69023" y="86070"/>
                  </a:lnTo>
                  <a:lnTo>
                    <a:pt x="66477" y="85602"/>
                  </a:lnTo>
                  <a:lnTo>
                    <a:pt x="61766" y="81319"/>
                  </a:lnTo>
                  <a:lnTo>
                    <a:pt x="55147" y="67604"/>
                  </a:lnTo>
                  <a:lnTo>
                    <a:pt x="52088" y="43392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SMARTInkShape-1742"/>
            <p:cNvSpPr/>
            <p:nvPr>
              <p:custDataLst>
                <p:tags r:id="rId231"/>
              </p:custDataLst>
            </p:nvPr>
          </p:nvSpPr>
          <p:spPr>
            <a:xfrm>
              <a:off x="825500" y="3505200"/>
              <a:ext cx="75929" cy="98776"/>
            </a:xfrm>
            <a:custGeom>
              <a:avLst/>
              <a:gdLst/>
              <a:ahLst/>
              <a:cxnLst/>
              <a:rect l="0" t="0" r="0" b="0"/>
              <a:pathLst>
                <a:path w="75929" h="98776">
                  <a:moveTo>
                    <a:pt x="0" y="19050"/>
                  </a:moveTo>
                  <a:lnTo>
                    <a:pt x="0" y="19050"/>
                  </a:lnTo>
                  <a:lnTo>
                    <a:pt x="3371" y="19050"/>
                  </a:lnTo>
                  <a:lnTo>
                    <a:pt x="12209" y="15679"/>
                  </a:lnTo>
                  <a:lnTo>
                    <a:pt x="16606" y="16097"/>
                  </a:lnTo>
                  <a:lnTo>
                    <a:pt x="48335" y="30638"/>
                  </a:lnTo>
                  <a:lnTo>
                    <a:pt x="60523" y="42309"/>
                  </a:lnTo>
                  <a:lnTo>
                    <a:pt x="69232" y="56904"/>
                  </a:lnTo>
                  <a:lnTo>
                    <a:pt x="75928" y="98421"/>
                  </a:lnTo>
                  <a:lnTo>
                    <a:pt x="75313" y="98775"/>
                  </a:lnTo>
                  <a:lnTo>
                    <a:pt x="72748" y="97287"/>
                  </a:lnTo>
                  <a:lnTo>
                    <a:pt x="63967" y="82369"/>
                  </a:lnTo>
                  <a:lnTo>
                    <a:pt x="55799" y="56705"/>
                  </a:lnTo>
                  <a:lnTo>
                    <a:pt x="55652" y="30128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SMARTInkShape-1743"/>
            <p:cNvSpPr/>
            <p:nvPr>
              <p:custDataLst>
                <p:tags r:id="rId232"/>
              </p:custDataLst>
            </p:nvPr>
          </p:nvSpPr>
          <p:spPr>
            <a:xfrm>
              <a:off x="661936" y="3537833"/>
              <a:ext cx="156383" cy="128249"/>
            </a:xfrm>
            <a:custGeom>
              <a:avLst/>
              <a:gdLst/>
              <a:ahLst/>
              <a:cxnLst/>
              <a:rect l="0" t="0" r="0" b="0"/>
              <a:pathLst>
                <a:path w="156383" h="128249">
                  <a:moveTo>
                    <a:pt x="42914" y="5467"/>
                  </a:moveTo>
                  <a:lnTo>
                    <a:pt x="42914" y="5467"/>
                  </a:lnTo>
                  <a:lnTo>
                    <a:pt x="39543" y="5467"/>
                  </a:lnTo>
                  <a:lnTo>
                    <a:pt x="22520" y="0"/>
                  </a:lnTo>
                  <a:lnTo>
                    <a:pt x="12255" y="2749"/>
                  </a:lnTo>
                  <a:lnTo>
                    <a:pt x="6240" y="9904"/>
                  </a:lnTo>
                  <a:lnTo>
                    <a:pt x="3648" y="14775"/>
                  </a:lnTo>
                  <a:lnTo>
                    <a:pt x="0" y="38486"/>
                  </a:lnTo>
                  <a:lnTo>
                    <a:pt x="4543" y="77397"/>
                  </a:lnTo>
                  <a:lnTo>
                    <a:pt x="15160" y="103606"/>
                  </a:lnTo>
                  <a:lnTo>
                    <a:pt x="25640" y="118229"/>
                  </a:lnTo>
                  <a:lnTo>
                    <a:pt x="39235" y="126139"/>
                  </a:lnTo>
                  <a:lnTo>
                    <a:pt x="46811" y="128248"/>
                  </a:lnTo>
                  <a:lnTo>
                    <a:pt x="62755" y="126829"/>
                  </a:lnTo>
                  <a:lnTo>
                    <a:pt x="70958" y="124475"/>
                  </a:lnTo>
                  <a:lnTo>
                    <a:pt x="95987" y="104307"/>
                  </a:lnTo>
                  <a:lnTo>
                    <a:pt x="114535" y="79359"/>
                  </a:lnTo>
                  <a:lnTo>
                    <a:pt x="122226" y="50722"/>
                  </a:lnTo>
                  <a:lnTo>
                    <a:pt x="121133" y="30009"/>
                  </a:lnTo>
                  <a:lnTo>
                    <a:pt x="119049" y="26061"/>
                  </a:lnTo>
                  <a:lnTo>
                    <a:pt x="116249" y="23430"/>
                  </a:lnTo>
                  <a:lnTo>
                    <a:pt x="112970" y="21675"/>
                  </a:lnTo>
                  <a:lnTo>
                    <a:pt x="110079" y="21211"/>
                  </a:lnTo>
                  <a:lnTo>
                    <a:pt x="107446" y="21608"/>
                  </a:lnTo>
                  <a:lnTo>
                    <a:pt x="104986" y="22577"/>
                  </a:lnTo>
                  <a:lnTo>
                    <a:pt x="100370" y="29299"/>
                  </a:lnTo>
                  <a:lnTo>
                    <a:pt x="98151" y="34055"/>
                  </a:lnTo>
                  <a:lnTo>
                    <a:pt x="97567" y="46866"/>
                  </a:lnTo>
                  <a:lnTo>
                    <a:pt x="102942" y="71343"/>
                  </a:lnTo>
                  <a:lnTo>
                    <a:pt x="110515" y="80841"/>
                  </a:lnTo>
                  <a:lnTo>
                    <a:pt x="115498" y="85350"/>
                  </a:lnTo>
                  <a:lnTo>
                    <a:pt x="126679" y="90359"/>
                  </a:lnTo>
                  <a:lnTo>
                    <a:pt x="137998" y="91880"/>
                  </a:lnTo>
                  <a:lnTo>
                    <a:pt x="147733" y="90204"/>
                  </a:lnTo>
                  <a:lnTo>
                    <a:pt x="150893" y="88064"/>
                  </a:lnTo>
                  <a:lnTo>
                    <a:pt x="153000" y="85226"/>
                  </a:lnTo>
                  <a:lnTo>
                    <a:pt x="155341" y="77604"/>
                  </a:lnTo>
                  <a:lnTo>
                    <a:pt x="156382" y="67161"/>
                  </a:lnTo>
                  <a:lnTo>
                    <a:pt x="153081" y="55465"/>
                  </a:lnTo>
                  <a:lnTo>
                    <a:pt x="143289" y="38861"/>
                  </a:lnTo>
                  <a:lnTo>
                    <a:pt x="131451" y="26885"/>
                  </a:lnTo>
                  <a:lnTo>
                    <a:pt x="119114" y="181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SMARTInkShape-1744"/>
            <p:cNvSpPr/>
            <p:nvPr>
              <p:custDataLst>
                <p:tags r:id="rId233"/>
              </p:custDataLst>
            </p:nvPr>
          </p:nvSpPr>
          <p:spPr>
            <a:xfrm>
              <a:off x="971550" y="2838450"/>
              <a:ext cx="171451" cy="253496"/>
            </a:xfrm>
            <a:custGeom>
              <a:avLst/>
              <a:gdLst/>
              <a:ahLst/>
              <a:cxnLst/>
              <a:rect l="0" t="0" r="0" b="0"/>
              <a:pathLst>
                <a:path w="171451" h="253496">
                  <a:moveTo>
                    <a:pt x="0" y="0"/>
                  </a:moveTo>
                  <a:lnTo>
                    <a:pt x="0" y="0"/>
                  </a:lnTo>
                  <a:lnTo>
                    <a:pt x="0" y="36628"/>
                  </a:lnTo>
                  <a:lnTo>
                    <a:pt x="3371" y="78038"/>
                  </a:lnTo>
                  <a:lnTo>
                    <a:pt x="6907" y="109707"/>
                  </a:lnTo>
                  <a:lnTo>
                    <a:pt x="11537" y="141892"/>
                  </a:lnTo>
                  <a:lnTo>
                    <a:pt x="20665" y="187073"/>
                  </a:lnTo>
                  <a:lnTo>
                    <a:pt x="26346" y="233097"/>
                  </a:lnTo>
                  <a:lnTo>
                    <a:pt x="32030" y="249688"/>
                  </a:lnTo>
                  <a:lnTo>
                    <a:pt x="34054" y="253242"/>
                  </a:lnTo>
                  <a:lnTo>
                    <a:pt x="36108" y="253495"/>
                  </a:lnTo>
                  <a:lnTo>
                    <a:pt x="38183" y="251546"/>
                  </a:lnTo>
                  <a:lnTo>
                    <a:pt x="53058" y="226029"/>
                  </a:lnTo>
                  <a:lnTo>
                    <a:pt x="65356" y="179021"/>
                  </a:lnTo>
                  <a:lnTo>
                    <a:pt x="68257" y="148251"/>
                  </a:lnTo>
                  <a:lnTo>
                    <a:pt x="64266" y="130077"/>
                  </a:lnTo>
                  <a:lnTo>
                    <a:pt x="63305" y="129757"/>
                  </a:lnTo>
                  <a:lnTo>
                    <a:pt x="60356" y="131283"/>
                  </a:lnTo>
                  <a:lnTo>
                    <a:pt x="54729" y="139479"/>
                  </a:lnTo>
                  <a:lnTo>
                    <a:pt x="47212" y="165030"/>
                  </a:lnTo>
                  <a:lnTo>
                    <a:pt x="45974" y="188990"/>
                  </a:lnTo>
                  <a:lnTo>
                    <a:pt x="50468" y="212552"/>
                  </a:lnTo>
                  <a:lnTo>
                    <a:pt x="56767" y="224055"/>
                  </a:lnTo>
                  <a:lnTo>
                    <a:pt x="60422" y="226981"/>
                  </a:lnTo>
                  <a:lnTo>
                    <a:pt x="64270" y="228226"/>
                  </a:lnTo>
                  <a:lnTo>
                    <a:pt x="68247" y="228351"/>
                  </a:lnTo>
                  <a:lnTo>
                    <a:pt x="95613" y="217706"/>
                  </a:lnTo>
                  <a:lnTo>
                    <a:pt x="136139" y="194071"/>
                  </a:lnTo>
                  <a:lnTo>
                    <a:pt x="171450" y="1714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SMARTInkShape-1745"/>
            <p:cNvSpPr/>
            <p:nvPr>
              <p:custDataLst>
                <p:tags r:id="rId234"/>
              </p:custDataLst>
            </p:nvPr>
          </p:nvSpPr>
          <p:spPr>
            <a:xfrm>
              <a:off x="869950" y="3028308"/>
              <a:ext cx="83621" cy="269461"/>
            </a:xfrm>
            <a:custGeom>
              <a:avLst/>
              <a:gdLst/>
              <a:ahLst/>
              <a:cxnLst/>
              <a:rect l="0" t="0" r="0" b="0"/>
              <a:pathLst>
                <a:path w="83621" h="269461">
                  <a:moveTo>
                    <a:pt x="0" y="26042"/>
                  </a:moveTo>
                  <a:lnTo>
                    <a:pt x="0" y="26042"/>
                  </a:lnTo>
                  <a:lnTo>
                    <a:pt x="706" y="36181"/>
                  </a:lnTo>
                  <a:lnTo>
                    <a:pt x="11537" y="75970"/>
                  </a:lnTo>
                  <a:lnTo>
                    <a:pt x="27888" y="122374"/>
                  </a:lnTo>
                  <a:lnTo>
                    <a:pt x="45187" y="163475"/>
                  </a:lnTo>
                  <a:lnTo>
                    <a:pt x="61837" y="209521"/>
                  </a:lnTo>
                  <a:lnTo>
                    <a:pt x="76734" y="255842"/>
                  </a:lnTo>
                  <a:lnTo>
                    <a:pt x="80827" y="268403"/>
                  </a:lnTo>
                  <a:lnTo>
                    <a:pt x="80695" y="269460"/>
                  </a:lnTo>
                  <a:lnTo>
                    <a:pt x="79903" y="269460"/>
                  </a:lnTo>
                  <a:lnTo>
                    <a:pt x="78668" y="268754"/>
                  </a:lnTo>
                  <a:lnTo>
                    <a:pt x="60829" y="222320"/>
                  </a:lnTo>
                  <a:lnTo>
                    <a:pt x="45540" y="176391"/>
                  </a:lnTo>
                  <a:lnTo>
                    <a:pt x="37173" y="143664"/>
                  </a:lnTo>
                  <a:lnTo>
                    <a:pt x="31103" y="110304"/>
                  </a:lnTo>
                  <a:lnTo>
                    <a:pt x="23719" y="63160"/>
                  </a:lnTo>
                  <a:lnTo>
                    <a:pt x="25042" y="20308"/>
                  </a:lnTo>
                  <a:lnTo>
                    <a:pt x="28298" y="9853"/>
                  </a:lnTo>
                  <a:lnTo>
                    <a:pt x="32271" y="6077"/>
                  </a:lnTo>
                  <a:lnTo>
                    <a:pt x="44211" y="0"/>
                  </a:lnTo>
                  <a:lnTo>
                    <a:pt x="51346" y="214"/>
                  </a:lnTo>
                  <a:lnTo>
                    <a:pt x="66800" y="6096"/>
                  </a:lnTo>
                  <a:lnTo>
                    <a:pt x="77432" y="15766"/>
                  </a:lnTo>
                  <a:lnTo>
                    <a:pt x="81254" y="21308"/>
                  </a:lnTo>
                  <a:lnTo>
                    <a:pt x="83620" y="36873"/>
                  </a:lnTo>
                  <a:lnTo>
                    <a:pt x="79391" y="68869"/>
                  </a:lnTo>
                  <a:lnTo>
                    <a:pt x="71974" y="80589"/>
                  </a:lnTo>
                  <a:lnTo>
                    <a:pt x="67032" y="85690"/>
                  </a:lnTo>
                  <a:lnTo>
                    <a:pt x="55898" y="91358"/>
                  </a:lnTo>
                  <a:lnTo>
                    <a:pt x="49965" y="92869"/>
                  </a:lnTo>
                  <a:lnTo>
                    <a:pt x="37729" y="90786"/>
                  </a:lnTo>
                  <a:lnTo>
                    <a:pt x="19050" y="8319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SMARTInkShape-1746"/>
            <p:cNvSpPr/>
            <p:nvPr>
              <p:custDataLst>
                <p:tags r:id="rId235"/>
              </p:custDataLst>
            </p:nvPr>
          </p:nvSpPr>
          <p:spPr>
            <a:xfrm>
              <a:off x="723900" y="3073047"/>
              <a:ext cx="139701" cy="106944"/>
            </a:xfrm>
            <a:custGeom>
              <a:avLst/>
              <a:gdLst/>
              <a:ahLst/>
              <a:cxnLst/>
              <a:rect l="0" t="0" r="0" b="0"/>
              <a:pathLst>
                <a:path w="139701" h="106944">
                  <a:moveTo>
                    <a:pt x="0" y="38453"/>
                  </a:moveTo>
                  <a:lnTo>
                    <a:pt x="0" y="38453"/>
                  </a:lnTo>
                  <a:lnTo>
                    <a:pt x="0" y="32986"/>
                  </a:lnTo>
                  <a:lnTo>
                    <a:pt x="32894" y="77668"/>
                  </a:lnTo>
                  <a:lnTo>
                    <a:pt x="43840" y="101416"/>
                  </a:lnTo>
                  <a:lnTo>
                    <a:pt x="46160" y="103711"/>
                  </a:lnTo>
                  <a:lnTo>
                    <a:pt x="47001" y="105242"/>
                  </a:lnTo>
                  <a:lnTo>
                    <a:pt x="46856" y="106262"/>
                  </a:lnTo>
                  <a:lnTo>
                    <a:pt x="46054" y="106943"/>
                  </a:lnTo>
                  <a:lnTo>
                    <a:pt x="45163" y="102054"/>
                  </a:lnTo>
                  <a:lnTo>
                    <a:pt x="37605" y="64010"/>
                  </a:lnTo>
                  <a:lnTo>
                    <a:pt x="32906" y="21551"/>
                  </a:lnTo>
                  <a:lnTo>
                    <a:pt x="34145" y="7893"/>
                  </a:lnTo>
                  <a:lnTo>
                    <a:pt x="35464" y="3262"/>
                  </a:lnTo>
                  <a:lnTo>
                    <a:pt x="37048" y="881"/>
                  </a:lnTo>
                  <a:lnTo>
                    <a:pt x="38810" y="0"/>
                  </a:lnTo>
                  <a:lnTo>
                    <a:pt x="40690" y="117"/>
                  </a:lnTo>
                  <a:lnTo>
                    <a:pt x="50078" y="10396"/>
                  </a:lnTo>
                  <a:lnTo>
                    <a:pt x="83449" y="57207"/>
                  </a:lnTo>
                  <a:lnTo>
                    <a:pt x="87285" y="61884"/>
                  </a:lnTo>
                  <a:lnTo>
                    <a:pt x="87118" y="62540"/>
                  </a:lnTo>
                  <a:lnTo>
                    <a:pt x="86301" y="62978"/>
                  </a:lnTo>
                  <a:lnTo>
                    <a:pt x="85050" y="63269"/>
                  </a:lnTo>
                  <a:lnTo>
                    <a:pt x="84217" y="62053"/>
                  </a:lnTo>
                  <a:lnTo>
                    <a:pt x="82879" y="48080"/>
                  </a:lnTo>
                  <a:lnTo>
                    <a:pt x="83299" y="24773"/>
                  </a:lnTo>
                  <a:lnTo>
                    <a:pt x="88023" y="14736"/>
                  </a:lnTo>
                  <a:lnTo>
                    <a:pt x="89021" y="14880"/>
                  </a:lnTo>
                  <a:lnTo>
                    <a:pt x="94502" y="19160"/>
                  </a:lnTo>
                  <a:lnTo>
                    <a:pt x="104044" y="29758"/>
                  </a:lnTo>
                  <a:lnTo>
                    <a:pt x="112359" y="44578"/>
                  </a:lnTo>
                  <a:lnTo>
                    <a:pt x="139700" y="7655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SMARTInkShape-1747"/>
            <p:cNvSpPr/>
            <p:nvPr>
              <p:custDataLst>
                <p:tags r:id="rId236"/>
              </p:custDataLst>
            </p:nvPr>
          </p:nvSpPr>
          <p:spPr>
            <a:xfrm>
              <a:off x="620868" y="3106633"/>
              <a:ext cx="103033" cy="112383"/>
            </a:xfrm>
            <a:custGeom>
              <a:avLst/>
              <a:gdLst/>
              <a:ahLst/>
              <a:cxnLst/>
              <a:rect l="0" t="0" r="0" b="0"/>
              <a:pathLst>
                <a:path w="103033" h="112383">
                  <a:moveTo>
                    <a:pt x="58582" y="23917"/>
                  </a:moveTo>
                  <a:lnTo>
                    <a:pt x="58582" y="23917"/>
                  </a:lnTo>
                  <a:lnTo>
                    <a:pt x="44767" y="15128"/>
                  </a:lnTo>
                  <a:lnTo>
                    <a:pt x="28728" y="3523"/>
                  </a:lnTo>
                  <a:lnTo>
                    <a:pt x="19554" y="0"/>
                  </a:lnTo>
                  <a:lnTo>
                    <a:pt x="16336" y="917"/>
                  </a:lnTo>
                  <a:lnTo>
                    <a:pt x="8997" y="5698"/>
                  </a:lnTo>
                  <a:lnTo>
                    <a:pt x="2913" y="16290"/>
                  </a:lnTo>
                  <a:lnTo>
                    <a:pt x="302" y="23066"/>
                  </a:lnTo>
                  <a:lnTo>
                    <a:pt x="0" y="49457"/>
                  </a:lnTo>
                  <a:lnTo>
                    <a:pt x="11288" y="88568"/>
                  </a:lnTo>
                  <a:lnTo>
                    <a:pt x="18983" y="104156"/>
                  </a:lnTo>
                  <a:lnTo>
                    <a:pt x="23010" y="108454"/>
                  </a:lnTo>
                  <a:lnTo>
                    <a:pt x="27106" y="110614"/>
                  </a:lnTo>
                  <a:lnTo>
                    <a:pt x="40449" y="112382"/>
                  </a:lnTo>
                  <a:lnTo>
                    <a:pt x="47230" y="106979"/>
                  </a:lnTo>
                  <a:lnTo>
                    <a:pt x="51014" y="102575"/>
                  </a:lnTo>
                  <a:lnTo>
                    <a:pt x="55218" y="90156"/>
                  </a:lnTo>
                  <a:lnTo>
                    <a:pt x="63852" y="55336"/>
                  </a:lnTo>
                  <a:lnTo>
                    <a:pt x="64918" y="54036"/>
                  </a:lnTo>
                  <a:lnTo>
                    <a:pt x="66334" y="53874"/>
                  </a:lnTo>
                  <a:lnTo>
                    <a:pt x="77047" y="58683"/>
                  </a:lnTo>
                  <a:lnTo>
                    <a:pt x="82781" y="66180"/>
                  </a:lnTo>
                  <a:lnTo>
                    <a:pt x="91858" y="80419"/>
                  </a:lnTo>
                  <a:lnTo>
                    <a:pt x="103032" y="937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SMARTInkShape-1748"/>
            <p:cNvSpPr/>
            <p:nvPr>
              <p:custDataLst>
                <p:tags r:id="rId237"/>
              </p:custDataLst>
            </p:nvPr>
          </p:nvSpPr>
          <p:spPr>
            <a:xfrm>
              <a:off x="509607" y="3112383"/>
              <a:ext cx="95009" cy="179296"/>
            </a:xfrm>
            <a:custGeom>
              <a:avLst/>
              <a:gdLst/>
              <a:ahLst/>
              <a:cxnLst/>
              <a:rect l="0" t="0" r="0" b="0"/>
              <a:pathLst>
                <a:path w="95009" h="179296">
                  <a:moveTo>
                    <a:pt x="42843" y="5467"/>
                  </a:moveTo>
                  <a:lnTo>
                    <a:pt x="42843" y="5467"/>
                  </a:lnTo>
                  <a:lnTo>
                    <a:pt x="39472" y="2096"/>
                  </a:lnTo>
                  <a:lnTo>
                    <a:pt x="34054" y="441"/>
                  </a:lnTo>
                  <a:lnTo>
                    <a:pt x="30634" y="0"/>
                  </a:lnTo>
                  <a:lnTo>
                    <a:pt x="23070" y="3272"/>
                  </a:lnTo>
                  <a:lnTo>
                    <a:pt x="15711" y="9431"/>
                  </a:lnTo>
                  <a:lnTo>
                    <a:pt x="7601" y="21536"/>
                  </a:lnTo>
                  <a:lnTo>
                    <a:pt x="1435" y="38215"/>
                  </a:lnTo>
                  <a:lnTo>
                    <a:pt x="0" y="56563"/>
                  </a:lnTo>
                  <a:lnTo>
                    <a:pt x="3730" y="73994"/>
                  </a:lnTo>
                  <a:lnTo>
                    <a:pt x="7350" y="81314"/>
                  </a:lnTo>
                  <a:lnTo>
                    <a:pt x="15074" y="86919"/>
                  </a:lnTo>
                  <a:lnTo>
                    <a:pt x="25562" y="91057"/>
                  </a:lnTo>
                  <a:lnTo>
                    <a:pt x="59147" y="100673"/>
                  </a:lnTo>
                  <a:lnTo>
                    <a:pt x="80129" y="111914"/>
                  </a:lnTo>
                  <a:lnTo>
                    <a:pt x="89518" y="121921"/>
                  </a:lnTo>
                  <a:lnTo>
                    <a:pt x="93010" y="127553"/>
                  </a:lnTo>
                  <a:lnTo>
                    <a:pt x="95008" y="139455"/>
                  </a:lnTo>
                  <a:lnTo>
                    <a:pt x="94553" y="145593"/>
                  </a:lnTo>
                  <a:lnTo>
                    <a:pt x="90284" y="156174"/>
                  </a:lnTo>
                  <a:lnTo>
                    <a:pt x="87171" y="160972"/>
                  </a:lnTo>
                  <a:lnTo>
                    <a:pt x="78066" y="168184"/>
                  </a:lnTo>
                  <a:lnTo>
                    <a:pt x="54975" y="178563"/>
                  </a:lnTo>
                  <a:lnTo>
                    <a:pt x="44472" y="179295"/>
                  </a:lnTo>
                  <a:lnTo>
                    <a:pt x="39696" y="178502"/>
                  </a:lnTo>
                  <a:lnTo>
                    <a:pt x="37217" y="174446"/>
                  </a:lnTo>
                  <a:lnTo>
                    <a:pt x="36493" y="1451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7" name="SMARTInkShape-1749"/>
          <p:cNvSpPr/>
          <p:nvPr>
            <p:custDataLst>
              <p:tags r:id="rId1"/>
            </p:custDataLst>
          </p:nvPr>
        </p:nvSpPr>
        <p:spPr>
          <a:xfrm>
            <a:off x="2187803" y="2832024"/>
            <a:ext cx="193448" cy="1016077"/>
          </a:xfrm>
          <a:custGeom>
            <a:avLst/>
            <a:gdLst/>
            <a:ahLst/>
            <a:cxnLst/>
            <a:rect l="0" t="0" r="0" b="0"/>
            <a:pathLst>
              <a:path w="193448" h="1016077">
                <a:moveTo>
                  <a:pt x="193447" y="69926"/>
                </a:moveTo>
                <a:lnTo>
                  <a:pt x="193447" y="69926"/>
                </a:lnTo>
                <a:lnTo>
                  <a:pt x="192036" y="33069"/>
                </a:lnTo>
                <a:lnTo>
                  <a:pt x="186705" y="19678"/>
                </a:lnTo>
                <a:lnTo>
                  <a:pt x="172399" y="3611"/>
                </a:lnTo>
                <a:lnTo>
                  <a:pt x="155165" y="0"/>
                </a:lnTo>
                <a:lnTo>
                  <a:pt x="144642" y="26"/>
                </a:lnTo>
                <a:lnTo>
                  <a:pt x="106236" y="16916"/>
                </a:lnTo>
                <a:lnTo>
                  <a:pt x="70318" y="51005"/>
                </a:lnTo>
                <a:lnTo>
                  <a:pt x="53821" y="81978"/>
                </a:lnTo>
                <a:lnTo>
                  <a:pt x="43902" y="118321"/>
                </a:lnTo>
                <a:lnTo>
                  <a:pt x="41846" y="160344"/>
                </a:lnTo>
                <a:lnTo>
                  <a:pt x="48928" y="197366"/>
                </a:lnTo>
                <a:lnTo>
                  <a:pt x="61483" y="230283"/>
                </a:lnTo>
                <a:lnTo>
                  <a:pt x="84418" y="275170"/>
                </a:lnTo>
                <a:lnTo>
                  <a:pt x="108382" y="312145"/>
                </a:lnTo>
                <a:lnTo>
                  <a:pt x="127085" y="350304"/>
                </a:lnTo>
                <a:lnTo>
                  <a:pt x="132862" y="392576"/>
                </a:lnTo>
                <a:lnTo>
                  <a:pt x="128302" y="437792"/>
                </a:lnTo>
                <a:lnTo>
                  <a:pt x="116986" y="472605"/>
                </a:lnTo>
                <a:lnTo>
                  <a:pt x="102550" y="505482"/>
                </a:lnTo>
                <a:lnTo>
                  <a:pt x="78555" y="551757"/>
                </a:lnTo>
                <a:lnTo>
                  <a:pt x="53571" y="594866"/>
                </a:lnTo>
                <a:lnTo>
                  <a:pt x="30176" y="636333"/>
                </a:lnTo>
                <a:lnTo>
                  <a:pt x="11720" y="679898"/>
                </a:lnTo>
                <a:lnTo>
                  <a:pt x="1078" y="720323"/>
                </a:lnTo>
                <a:lnTo>
                  <a:pt x="0" y="744225"/>
                </a:lnTo>
                <a:lnTo>
                  <a:pt x="7326" y="780775"/>
                </a:lnTo>
                <a:lnTo>
                  <a:pt x="22444" y="826970"/>
                </a:lnTo>
                <a:lnTo>
                  <a:pt x="34829" y="864089"/>
                </a:lnTo>
                <a:lnTo>
                  <a:pt x="43673" y="901898"/>
                </a:lnTo>
                <a:lnTo>
                  <a:pt x="50032" y="945858"/>
                </a:lnTo>
                <a:lnTo>
                  <a:pt x="59388" y="973007"/>
                </a:lnTo>
                <a:lnTo>
                  <a:pt x="72717" y="986586"/>
                </a:lnTo>
                <a:lnTo>
                  <a:pt x="113390" y="1006801"/>
                </a:lnTo>
                <a:lnTo>
                  <a:pt x="136297" y="1016076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7" name="SMARTInkShape-Group343"/>
          <p:cNvGrpSpPr/>
          <p:nvPr/>
        </p:nvGrpSpPr>
        <p:grpSpPr>
          <a:xfrm>
            <a:off x="5986188" y="6357951"/>
            <a:ext cx="1037562" cy="265100"/>
            <a:chOff x="5986188" y="6357951"/>
            <a:chExt cx="1037562" cy="265100"/>
          </a:xfrm>
        </p:grpSpPr>
        <p:sp>
          <p:nvSpPr>
            <p:cNvPr id="378" name="SMARTInkShape-1750"/>
            <p:cNvSpPr/>
            <p:nvPr>
              <p:custDataLst>
                <p:tags r:id="rId216"/>
              </p:custDataLst>
            </p:nvPr>
          </p:nvSpPr>
          <p:spPr>
            <a:xfrm>
              <a:off x="6923038" y="6483615"/>
              <a:ext cx="100712" cy="88636"/>
            </a:xfrm>
            <a:custGeom>
              <a:avLst/>
              <a:gdLst/>
              <a:ahLst/>
              <a:cxnLst/>
              <a:rect l="0" t="0" r="0" b="0"/>
              <a:pathLst>
                <a:path w="100712" h="88636">
                  <a:moveTo>
                    <a:pt x="23862" y="6085"/>
                  </a:moveTo>
                  <a:lnTo>
                    <a:pt x="23862" y="6085"/>
                  </a:lnTo>
                  <a:lnTo>
                    <a:pt x="27232" y="12826"/>
                  </a:lnTo>
                  <a:lnTo>
                    <a:pt x="25125" y="23662"/>
                  </a:lnTo>
                  <a:lnTo>
                    <a:pt x="1921" y="69397"/>
                  </a:lnTo>
                  <a:lnTo>
                    <a:pt x="0" y="73029"/>
                  </a:lnTo>
                  <a:lnTo>
                    <a:pt x="193" y="73292"/>
                  </a:lnTo>
                  <a:lnTo>
                    <a:pt x="34476" y="39885"/>
                  </a:lnTo>
                  <a:lnTo>
                    <a:pt x="71107" y="1190"/>
                  </a:lnTo>
                  <a:lnTo>
                    <a:pt x="75820" y="0"/>
                  </a:lnTo>
                  <a:lnTo>
                    <a:pt x="80373" y="617"/>
                  </a:lnTo>
                  <a:lnTo>
                    <a:pt x="84821" y="2440"/>
                  </a:lnTo>
                  <a:lnTo>
                    <a:pt x="93522" y="13872"/>
                  </a:lnTo>
                  <a:lnTo>
                    <a:pt x="97820" y="21859"/>
                  </a:lnTo>
                  <a:lnTo>
                    <a:pt x="100711" y="38261"/>
                  </a:lnTo>
                  <a:lnTo>
                    <a:pt x="98939" y="54957"/>
                  </a:lnTo>
                  <a:lnTo>
                    <a:pt x="87362" y="886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SMARTInkShape-1751"/>
            <p:cNvSpPr/>
            <p:nvPr>
              <p:custDataLst>
                <p:tags r:id="rId217"/>
              </p:custDataLst>
            </p:nvPr>
          </p:nvSpPr>
          <p:spPr>
            <a:xfrm>
              <a:off x="6835483" y="6496933"/>
              <a:ext cx="66968" cy="64506"/>
            </a:xfrm>
            <a:custGeom>
              <a:avLst/>
              <a:gdLst/>
              <a:ahLst/>
              <a:cxnLst/>
              <a:rect l="0" t="0" r="0" b="0"/>
              <a:pathLst>
                <a:path w="66968" h="64506">
                  <a:moveTo>
                    <a:pt x="60617" y="5467"/>
                  </a:moveTo>
                  <a:lnTo>
                    <a:pt x="60617" y="5467"/>
                  </a:lnTo>
                  <a:lnTo>
                    <a:pt x="57246" y="2096"/>
                  </a:lnTo>
                  <a:lnTo>
                    <a:pt x="41666" y="0"/>
                  </a:lnTo>
                  <a:lnTo>
                    <a:pt x="28910" y="3273"/>
                  </a:lnTo>
                  <a:lnTo>
                    <a:pt x="16892" y="10135"/>
                  </a:lnTo>
                  <a:lnTo>
                    <a:pt x="6846" y="20242"/>
                  </a:lnTo>
                  <a:lnTo>
                    <a:pt x="1441" y="31789"/>
                  </a:lnTo>
                  <a:lnTo>
                    <a:pt x="0" y="37831"/>
                  </a:lnTo>
                  <a:lnTo>
                    <a:pt x="449" y="43271"/>
                  </a:lnTo>
                  <a:lnTo>
                    <a:pt x="4713" y="53078"/>
                  </a:lnTo>
                  <a:lnTo>
                    <a:pt x="13193" y="60259"/>
                  </a:lnTo>
                  <a:lnTo>
                    <a:pt x="18417" y="63161"/>
                  </a:lnTo>
                  <a:lnTo>
                    <a:pt x="31748" y="64505"/>
                  </a:lnTo>
                  <a:lnTo>
                    <a:pt x="45669" y="62045"/>
                  </a:lnTo>
                  <a:lnTo>
                    <a:pt x="56560" y="56248"/>
                  </a:lnTo>
                  <a:lnTo>
                    <a:pt x="60029" y="52021"/>
                  </a:lnTo>
                  <a:lnTo>
                    <a:pt x="63883" y="41680"/>
                  </a:lnTo>
                  <a:lnTo>
                    <a:pt x="66967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SMARTInkShape-1752"/>
            <p:cNvSpPr/>
            <p:nvPr>
              <p:custDataLst>
                <p:tags r:id="rId218"/>
              </p:custDataLst>
            </p:nvPr>
          </p:nvSpPr>
          <p:spPr>
            <a:xfrm>
              <a:off x="6795667" y="6464300"/>
              <a:ext cx="43284" cy="96650"/>
            </a:xfrm>
            <a:custGeom>
              <a:avLst/>
              <a:gdLst/>
              <a:ahLst/>
              <a:cxnLst/>
              <a:rect l="0" t="0" r="0" b="0"/>
              <a:pathLst>
                <a:path w="43284" h="96650">
                  <a:moveTo>
                    <a:pt x="17883" y="31750"/>
                  </a:moveTo>
                  <a:lnTo>
                    <a:pt x="17883" y="31750"/>
                  </a:lnTo>
                  <a:lnTo>
                    <a:pt x="12857" y="54354"/>
                  </a:lnTo>
                  <a:lnTo>
                    <a:pt x="8423" y="81998"/>
                  </a:lnTo>
                  <a:lnTo>
                    <a:pt x="2772" y="94694"/>
                  </a:lnTo>
                  <a:lnTo>
                    <a:pt x="1459" y="96290"/>
                  </a:lnTo>
                  <a:lnTo>
                    <a:pt x="583" y="96649"/>
                  </a:lnTo>
                  <a:lnTo>
                    <a:pt x="0" y="96183"/>
                  </a:lnTo>
                  <a:lnTo>
                    <a:pt x="16613" y="56607"/>
                  </a:lnTo>
                  <a:lnTo>
                    <a:pt x="4328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SMARTInkShape-1753"/>
            <p:cNvSpPr/>
            <p:nvPr>
              <p:custDataLst>
                <p:tags r:id="rId219"/>
              </p:custDataLst>
            </p:nvPr>
          </p:nvSpPr>
          <p:spPr>
            <a:xfrm>
              <a:off x="6686550" y="645795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2116" y="4364"/>
                  </a:lnTo>
                  <a:lnTo>
                    <a:pt x="190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SMARTInkShape-1754"/>
            <p:cNvSpPr/>
            <p:nvPr>
              <p:custDataLst>
                <p:tags r:id="rId220"/>
              </p:custDataLst>
            </p:nvPr>
          </p:nvSpPr>
          <p:spPr>
            <a:xfrm>
              <a:off x="6413498" y="6357951"/>
              <a:ext cx="388628" cy="230713"/>
            </a:xfrm>
            <a:custGeom>
              <a:avLst/>
              <a:gdLst/>
              <a:ahLst/>
              <a:cxnLst/>
              <a:rect l="0" t="0" r="0" b="0"/>
              <a:pathLst>
                <a:path w="388628" h="230713">
                  <a:moveTo>
                    <a:pt x="2" y="169849"/>
                  </a:moveTo>
                  <a:lnTo>
                    <a:pt x="2" y="169849"/>
                  </a:lnTo>
                  <a:lnTo>
                    <a:pt x="0" y="173219"/>
                  </a:lnTo>
                  <a:lnTo>
                    <a:pt x="707" y="174213"/>
                  </a:lnTo>
                  <a:lnTo>
                    <a:pt x="1884" y="174875"/>
                  </a:lnTo>
                  <a:lnTo>
                    <a:pt x="3373" y="175316"/>
                  </a:lnTo>
                  <a:lnTo>
                    <a:pt x="5071" y="174905"/>
                  </a:lnTo>
                  <a:lnTo>
                    <a:pt x="27889" y="159536"/>
                  </a:lnTo>
                  <a:lnTo>
                    <a:pt x="44550" y="140687"/>
                  </a:lnTo>
                  <a:lnTo>
                    <a:pt x="45929" y="137708"/>
                  </a:lnTo>
                  <a:lnTo>
                    <a:pt x="46143" y="135720"/>
                  </a:lnTo>
                  <a:lnTo>
                    <a:pt x="45579" y="134398"/>
                  </a:lnTo>
                  <a:lnTo>
                    <a:pt x="39309" y="132926"/>
                  </a:lnTo>
                  <a:lnTo>
                    <a:pt x="34674" y="132533"/>
                  </a:lnTo>
                  <a:lnTo>
                    <a:pt x="23878" y="135861"/>
                  </a:lnTo>
                  <a:lnTo>
                    <a:pt x="18037" y="138723"/>
                  </a:lnTo>
                  <a:lnTo>
                    <a:pt x="9663" y="147548"/>
                  </a:lnTo>
                  <a:lnTo>
                    <a:pt x="4295" y="158526"/>
                  </a:lnTo>
                  <a:lnTo>
                    <a:pt x="1910" y="170461"/>
                  </a:lnTo>
                  <a:lnTo>
                    <a:pt x="4613" y="182820"/>
                  </a:lnTo>
                  <a:lnTo>
                    <a:pt x="14475" y="204632"/>
                  </a:lnTo>
                  <a:lnTo>
                    <a:pt x="18823" y="207854"/>
                  </a:lnTo>
                  <a:lnTo>
                    <a:pt x="31180" y="211434"/>
                  </a:lnTo>
                  <a:lnTo>
                    <a:pt x="57374" y="206709"/>
                  </a:lnTo>
                  <a:lnTo>
                    <a:pt x="94220" y="193000"/>
                  </a:lnTo>
                  <a:lnTo>
                    <a:pt x="129675" y="165420"/>
                  </a:lnTo>
                  <a:lnTo>
                    <a:pt x="159151" y="123694"/>
                  </a:lnTo>
                  <a:lnTo>
                    <a:pt x="179016" y="78954"/>
                  </a:lnTo>
                  <a:lnTo>
                    <a:pt x="183516" y="56779"/>
                  </a:lnTo>
                  <a:lnTo>
                    <a:pt x="182458" y="41279"/>
                  </a:lnTo>
                  <a:lnTo>
                    <a:pt x="177283" y="32038"/>
                  </a:lnTo>
                  <a:lnTo>
                    <a:pt x="173223" y="30703"/>
                  </a:lnTo>
                  <a:lnTo>
                    <a:pt x="163066" y="32982"/>
                  </a:lnTo>
                  <a:lnTo>
                    <a:pt x="151497" y="44343"/>
                  </a:lnTo>
                  <a:lnTo>
                    <a:pt x="126823" y="87124"/>
                  </a:lnTo>
                  <a:lnTo>
                    <a:pt x="114641" y="132089"/>
                  </a:lnTo>
                  <a:lnTo>
                    <a:pt x="109933" y="174418"/>
                  </a:lnTo>
                  <a:lnTo>
                    <a:pt x="111910" y="207030"/>
                  </a:lnTo>
                  <a:lnTo>
                    <a:pt x="114824" y="214392"/>
                  </a:lnTo>
                  <a:lnTo>
                    <a:pt x="123705" y="224453"/>
                  </a:lnTo>
                  <a:lnTo>
                    <a:pt x="136591" y="229394"/>
                  </a:lnTo>
                  <a:lnTo>
                    <a:pt x="143978" y="230712"/>
                  </a:lnTo>
                  <a:lnTo>
                    <a:pt x="151019" y="229475"/>
                  </a:lnTo>
                  <a:lnTo>
                    <a:pt x="164487" y="222454"/>
                  </a:lnTo>
                  <a:lnTo>
                    <a:pt x="180600" y="206602"/>
                  </a:lnTo>
                  <a:lnTo>
                    <a:pt x="186101" y="194651"/>
                  </a:lnTo>
                  <a:lnTo>
                    <a:pt x="187840" y="182989"/>
                  </a:lnTo>
                  <a:lnTo>
                    <a:pt x="186262" y="173101"/>
                  </a:lnTo>
                  <a:lnTo>
                    <a:pt x="184147" y="170607"/>
                  </a:lnTo>
                  <a:lnTo>
                    <a:pt x="181327" y="169648"/>
                  </a:lnTo>
                  <a:lnTo>
                    <a:pt x="170030" y="169809"/>
                  </a:lnTo>
                  <a:lnTo>
                    <a:pt x="165411" y="171713"/>
                  </a:lnTo>
                  <a:lnTo>
                    <a:pt x="163190" y="173208"/>
                  </a:lnTo>
                  <a:lnTo>
                    <a:pt x="160726" y="176751"/>
                  </a:lnTo>
                  <a:lnTo>
                    <a:pt x="159142" y="181403"/>
                  </a:lnTo>
                  <a:lnTo>
                    <a:pt x="172619" y="189305"/>
                  </a:lnTo>
                  <a:lnTo>
                    <a:pt x="180437" y="192607"/>
                  </a:lnTo>
                  <a:lnTo>
                    <a:pt x="192066" y="195171"/>
                  </a:lnTo>
                  <a:lnTo>
                    <a:pt x="200294" y="200087"/>
                  </a:lnTo>
                  <a:lnTo>
                    <a:pt x="204967" y="203984"/>
                  </a:lnTo>
                  <a:lnTo>
                    <a:pt x="211277" y="206186"/>
                  </a:lnTo>
                  <a:lnTo>
                    <a:pt x="223455" y="207600"/>
                  </a:lnTo>
                  <a:lnTo>
                    <a:pt x="228196" y="205913"/>
                  </a:lnTo>
                  <a:lnTo>
                    <a:pt x="240358" y="195709"/>
                  </a:lnTo>
                  <a:lnTo>
                    <a:pt x="279026" y="151029"/>
                  </a:lnTo>
                  <a:lnTo>
                    <a:pt x="313377" y="111908"/>
                  </a:lnTo>
                  <a:lnTo>
                    <a:pt x="350554" y="66839"/>
                  </a:lnTo>
                  <a:lnTo>
                    <a:pt x="378594" y="23652"/>
                  </a:lnTo>
                  <a:lnTo>
                    <a:pt x="388206" y="3058"/>
                  </a:lnTo>
                  <a:lnTo>
                    <a:pt x="388627" y="800"/>
                  </a:lnTo>
                  <a:lnTo>
                    <a:pt x="388202" y="0"/>
                  </a:lnTo>
                  <a:lnTo>
                    <a:pt x="374120" y="12357"/>
                  </a:lnTo>
                  <a:lnTo>
                    <a:pt x="348441" y="54072"/>
                  </a:lnTo>
                  <a:lnTo>
                    <a:pt x="333134" y="85937"/>
                  </a:lnTo>
                  <a:lnTo>
                    <a:pt x="312022" y="132835"/>
                  </a:lnTo>
                  <a:lnTo>
                    <a:pt x="302472" y="171268"/>
                  </a:lnTo>
                  <a:lnTo>
                    <a:pt x="303014" y="198256"/>
                  </a:lnTo>
                  <a:lnTo>
                    <a:pt x="305727" y="204309"/>
                  </a:lnTo>
                  <a:lnTo>
                    <a:pt x="314384" y="212917"/>
                  </a:lnTo>
                  <a:lnTo>
                    <a:pt x="320363" y="214083"/>
                  </a:lnTo>
                  <a:lnTo>
                    <a:pt x="349252" y="2079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SMARTInkShape-1755"/>
            <p:cNvSpPr/>
            <p:nvPr>
              <p:custDataLst>
                <p:tags r:id="rId221"/>
              </p:custDataLst>
            </p:nvPr>
          </p:nvSpPr>
          <p:spPr>
            <a:xfrm>
              <a:off x="6324600" y="6492391"/>
              <a:ext cx="76201" cy="101196"/>
            </a:xfrm>
            <a:custGeom>
              <a:avLst/>
              <a:gdLst/>
              <a:ahLst/>
              <a:cxnLst/>
              <a:rect l="0" t="0" r="0" b="0"/>
              <a:pathLst>
                <a:path w="76201" h="101196">
                  <a:moveTo>
                    <a:pt x="0" y="3659"/>
                  </a:moveTo>
                  <a:lnTo>
                    <a:pt x="0" y="3659"/>
                  </a:lnTo>
                  <a:lnTo>
                    <a:pt x="0" y="288"/>
                  </a:lnTo>
                  <a:lnTo>
                    <a:pt x="705" y="0"/>
                  </a:lnTo>
                  <a:lnTo>
                    <a:pt x="7186" y="4378"/>
                  </a:lnTo>
                  <a:lnTo>
                    <a:pt x="25334" y="19865"/>
                  </a:lnTo>
                  <a:lnTo>
                    <a:pt x="42314" y="45463"/>
                  </a:lnTo>
                  <a:lnTo>
                    <a:pt x="47028" y="62690"/>
                  </a:lnTo>
                  <a:lnTo>
                    <a:pt x="46312" y="88255"/>
                  </a:lnTo>
                  <a:lnTo>
                    <a:pt x="44280" y="93923"/>
                  </a:lnTo>
                  <a:lnTo>
                    <a:pt x="41514" y="97702"/>
                  </a:lnTo>
                  <a:lnTo>
                    <a:pt x="38260" y="100221"/>
                  </a:lnTo>
                  <a:lnTo>
                    <a:pt x="34679" y="101195"/>
                  </a:lnTo>
                  <a:lnTo>
                    <a:pt x="26936" y="100395"/>
                  </a:lnTo>
                  <a:lnTo>
                    <a:pt x="24307" y="97783"/>
                  </a:lnTo>
                  <a:lnTo>
                    <a:pt x="16371" y="65782"/>
                  </a:lnTo>
                  <a:lnTo>
                    <a:pt x="19976" y="46556"/>
                  </a:lnTo>
                  <a:lnTo>
                    <a:pt x="29339" y="28369"/>
                  </a:lnTo>
                  <a:lnTo>
                    <a:pt x="42908" y="15582"/>
                  </a:lnTo>
                  <a:lnTo>
                    <a:pt x="56464" y="8958"/>
                  </a:lnTo>
                  <a:lnTo>
                    <a:pt x="76200" y="3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SMARTInkShape-1756"/>
            <p:cNvSpPr/>
            <p:nvPr>
              <p:custDataLst>
                <p:tags r:id="rId222"/>
              </p:custDataLst>
            </p:nvPr>
          </p:nvSpPr>
          <p:spPr>
            <a:xfrm>
              <a:off x="6210300" y="6496933"/>
              <a:ext cx="82551" cy="105775"/>
            </a:xfrm>
            <a:custGeom>
              <a:avLst/>
              <a:gdLst/>
              <a:ahLst/>
              <a:cxnLst/>
              <a:rect l="0" t="0" r="0" b="0"/>
              <a:pathLst>
                <a:path w="82551" h="105775">
                  <a:moveTo>
                    <a:pt x="0" y="5467"/>
                  </a:moveTo>
                  <a:lnTo>
                    <a:pt x="0" y="5467"/>
                  </a:lnTo>
                  <a:lnTo>
                    <a:pt x="3371" y="2096"/>
                  </a:lnTo>
                  <a:lnTo>
                    <a:pt x="6907" y="441"/>
                  </a:lnTo>
                  <a:lnTo>
                    <a:pt x="8839" y="0"/>
                  </a:lnTo>
                  <a:lnTo>
                    <a:pt x="10832" y="411"/>
                  </a:lnTo>
                  <a:lnTo>
                    <a:pt x="14927" y="2749"/>
                  </a:lnTo>
                  <a:lnTo>
                    <a:pt x="37348" y="32738"/>
                  </a:lnTo>
                  <a:lnTo>
                    <a:pt x="44821" y="49337"/>
                  </a:lnTo>
                  <a:lnTo>
                    <a:pt x="48323" y="77105"/>
                  </a:lnTo>
                  <a:lnTo>
                    <a:pt x="45205" y="97248"/>
                  </a:lnTo>
                  <a:lnTo>
                    <a:pt x="41728" y="102704"/>
                  </a:lnTo>
                  <a:lnTo>
                    <a:pt x="37831" y="105128"/>
                  </a:lnTo>
                  <a:lnTo>
                    <a:pt x="35804" y="105774"/>
                  </a:lnTo>
                  <a:lnTo>
                    <a:pt x="33748" y="104088"/>
                  </a:lnTo>
                  <a:lnTo>
                    <a:pt x="29580" y="96571"/>
                  </a:lnTo>
                  <a:lnTo>
                    <a:pt x="26639" y="73696"/>
                  </a:lnTo>
                  <a:lnTo>
                    <a:pt x="35878" y="44576"/>
                  </a:lnTo>
                  <a:lnTo>
                    <a:pt x="48166" y="29669"/>
                  </a:lnTo>
                  <a:lnTo>
                    <a:pt x="82550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SMARTInkShape-1757"/>
            <p:cNvSpPr/>
            <p:nvPr>
              <p:custDataLst>
                <p:tags r:id="rId223"/>
              </p:custDataLst>
            </p:nvPr>
          </p:nvSpPr>
          <p:spPr>
            <a:xfrm>
              <a:off x="6097079" y="6504067"/>
              <a:ext cx="94774" cy="90647"/>
            </a:xfrm>
            <a:custGeom>
              <a:avLst/>
              <a:gdLst/>
              <a:ahLst/>
              <a:cxnLst/>
              <a:rect l="0" t="0" r="0" b="0"/>
              <a:pathLst>
                <a:path w="94774" h="90647">
                  <a:moveTo>
                    <a:pt x="68771" y="23733"/>
                  </a:moveTo>
                  <a:lnTo>
                    <a:pt x="68771" y="23733"/>
                  </a:lnTo>
                  <a:lnTo>
                    <a:pt x="65400" y="13619"/>
                  </a:lnTo>
                  <a:lnTo>
                    <a:pt x="59982" y="6773"/>
                  </a:lnTo>
                  <a:lnTo>
                    <a:pt x="52870" y="2084"/>
                  </a:lnTo>
                  <a:lnTo>
                    <a:pt x="45005" y="0"/>
                  </a:lnTo>
                  <a:lnTo>
                    <a:pt x="34925" y="2837"/>
                  </a:lnTo>
                  <a:lnTo>
                    <a:pt x="29274" y="5568"/>
                  </a:lnTo>
                  <a:lnTo>
                    <a:pt x="11207" y="26269"/>
                  </a:lnTo>
                  <a:lnTo>
                    <a:pt x="4382" y="41087"/>
                  </a:lnTo>
                  <a:lnTo>
                    <a:pt x="0" y="71218"/>
                  </a:lnTo>
                  <a:lnTo>
                    <a:pt x="1757" y="77263"/>
                  </a:lnTo>
                  <a:lnTo>
                    <a:pt x="5045" y="81997"/>
                  </a:lnTo>
                  <a:lnTo>
                    <a:pt x="9354" y="85859"/>
                  </a:lnTo>
                  <a:lnTo>
                    <a:pt x="23549" y="90150"/>
                  </a:lnTo>
                  <a:lnTo>
                    <a:pt x="41616" y="90646"/>
                  </a:lnTo>
                  <a:lnTo>
                    <a:pt x="61406" y="86163"/>
                  </a:lnTo>
                  <a:lnTo>
                    <a:pt x="76316" y="77586"/>
                  </a:lnTo>
                  <a:lnTo>
                    <a:pt x="90762" y="62738"/>
                  </a:lnTo>
                  <a:lnTo>
                    <a:pt x="94015" y="58203"/>
                  </a:lnTo>
                  <a:lnTo>
                    <a:pt x="94773" y="53768"/>
                  </a:lnTo>
                  <a:lnTo>
                    <a:pt x="93866" y="49400"/>
                  </a:lnTo>
                  <a:lnTo>
                    <a:pt x="85644" y="35624"/>
                  </a:lnTo>
                  <a:lnTo>
                    <a:pt x="75121" y="237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SMARTInkShape-1758"/>
            <p:cNvSpPr/>
            <p:nvPr>
              <p:custDataLst>
                <p:tags r:id="rId224"/>
              </p:custDataLst>
            </p:nvPr>
          </p:nvSpPr>
          <p:spPr>
            <a:xfrm>
              <a:off x="5986188" y="6483873"/>
              <a:ext cx="65363" cy="139178"/>
            </a:xfrm>
            <a:custGeom>
              <a:avLst/>
              <a:gdLst/>
              <a:ahLst/>
              <a:cxnLst/>
              <a:rect l="0" t="0" r="0" b="0"/>
              <a:pathLst>
                <a:path w="65363" h="139178">
                  <a:moveTo>
                    <a:pt x="65362" y="12177"/>
                  </a:moveTo>
                  <a:lnTo>
                    <a:pt x="65362" y="12177"/>
                  </a:lnTo>
                  <a:lnTo>
                    <a:pt x="61991" y="5436"/>
                  </a:lnTo>
                  <a:lnTo>
                    <a:pt x="60293" y="3448"/>
                  </a:lnTo>
                  <a:lnTo>
                    <a:pt x="56523" y="1242"/>
                  </a:lnTo>
                  <a:lnTo>
                    <a:pt x="47064" y="0"/>
                  </a:lnTo>
                  <a:lnTo>
                    <a:pt x="28582" y="9745"/>
                  </a:lnTo>
                  <a:lnTo>
                    <a:pt x="18913" y="20267"/>
                  </a:lnTo>
                  <a:lnTo>
                    <a:pt x="12261" y="33411"/>
                  </a:lnTo>
                  <a:lnTo>
                    <a:pt x="0" y="77385"/>
                  </a:lnTo>
                  <a:lnTo>
                    <a:pt x="1269" y="94545"/>
                  </a:lnTo>
                  <a:lnTo>
                    <a:pt x="7243" y="110873"/>
                  </a:lnTo>
                  <a:lnTo>
                    <a:pt x="16954" y="125186"/>
                  </a:lnTo>
                  <a:lnTo>
                    <a:pt x="30206" y="132959"/>
                  </a:lnTo>
                  <a:lnTo>
                    <a:pt x="52662" y="1391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0" name="SMARTInkShape-Group344"/>
          <p:cNvGrpSpPr/>
          <p:nvPr/>
        </p:nvGrpSpPr>
        <p:grpSpPr>
          <a:xfrm>
            <a:off x="5308600" y="6489700"/>
            <a:ext cx="296976" cy="124269"/>
            <a:chOff x="5308600" y="6489700"/>
            <a:chExt cx="296976" cy="124269"/>
          </a:xfrm>
        </p:grpSpPr>
        <p:sp>
          <p:nvSpPr>
            <p:cNvPr id="388" name="SMARTInkShape-1759"/>
            <p:cNvSpPr/>
            <p:nvPr>
              <p:custDataLst>
                <p:tags r:id="rId214"/>
              </p:custDataLst>
            </p:nvPr>
          </p:nvSpPr>
          <p:spPr>
            <a:xfrm>
              <a:off x="5492418" y="6489700"/>
              <a:ext cx="113158" cy="110614"/>
            </a:xfrm>
            <a:custGeom>
              <a:avLst/>
              <a:gdLst/>
              <a:ahLst/>
              <a:cxnLst/>
              <a:rect l="0" t="0" r="0" b="0"/>
              <a:pathLst>
                <a:path w="113158" h="110614">
                  <a:moveTo>
                    <a:pt x="57482" y="19050"/>
                  </a:moveTo>
                  <a:lnTo>
                    <a:pt x="57482" y="19050"/>
                  </a:lnTo>
                  <a:lnTo>
                    <a:pt x="54111" y="15679"/>
                  </a:lnTo>
                  <a:lnTo>
                    <a:pt x="51707" y="15391"/>
                  </a:lnTo>
                  <a:lnTo>
                    <a:pt x="45273" y="16954"/>
                  </a:lnTo>
                  <a:lnTo>
                    <a:pt x="33717" y="28542"/>
                  </a:lnTo>
                  <a:lnTo>
                    <a:pt x="3289" y="72614"/>
                  </a:lnTo>
                  <a:lnTo>
                    <a:pt x="0" y="87306"/>
                  </a:lnTo>
                  <a:lnTo>
                    <a:pt x="111" y="94187"/>
                  </a:lnTo>
                  <a:lnTo>
                    <a:pt x="2301" y="100186"/>
                  </a:lnTo>
                  <a:lnTo>
                    <a:pt x="10380" y="110613"/>
                  </a:lnTo>
                  <a:lnTo>
                    <a:pt x="36077" y="110545"/>
                  </a:lnTo>
                  <a:lnTo>
                    <a:pt x="81008" y="98606"/>
                  </a:lnTo>
                  <a:lnTo>
                    <a:pt x="92217" y="93255"/>
                  </a:lnTo>
                  <a:lnTo>
                    <a:pt x="106551" y="77901"/>
                  </a:lnTo>
                  <a:lnTo>
                    <a:pt x="111361" y="68866"/>
                  </a:lnTo>
                  <a:lnTo>
                    <a:pt x="113157" y="60728"/>
                  </a:lnTo>
                  <a:lnTo>
                    <a:pt x="111390" y="46040"/>
                  </a:lnTo>
                  <a:lnTo>
                    <a:pt x="100256" y="32457"/>
                  </a:lnTo>
                  <a:lnTo>
                    <a:pt x="5113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SMARTInkShape-1760"/>
            <p:cNvSpPr/>
            <p:nvPr>
              <p:custDataLst>
                <p:tags r:id="rId215"/>
              </p:custDataLst>
            </p:nvPr>
          </p:nvSpPr>
          <p:spPr>
            <a:xfrm>
              <a:off x="5308600" y="6489700"/>
              <a:ext cx="120651" cy="124269"/>
            </a:xfrm>
            <a:custGeom>
              <a:avLst/>
              <a:gdLst/>
              <a:ahLst/>
              <a:cxnLst/>
              <a:rect l="0" t="0" r="0" b="0"/>
              <a:pathLst>
                <a:path w="120651" h="124269">
                  <a:moveTo>
                    <a:pt x="0" y="0"/>
                  </a:moveTo>
                  <a:lnTo>
                    <a:pt x="0" y="0"/>
                  </a:lnTo>
                  <a:lnTo>
                    <a:pt x="705" y="47410"/>
                  </a:lnTo>
                  <a:lnTo>
                    <a:pt x="5026" y="89066"/>
                  </a:lnTo>
                  <a:lnTo>
                    <a:pt x="6881" y="120855"/>
                  </a:lnTo>
                  <a:lnTo>
                    <a:pt x="8115" y="122903"/>
                  </a:lnTo>
                  <a:lnTo>
                    <a:pt x="9643" y="124268"/>
                  </a:lnTo>
                  <a:lnTo>
                    <a:pt x="9957" y="122357"/>
                  </a:lnTo>
                  <a:lnTo>
                    <a:pt x="9152" y="97128"/>
                  </a:lnTo>
                  <a:lnTo>
                    <a:pt x="18741" y="55012"/>
                  </a:lnTo>
                  <a:lnTo>
                    <a:pt x="34223" y="21842"/>
                  </a:lnTo>
                  <a:lnTo>
                    <a:pt x="42492" y="10648"/>
                  </a:lnTo>
                  <a:lnTo>
                    <a:pt x="52752" y="4733"/>
                  </a:lnTo>
                  <a:lnTo>
                    <a:pt x="65072" y="2808"/>
                  </a:lnTo>
                  <a:lnTo>
                    <a:pt x="79956" y="4306"/>
                  </a:lnTo>
                  <a:lnTo>
                    <a:pt x="94097" y="12967"/>
                  </a:lnTo>
                  <a:lnTo>
                    <a:pt x="100831" y="19228"/>
                  </a:lnTo>
                  <a:lnTo>
                    <a:pt x="110195" y="35592"/>
                  </a:lnTo>
                  <a:lnTo>
                    <a:pt x="117552" y="62757"/>
                  </a:lnTo>
                  <a:lnTo>
                    <a:pt x="12065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6" name="SMARTInkShape-Group345"/>
          <p:cNvGrpSpPr/>
          <p:nvPr/>
        </p:nvGrpSpPr>
        <p:grpSpPr>
          <a:xfrm>
            <a:off x="2673350" y="6334818"/>
            <a:ext cx="1943101" cy="370783"/>
            <a:chOff x="2673350" y="6334818"/>
            <a:chExt cx="1943101" cy="370783"/>
          </a:xfrm>
        </p:grpSpPr>
        <p:sp>
          <p:nvSpPr>
            <p:cNvPr id="391" name="SMARTInkShape-1761"/>
            <p:cNvSpPr/>
            <p:nvPr>
              <p:custDataLst>
                <p:tags r:id="rId199"/>
              </p:custDataLst>
            </p:nvPr>
          </p:nvSpPr>
          <p:spPr>
            <a:xfrm>
              <a:off x="4559300" y="6654800"/>
              <a:ext cx="57151" cy="50801"/>
            </a:xfrm>
            <a:custGeom>
              <a:avLst/>
              <a:gdLst/>
              <a:ahLst/>
              <a:cxnLst/>
              <a:rect l="0" t="0" r="0" b="0"/>
              <a:pathLst>
                <a:path w="57151" h="50801">
                  <a:moveTo>
                    <a:pt x="57150" y="0"/>
                  </a:moveTo>
                  <a:lnTo>
                    <a:pt x="57150" y="0"/>
                  </a:lnTo>
                  <a:lnTo>
                    <a:pt x="57150" y="6742"/>
                  </a:lnTo>
                  <a:lnTo>
                    <a:pt x="50408" y="21048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SMARTInkShape-1762"/>
            <p:cNvSpPr/>
            <p:nvPr>
              <p:custDataLst>
                <p:tags r:id="rId200"/>
              </p:custDataLst>
            </p:nvPr>
          </p:nvSpPr>
          <p:spPr>
            <a:xfrm>
              <a:off x="4165600" y="6411372"/>
              <a:ext cx="215901" cy="27529"/>
            </a:xfrm>
            <a:custGeom>
              <a:avLst/>
              <a:gdLst/>
              <a:ahLst/>
              <a:cxnLst/>
              <a:rect l="0" t="0" r="0" b="0"/>
              <a:pathLst>
                <a:path w="215901" h="27529">
                  <a:moveTo>
                    <a:pt x="0" y="27528"/>
                  </a:moveTo>
                  <a:lnTo>
                    <a:pt x="0" y="27528"/>
                  </a:lnTo>
                  <a:lnTo>
                    <a:pt x="6742" y="20787"/>
                  </a:lnTo>
                  <a:lnTo>
                    <a:pt x="31160" y="9852"/>
                  </a:lnTo>
                  <a:lnTo>
                    <a:pt x="71948" y="1045"/>
                  </a:lnTo>
                  <a:lnTo>
                    <a:pt x="107236" y="0"/>
                  </a:lnTo>
                  <a:lnTo>
                    <a:pt x="145028" y="1888"/>
                  </a:lnTo>
                  <a:lnTo>
                    <a:pt x="192393" y="6212"/>
                  </a:lnTo>
                  <a:lnTo>
                    <a:pt x="215900" y="84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SMARTInkShape-1763"/>
            <p:cNvSpPr/>
            <p:nvPr>
              <p:custDataLst>
                <p:tags r:id="rId201"/>
              </p:custDataLst>
            </p:nvPr>
          </p:nvSpPr>
          <p:spPr>
            <a:xfrm>
              <a:off x="4147612" y="6429179"/>
              <a:ext cx="102470" cy="193872"/>
            </a:xfrm>
            <a:custGeom>
              <a:avLst/>
              <a:gdLst/>
              <a:ahLst/>
              <a:cxnLst/>
              <a:rect l="0" t="0" r="0" b="0"/>
              <a:pathLst>
                <a:path w="102470" h="193872">
                  <a:moveTo>
                    <a:pt x="62438" y="3371"/>
                  </a:moveTo>
                  <a:lnTo>
                    <a:pt x="62438" y="3371"/>
                  </a:lnTo>
                  <a:lnTo>
                    <a:pt x="52325" y="0"/>
                  </a:lnTo>
                  <a:lnTo>
                    <a:pt x="32552" y="1275"/>
                  </a:lnTo>
                  <a:lnTo>
                    <a:pt x="20698" y="6203"/>
                  </a:lnTo>
                  <a:lnTo>
                    <a:pt x="10726" y="13801"/>
                  </a:lnTo>
                  <a:lnTo>
                    <a:pt x="1590" y="24234"/>
                  </a:lnTo>
                  <a:lnTo>
                    <a:pt x="0" y="30685"/>
                  </a:lnTo>
                  <a:lnTo>
                    <a:pt x="1997" y="45379"/>
                  </a:lnTo>
                  <a:lnTo>
                    <a:pt x="14426" y="69517"/>
                  </a:lnTo>
                  <a:lnTo>
                    <a:pt x="57570" y="113272"/>
                  </a:lnTo>
                  <a:lnTo>
                    <a:pt x="91972" y="150668"/>
                  </a:lnTo>
                  <a:lnTo>
                    <a:pt x="100259" y="166203"/>
                  </a:lnTo>
                  <a:lnTo>
                    <a:pt x="102469" y="173309"/>
                  </a:lnTo>
                  <a:lnTo>
                    <a:pt x="101119" y="179457"/>
                  </a:lnTo>
                  <a:lnTo>
                    <a:pt x="92094" y="190053"/>
                  </a:lnTo>
                  <a:lnTo>
                    <a:pt x="85031" y="192736"/>
                  </a:lnTo>
                  <a:lnTo>
                    <a:pt x="49738" y="193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SMARTInkShape-1764"/>
            <p:cNvSpPr/>
            <p:nvPr>
              <p:custDataLst>
                <p:tags r:id="rId202"/>
              </p:custDataLst>
            </p:nvPr>
          </p:nvSpPr>
          <p:spPr>
            <a:xfrm>
              <a:off x="4089400" y="65341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6350"/>
                  </a:moveTo>
                  <a:lnTo>
                    <a:pt x="0" y="6350"/>
                  </a:lnTo>
                  <a:lnTo>
                    <a:pt x="0" y="882"/>
                  </a:lnTo>
                  <a:lnTo>
                    <a:pt x="705" y="588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SMARTInkShape-1765"/>
            <p:cNvSpPr/>
            <p:nvPr>
              <p:custDataLst>
                <p:tags r:id="rId203"/>
              </p:custDataLst>
            </p:nvPr>
          </p:nvSpPr>
          <p:spPr>
            <a:xfrm>
              <a:off x="3895454" y="6432889"/>
              <a:ext cx="101744" cy="147757"/>
            </a:xfrm>
            <a:custGeom>
              <a:avLst/>
              <a:gdLst/>
              <a:ahLst/>
              <a:cxnLst/>
              <a:rect l="0" t="0" r="0" b="0"/>
              <a:pathLst>
                <a:path w="101744" h="147757">
                  <a:moveTo>
                    <a:pt x="85996" y="12361"/>
                  </a:moveTo>
                  <a:lnTo>
                    <a:pt x="85996" y="12361"/>
                  </a:lnTo>
                  <a:lnTo>
                    <a:pt x="82625" y="8990"/>
                  </a:lnTo>
                  <a:lnTo>
                    <a:pt x="80970" y="5454"/>
                  </a:lnTo>
                  <a:lnTo>
                    <a:pt x="80529" y="3522"/>
                  </a:lnTo>
                  <a:lnTo>
                    <a:pt x="78117" y="2235"/>
                  </a:lnTo>
                  <a:lnTo>
                    <a:pt x="59950" y="0"/>
                  </a:lnTo>
                  <a:lnTo>
                    <a:pt x="42452" y="6503"/>
                  </a:lnTo>
                  <a:lnTo>
                    <a:pt x="22765" y="24109"/>
                  </a:lnTo>
                  <a:lnTo>
                    <a:pt x="6896" y="50571"/>
                  </a:lnTo>
                  <a:lnTo>
                    <a:pt x="0" y="84125"/>
                  </a:lnTo>
                  <a:lnTo>
                    <a:pt x="4698" y="114135"/>
                  </a:lnTo>
                  <a:lnTo>
                    <a:pt x="15056" y="130266"/>
                  </a:lnTo>
                  <a:lnTo>
                    <a:pt x="21770" y="137531"/>
                  </a:lnTo>
                  <a:lnTo>
                    <a:pt x="38636" y="145602"/>
                  </a:lnTo>
                  <a:lnTo>
                    <a:pt x="48073" y="147756"/>
                  </a:lnTo>
                  <a:lnTo>
                    <a:pt x="57186" y="146368"/>
                  </a:lnTo>
                  <a:lnTo>
                    <a:pt x="74838" y="137301"/>
                  </a:lnTo>
                  <a:lnTo>
                    <a:pt x="88327" y="121983"/>
                  </a:lnTo>
                  <a:lnTo>
                    <a:pt x="97615" y="103415"/>
                  </a:lnTo>
                  <a:lnTo>
                    <a:pt x="101743" y="83404"/>
                  </a:lnTo>
                  <a:lnTo>
                    <a:pt x="99815" y="64631"/>
                  </a:lnTo>
                  <a:lnTo>
                    <a:pt x="93549" y="48293"/>
                  </a:lnTo>
                  <a:lnTo>
                    <a:pt x="83709" y="36327"/>
                  </a:lnTo>
                  <a:lnTo>
                    <a:pt x="74161" y="30068"/>
                  </a:lnTo>
                  <a:lnTo>
                    <a:pt x="69639" y="28399"/>
                  </a:lnTo>
                  <a:lnTo>
                    <a:pt x="60852" y="28426"/>
                  </a:lnTo>
                  <a:lnTo>
                    <a:pt x="47896" y="314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SMARTInkShape-1766"/>
            <p:cNvSpPr/>
            <p:nvPr>
              <p:custDataLst>
                <p:tags r:id="rId204"/>
              </p:custDataLst>
            </p:nvPr>
          </p:nvSpPr>
          <p:spPr>
            <a:xfrm>
              <a:off x="3479800" y="6553200"/>
              <a:ext cx="146051" cy="50801"/>
            </a:xfrm>
            <a:custGeom>
              <a:avLst/>
              <a:gdLst/>
              <a:ahLst/>
              <a:cxnLst/>
              <a:rect l="0" t="0" r="0" b="0"/>
              <a:pathLst>
                <a:path w="146051" h="50801">
                  <a:moveTo>
                    <a:pt x="0" y="0"/>
                  </a:moveTo>
                  <a:lnTo>
                    <a:pt x="0" y="0"/>
                  </a:lnTo>
                  <a:lnTo>
                    <a:pt x="39693" y="15901"/>
                  </a:lnTo>
                  <a:lnTo>
                    <a:pt x="85374" y="28543"/>
                  </a:lnTo>
                  <a:lnTo>
                    <a:pt x="14605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SMARTInkShape-1767"/>
            <p:cNvSpPr/>
            <p:nvPr>
              <p:custDataLst>
                <p:tags r:id="rId205"/>
              </p:custDataLst>
            </p:nvPr>
          </p:nvSpPr>
          <p:spPr>
            <a:xfrm>
              <a:off x="3501224" y="6404255"/>
              <a:ext cx="181777" cy="180696"/>
            </a:xfrm>
            <a:custGeom>
              <a:avLst/>
              <a:gdLst/>
              <a:ahLst/>
              <a:cxnLst/>
              <a:rect l="0" t="0" r="0" b="0"/>
              <a:pathLst>
                <a:path w="181777" h="180696">
                  <a:moveTo>
                    <a:pt x="130976" y="15595"/>
                  </a:moveTo>
                  <a:lnTo>
                    <a:pt x="130976" y="15595"/>
                  </a:lnTo>
                  <a:lnTo>
                    <a:pt x="174396" y="0"/>
                  </a:lnTo>
                  <a:lnTo>
                    <a:pt x="175445" y="259"/>
                  </a:lnTo>
                  <a:lnTo>
                    <a:pt x="175438" y="1138"/>
                  </a:lnTo>
                  <a:lnTo>
                    <a:pt x="168688" y="9117"/>
                  </a:lnTo>
                  <a:lnTo>
                    <a:pt x="123347" y="33888"/>
                  </a:lnTo>
                  <a:lnTo>
                    <a:pt x="77837" y="53470"/>
                  </a:lnTo>
                  <a:lnTo>
                    <a:pt x="39030" y="71973"/>
                  </a:lnTo>
                  <a:lnTo>
                    <a:pt x="5639" y="92277"/>
                  </a:lnTo>
                  <a:lnTo>
                    <a:pt x="1187" y="99300"/>
                  </a:lnTo>
                  <a:lnTo>
                    <a:pt x="0" y="103148"/>
                  </a:lnTo>
                  <a:lnTo>
                    <a:pt x="620" y="107126"/>
                  </a:lnTo>
                  <a:lnTo>
                    <a:pt x="5071" y="115307"/>
                  </a:lnTo>
                  <a:lnTo>
                    <a:pt x="18882" y="127846"/>
                  </a:lnTo>
                  <a:lnTo>
                    <a:pt x="58426" y="139654"/>
                  </a:lnTo>
                  <a:lnTo>
                    <a:pt x="98112" y="147289"/>
                  </a:lnTo>
                  <a:lnTo>
                    <a:pt x="144162" y="160272"/>
                  </a:lnTo>
                  <a:lnTo>
                    <a:pt x="165457" y="169469"/>
                  </a:lnTo>
                  <a:lnTo>
                    <a:pt x="181776" y="1806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SMARTInkShape-1768"/>
            <p:cNvSpPr/>
            <p:nvPr>
              <p:custDataLst>
                <p:tags r:id="rId206"/>
              </p:custDataLst>
            </p:nvPr>
          </p:nvSpPr>
          <p:spPr>
            <a:xfrm>
              <a:off x="3276600" y="6337300"/>
              <a:ext cx="44451" cy="292101"/>
            </a:xfrm>
            <a:custGeom>
              <a:avLst/>
              <a:gdLst/>
              <a:ahLst/>
              <a:cxnLst/>
              <a:rect l="0" t="0" r="0" b="0"/>
              <a:pathLst>
                <a:path w="44451" h="292101">
                  <a:moveTo>
                    <a:pt x="0" y="0"/>
                  </a:moveTo>
                  <a:lnTo>
                    <a:pt x="0" y="0"/>
                  </a:lnTo>
                  <a:lnTo>
                    <a:pt x="8838" y="39999"/>
                  </a:lnTo>
                  <a:lnTo>
                    <a:pt x="14927" y="86876"/>
                  </a:lnTo>
                  <a:lnTo>
                    <a:pt x="20980" y="124453"/>
                  </a:lnTo>
                  <a:lnTo>
                    <a:pt x="26963" y="163263"/>
                  </a:lnTo>
                  <a:lnTo>
                    <a:pt x="29623" y="199327"/>
                  </a:lnTo>
                  <a:lnTo>
                    <a:pt x="34491" y="244621"/>
                  </a:lnTo>
                  <a:lnTo>
                    <a:pt x="44450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SMARTInkShape-1769"/>
            <p:cNvSpPr/>
            <p:nvPr>
              <p:custDataLst>
                <p:tags r:id="rId207"/>
              </p:custDataLst>
            </p:nvPr>
          </p:nvSpPr>
          <p:spPr>
            <a:xfrm>
              <a:off x="2673350" y="6334818"/>
              <a:ext cx="82551" cy="332683"/>
            </a:xfrm>
            <a:custGeom>
              <a:avLst/>
              <a:gdLst/>
              <a:ahLst/>
              <a:cxnLst/>
              <a:rect l="0" t="0" r="0" b="0"/>
              <a:pathLst>
                <a:path w="82551" h="332683">
                  <a:moveTo>
                    <a:pt x="0" y="15182"/>
                  </a:moveTo>
                  <a:lnTo>
                    <a:pt x="0" y="15182"/>
                  </a:lnTo>
                  <a:lnTo>
                    <a:pt x="14306" y="877"/>
                  </a:lnTo>
                  <a:lnTo>
                    <a:pt x="15887" y="0"/>
                  </a:lnTo>
                  <a:lnTo>
                    <a:pt x="16941" y="122"/>
                  </a:lnTo>
                  <a:lnTo>
                    <a:pt x="17644" y="908"/>
                  </a:lnTo>
                  <a:lnTo>
                    <a:pt x="23842" y="34705"/>
                  </a:lnTo>
                  <a:lnTo>
                    <a:pt x="27765" y="65487"/>
                  </a:lnTo>
                  <a:lnTo>
                    <a:pt x="35623" y="104096"/>
                  </a:lnTo>
                  <a:lnTo>
                    <a:pt x="45466" y="147127"/>
                  </a:lnTo>
                  <a:lnTo>
                    <a:pt x="54544" y="192122"/>
                  </a:lnTo>
                  <a:lnTo>
                    <a:pt x="63283" y="234228"/>
                  </a:lnTo>
                  <a:lnTo>
                    <a:pt x="71165" y="271991"/>
                  </a:lnTo>
                  <a:lnTo>
                    <a:pt x="82550" y="3326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SMARTInkShape-1770"/>
            <p:cNvSpPr/>
            <p:nvPr>
              <p:custDataLst>
                <p:tags r:id="rId208"/>
              </p:custDataLst>
            </p:nvPr>
          </p:nvSpPr>
          <p:spPr>
            <a:xfrm>
              <a:off x="3181350" y="6483350"/>
              <a:ext cx="57151" cy="107951"/>
            </a:xfrm>
            <a:custGeom>
              <a:avLst/>
              <a:gdLst/>
              <a:ahLst/>
              <a:cxnLst/>
              <a:rect l="0" t="0" r="0" b="0"/>
              <a:pathLst>
                <a:path w="57151" h="107951">
                  <a:moveTo>
                    <a:pt x="57150" y="0"/>
                  </a:moveTo>
                  <a:lnTo>
                    <a:pt x="57150" y="0"/>
                  </a:lnTo>
                  <a:lnTo>
                    <a:pt x="46305" y="6481"/>
                  </a:lnTo>
                  <a:lnTo>
                    <a:pt x="31124" y="21675"/>
                  </a:lnTo>
                  <a:lnTo>
                    <a:pt x="12034" y="56520"/>
                  </a:lnTo>
                  <a:lnTo>
                    <a:pt x="2073" y="88816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SMARTInkShape-1771"/>
            <p:cNvSpPr/>
            <p:nvPr>
              <p:custDataLst>
                <p:tags r:id="rId209"/>
              </p:custDataLst>
            </p:nvPr>
          </p:nvSpPr>
          <p:spPr>
            <a:xfrm>
              <a:off x="3149600" y="6483350"/>
              <a:ext cx="38101" cy="69851"/>
            </a:xfrm>
            <a:custGeom>
              <a:avLst/>
              <a:gdLst/>
              <a:ahLst/>
              <a:cxnLst/>
              <a:rect l="0" t="0" r="0" b="0"/>
              <a:pathLst>
                <a:path w="38101" h="69851">
                  <a:moveTo>
                    <a:pt x="0" y="0"/>
                  </a:moveTo>
                  <a:lnTo>
                    <a:pt x="0" y="0"/>
                  </a:lnTo>
                  <a:lnTo>
                    <a:pt x="18298" y="44159"/>
                  </a:lnTo>
                  <a:lnTo>
                    <a:pt x="3810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SMARTInkShape-1772"/>
            <p:cNvSpPr/>
            <p:nvPr>
              <p:custDataLst>
                <p:tags r:id="rId210"/>
              </p:custDataLst>
            </p:nvPr>
          </p:nvSpPr>
          <p:spPr>
            <a:xfrm>
              <a:off x="3048000" y="6578600"/>
              <a:ext cx="31751" cy="38101"/>
            </a:xfrm>
            <a:custGeom>
              <a:avLst/>
              <a:gdLst/>
              <a:ahLst/>
              <a:cxnLst/>
              <a:rect l="0" t="0" r="0" b="0"/>
              <a:pathLst>
                <a:path w="31751" h="38101">
                  <a:moveTo>
                    <a:pt x="31750" y="0"/>
                  </a:moveTo>
                  <a:lnTo>
                    <a:pt x="31750" y="0"/>
                  </a:lnTo>
                  <a:lnTo>
                    <a:pt x="20905" y="6480"/>
                  </a:lnTo>
                  <a:lnTo>
                    <a:pt x="7135" y="20264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SMARTInkShape-1773"/>
            <p:cNvSpPr/>
            <p:nvPr>
              <p:custDataLst>
                <p:tags r:id="rId211"/>
              </p:custDataLst>
            </p:nvPr>
          </p:nvSpPr>
          <p:spPr>
            <a:xfrm>
              <a:off x="2990850" y="6515100"/>
              <a:ext cx="76201" cy="88901"/>
            </a:xfrm>
            <a:custGeom>
              <a:avLst/>
              <a:gdLst/>
              <a:ahLst/>
              <a:cxnLst/>
              <a:rect l="0" t="0" r="0" b="0"/>
              <a:pathLst>
                <a:path w="76201" h="88901">
                  <a:moveTo>
                    <a:pt x="76200" y="0"/>
                  </a:moveTo>
                  <a:lnTo>
                    <a:pt x="76200" y="0"/>
                  </a:lnTo>
                  <a:lnTo>
                    <a:pt x="70425" y="5069"/>
                  </a:lnTo>
                  <a:lnTo>
                    <a:pt x="38929" y="27852"/>
                  </a:lnTo>
                  <a:lnTo>
                    <a:pt x="9830" y="62847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SMARTInkShape-1774"/>
            <p:cNvSpPr/>
            <p:nvPr>
              <p:custDataLst>
                <p:tags r:id="rId212"/>
              </p:custDataLst>
            </p:nvPr>
          </p:nvSpPr>
          <p:spPr>
            <a:xfrm>
              <a:off x="2990850" y="6540500"/>
              <a:ext cx="57151" cy="76201"/>
            </a:xfrm>
            <a:custGeom>
              <a:avLst/>
              <a:gdLst/>
              <a:ahLst/>
              <a:cxnLst/>
              <a:rect l="0" t="0" r="0" b="0"/>
              <a:pathLst>
                <a:path w="57151" h="76201">
                  <a:moveTo>
                    <a:pt x="0" y="0"/>
                  </a:moveTo>
                  <a:lnTo>
                    <a:pt x="0" y="0"/>
                  </a:lnTo>
                  <a:lnTo>
                    <a:pt x="38692" y="44780"/>
                  </a:lnTo>
                  <a:lnTo>
                    <a:pt x="5715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SMARTInkShape-1775"/>
            <p:cNvSpPr/>
            <p:nvPr>
              <p:custDataLst>
                <p:tags r:id="rId213"/>
              </p:custDataLst>
            </p:nvPr>
          </p:nvSpPr>
          <p:spPr>
            <a:xfrm>
              <a:off x="2889250" y="6386213"/>
              <a:ext cx="105858" cy="211438"/>
            </a:xfrm>
            <a:custGeom>
              <a:avLst/>
              <a:gdLst/>
              <a:ahLst/>
              <a:cxnLst/>
              <a:rect l="0" t="0" r="0" b="0"/>
              <a:pathLst>
                <a:path w="105858" h="211438">
                  <a:moveTo>
                    <a:pt x="0" y="52687"/>
                  </a:moveTo>
                  <a:lnTo>
                    <a:pt x="0" y="52687"/>
                  </a:lnTo>
                  <a:lnTo>
                    <a:pt x="0" y="58154"/>
                  </a:lnTo>
                  <a:lnTo>
                    <a:pt x="6742" y="62146"/>
                  </a:lnTo>
                  <a:lnTo>
                    <a:pt x="27437" y="64748"/>
                  </a:lnTo>
                  <a:lnTo>
                    <a:pt x="49914" y="63786"/>
                  </a:lnTo>
                  <a:lnTo>
                    <a:pt x="73742" y="54487"/>
                  </a:lnTo>
                  <a:lnTo>
                    <a:pt x="87808" y="44314"/>
                  </a:lnTo>
                  <a:lnTo>
                    <a:pt x="100885" y="26687"/>
                  </a:lnTo>
                  <a:lnTo>
                    <a:pt x="105857" y="11429"/>
                  </a:lnTo>
                  <a:lnTo>
                    <a:pt x="103732" y="7543"/>
                  </a:lnTo>
                  <a:lnTo>
                    <a:pt x="93846" y="1344"/>
                  </a:lnTo>
                  <a:lnTo>
                    <a:pt x="80044" y="0"/>
                  </a:lnTo>
                  <a:lnTo>
                    <a:pt x="65209" y="2459"/>
                  </a:lnTo>
                  <a:lnTo>
                    <a:pt x="44956" y="12483"/>
                  </a:lnTo>
                  <a:lnTo>
                    <a:pt x="31975" y="22824"/>
                  </a:lnTo>
                  <a:lnTo>
                    <a:pt x="22913" y="36359"/>
                  </a:lnTo>
                  <a:lnTo>
                    <a:pt x="17239" y="51780"/>
                  </a:lnTo>
                  <a:lnTo>
                    <a:pt x="14750" y="76329"/>
                  </a:lnTo>
                  <a:lnTo>
                    <a:pt x="16669" y="93063"/>
                  </a:lnTo>
                  <a:lnTo>
                    <a:pt x="23636" y="108028"/>
                  </a:lnTo>
                  <a:lnTo>
                    <a:pt x="39459" y="126470"/>
                  </a:lnTo>
                  <a:lnTo>
                    <a:pt x="60397" y="148714"/>
                  </a:lnTo>
                  <a:lnTo>
                    <a:pt x="70420" y="163846"/>
                  </a:lnTo>
                  <a:lnTo>
                    <a:pt x="71641" y="168421"/>
                  </a:lnTo>
                  <a:lnTo>
                    <a:pt x="71116" y="177267"/>
                  </a:lnTo>
                  <a:lnTo>
                    <a:pt x="63484" y="193551"/>
                  </a:lnTo>
                  <a:lnTo>
                    <a:pt x="52439" y="201841"/>
                  </a:lnTo>
                  <a:lnTo>
                    <a:pt x="34117" y="208594"/>
                  </a:lnTo>
                  <a:lnTo>
                    <a:pt x="19050" y="2114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9" name="SMARTInkShape-Group346"/>
          <p:cNvGrpSpPr/>
          <p:nvPr/>
        </p:nvGrpSpPr>
        <p:grpSpPr>
          <a:xfrm>
            <a:off x="7755182" y="5943600"/>
            <a:ext cx="99769" cy="95251"/>
            <a:chOff x="7755182" y="5943600"/>
            <a:chExt cx="99769" cy="95251"/>
          </a:xfrm>
        </p:grpSpPr>
        <p:sp>
          <p:nvSpPr>
            <p:cNvPr id="407" name="SMARTInkShape-1776"/>
            <p:cNvSpPr/>
            <p:nvPr>
              <p:custDataLst>
                <p:tags r:id="rId197"/>
              </p:custDataLst>
            </p:nvPr>
          </p:nvSpPr>
          <p:spPr>
            <a:xfrm>
              <a:off x="7854950" y="5956300"/>
              <a:ext cx="1" cy="76201"/>
            </a:xfrm>
            <a:custGeom>
              <a:avLst/>
              <a:gdLst/>
              <a:ahLst/>
              <a:cxnLst/>
              <a:rect l="0" t="0" r="0" b="0"/>
              <a:pathLst>
                <a:path w="1" h="76201">
                  <a:moveTo>
                    <a:pt x="0" y="0"/>
                  </a:moveTo>
                  <a:lnTo>
                    <a:pt x="0" y="0"/>
                  </a:lnTo>
                  <a:lnTo>
                    <a:pt x="0" y="45521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SMARTInkShape-1777"/>
            <p:cNvSpPr/>
            <p:nvPr>
              <p:custDataLst>
                <p:tags r:id="rId198"/>
              </p:custDataLst>
            </p:nvPr>
          </p:nvSpPr>
          <p:spPr>
            <a:xfrm>
              <a:off x="7755182" y="5943600"/>
              <a:ext cx="17219" cy="95251"/>
            </a:xfrm>
            <a:custGeom>
              <a:avLst/>
              <a:gdLst/>
              <a:ahLst/>
              <a:cxnLst/>
              <a:rect l="0" t="0" r="0" b="0"/>
              <a:pathLst>
                <a:path w="17219" h="95251">
                  <a:moveTo>
                    <a:pt x="17218" y="0"/>
                  </a:moveTo>
                  <a:lnTo>
                    <a:pt x="17218" y="0"/>
                  </a:lnTo>
                  <a:lnTo>
                    <a:pt x="12149" y="5775"/>
                  </a:lnTo>
                  <a:lnTo>
                    <a:pt x="8379" y="12209"/>
                  </a:lnTo>
                  <a:lnTo>
                    <a:pt x="0" y="55831"/>
                  </a:lnTo>
                  <a:lnTo>
                    <a:pt x="592" y="78397"/>
                  </a:lnTo>
                  <a:lnTo>
                    <a:pt x="4518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2" name="SMARTInkShape-Group347"/>
          <p:cNvGrpSpPr/>
          <p:nvPr/>
        </p:nvGrpSpPr>
        <p:grpSpPr>
          <a:xfrm>
            <a:off x="6746679" y="5949950"/>
            <a:ext cx="79572" cy="88901"/>
            <a:chOff x="6746679" y="5949950"/>
            <a:chExt cx="79572" cy="88901"/>
          </a:xfrm>
        </p:grpSpPr>
        <p:sp>
          <p:nvSpPr>
            <p:cNvPr id="410" name="SMARTInkShape-1778"/>
            <p:cNvSpPr/>
            <p:nvPr>
              <p:custDataLst>
                <p:tags r:id="rId195"/>
              </p:custDataLst>
            </p:nvPr>
          </p:nvSpPr>
          <p:spPr>
            <a:xfrm>
              <a:off x="6807200" y="5975350"/>
              <a:ext cx="19051" cy="44451"/>
            </a:xfrm>
            <a:custGeom>
              <a:avLst/>
              <a:gdLst/>
              <a:ahLst/>
              <a:cxnLst/>
              <a:rect l="0" t="0" r="0" b="0"/>
              <a:pathLst>
                <a:path w="19051" h="4445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9721" y="29825"/>
                  </a:lnTo>
                  <a:lnTo>
                    <a:pt x="1905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SMARTInkShape-1779"/>
            <p:cNvSpPr/>
            <p:nvPr>
              <p:custDataLst>
                <p:tags r:id="rId196"/>
              </p:custDataLst>
            </p:nvPr>
          </p:nvSpPr>
          <p:spPr>
            <a:xfrm>
              <a:off x="6746679" y="5949950"/>
              <a:ext cx="9722" cy="88901"/>
            </a:xfrm>
            <a:custGeom>
              <a:avLst/>
              <a:gdLst/>
              <a:ahLst/>
              <a:cxnLst/>
              <a:rect l="0" t="0" r="0" b="0"/>
              <a:pathLst>
                <a:path w="9722" h="88901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226" y="12553"/>
                  </a:lnTo>
                  <a:lnTo>
                    <a:pt x="3094" y="55812"/>
                  </a:lnTo>
                  <a:lnTo>
                    <a:pt x="5171" y="73922"/>
                  </a:lnTo>
                  <a:lnTo>
                    <a:pt x="9721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6" name="SMARTInkShape-Group348"/>
          <p:cNvGrpSpPr/>
          <p:nvPr/>
        </p:nvGrpSpPr>
        <p:grpSpPr>
          <a:xfrm>
            <a:off x="5480050" y="5920773"/>
            <a:ext cx="552451" cy="143852"/>
            <a:chOff x="5480050" y="5920773"/>
            <a:chExt cx="552451" cy="143852"/>
          </a:xfrm>
        </p:grpSpPr>
        <p:sp>
          <p:nvSpPr>
            <p:cNvPr id="413" name="SMARTInkShape-1780"/>
            <p:cNvSpPr/>
            <p:nvPr>
              <p:custDataLst>
                <p:tags r:id="rId192"/>
              </p:custDataLst>
            </p:nvPr>
          </p:nvSpPr>
          <p:spPr>
            <a:xfrm>
              <a:off x="5895422" y="5920773"/>
              <a:ext cx="137079" cy="118078"/>
            </a:xfrm>
            <a:custGeom>
              <a:avLst/>
              <a:gdLst/>
              <a:ahLst/>
              <a:cxnLst/>
              <a:rect l="0" t="0" r="0" b="0"/>
              <a:pathLst>
                <a:path w="137079" h="118078">
                  <a:moveTo>
                    <a:pt x="10078" y="60927"/>
                  </a:moveTo>
                  <a:lnTo>
                    <a:pt x="10078" y="60927"/>
                  </a:lnTo>
                  <a:lnTo>
                    <a:pt x="13449" y="60927"/>
                  </a:lnTo>
                  <a:lnTo>
                    <a:pt x="40585" y="48718"/>
                  </a:lnTo>
                  <a:lnTo>
                    <a:pt x="85284" y="19334"/>
                  </a:lnTo>
                  <a:lnTo>
                    <a:pt x="92893" y="10456"/>
                  </a:lnTo>
                  <a:lnTo>
                    <a:pt x="94921" y="6113"/>
                  </a:lnTo>
                  <a:lnTo>
                    <a:pt x="94155" y="3217"/>
                  </a:lnTo>
                  <a:lnTo>
                    <a:pt x="91530" y="1287"/>
                  </a:lnTo>
                  <a:lnTo>
                    <a:pt x="87663" y="0"/>
                  </a:lnTo>
                  <a:lnTo>
                    <a:pt x="75839" y="4217"/>
                  </a:lnTo>
                  <a:lnTo>
                    <a:pt x="33398" y="30775"/>
                  </a:lnTo>
                  <a:lnTo>
                    <a:pt x="6452" y="61661"/>
                  </a:lnTo>
                  <a:lnTo>
                    <a:pt x="1311" y="69883"/>
                  </a:lnTo>
                  <a:lnTo>
                    <a:pt x="0" y="77481"/>
                  </a:lnTo>
                  <a:lnTo>
                    <a:pt x="1243" y="84663"/>
                  </a:lnTo>
                  <a:lnTo>
                    <a:pt x="4188" y="91568"/>
                  </a:lnTo>
                  <a:lnTo>
                    <a:pt x="20631" y="103003"/>
                  </a:lnTo>
                  <a:lnTo>
                    <a:pt x="48634" y="111377"/>
                  </a:lnTo>
                  <a:lnTo>
                    <a:pt x="91655" y="115099"/>
                  </a:lnTo>
                  <a:lnTo>
                    <a:pt x="137078" y="1180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SMARTInkShape-1781"/>
            <p:cNvSpPr/>
            <p:nvPr>
              <p:custDataLst>
                <p:tags r:id="rId193"/>
              </p:custDataLst>
            </p:nvPr>
          </p:nvSpPr>
          <p:spPr>
            <a:xfrm>
              <a:off x="5759711" y="5950212"/>
              <a:ext cx="126740" cy="114413"/>
            </a:xfrm>
            <a:custGeom>
              <a:avLst/>
              <a:gdLst/>
              <a:ahLst/>
              <a:cxnLst/>
              <a:rect l="0" t="0" r="0" b="0"/>
              <a:pathLst>
                <a:path w="126740" h="114413">
                  <a:moveTo>
                    <a:pt x="6089" y="6088"/>
                  </a:moveTo>
                  <a:lnTo>
                    <a:pt x="6089" y="6088"/>
                  </a:lnTo>
                  <a:lnTo>
                    <a:pt x="0" y="0"/>
                  </a:lnTo>
                  <a:lnTo>
                    <a:pt x="20725" y="40987"/>
                  </a:lnTo>
                  <a:lnTo>
                    <a:pt x="40808" y="82492"/>
                  </a:lnTo>
                  <a:lnTo>
                    <a:pt x="51987" y="111178"/>
                  </a:lnTo>
                  <a:lnTo>
                    <a:pt x="53622" y="113543"/>
                  </a:lnTo>
                  <a:lnTo>
                    <a:pt x="54710" y="114412"/>
                  </a:lnTo>
                  <a:lnTo>
                    <a:pt x="55436" y="114288"/>
                  </a:lnTo>
                  <a:lnTo>
                    <a:pt x="66741" y="97468"/>
                  </a:lnTo>
                  <a:lnTo>
                    <a:pt x="90076" y="51588"/>
                  </a:lnTo>
                  <a:lnTo>
                    <a:pt x="109253" y="21661"/>
                  </a:lnTo>
                  <a:lnTo>
                    <a:pt x="126739" y="6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SMARTInkShape-1782"/>
            <p:cNvSpPr/>
            <p:nvPr>
              <p:custDataLst>
                <p:tags r:id="rId194"/>
              </p:custDataLst>
            </p:nvPr>
          </p:nvSpPr>
          <p:spPr>
            <a:xfrm>
              <a:off x="5480050" y="6032500"/>
              <a:ext cx="146051" cy="12701"/>
            </a:xfrm>
            <a:custGeom>
              <a:avLst/>
              <a:gdLst/>
              <a:ahLst/>
              <a:cxnLst/>
              <a:rect l="0" t="0" r="0" b="0"/>
              <a:pathLst>
                <a:path w="146051" h="12701">
                  <a:moveTo>
                    <a:pt x="0" y="12700"/>
                  </a:moveTo>
                  <a:lnTo>
                    <a:pt x="0" y="12700"/>
                  </a:lnTo>
                  <a:lnTo>
                    <a:pt x="37590" y="8336"/>
                  </a:lnTo>
                  <a:lnTo>
                    <a:pt x="81301" y="6233"/>
                  </a:lnTo>
                  <a:lnTo>
                    <a:pt x="124357" y="2160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4" name="SMARTInkShape-Group349"/>
          <p:cNvGrpSpPr/>
          <p:nvPr/>
        </p:nvGrpSpPr>
        <p:grpSpPr>
          <a:xfrm>
            <a:off x="3797305" y="5918200"/>
            <a:ext cx="996946" cy="292101"/>
            <a:chOff x="3797305" y="5918200"/>
            <a:chExt cx="996946" cy="292101"/>
          </a:xfrm>
        </p:grpSpPr>
        <p:sp>
          <p:nvSpPr>
            <p:cNvPr id="417" name="SMARTInkShape-1783"/>
            <p:cNvSpPr/>
            <p:nvPr>
              <p:custDataLst>
                <p:tags r:id="rId185"/>
              </p:custDataLst>
            </p:nvPr>
          </p:nvSpPr>
          <p:spPr>
            <a:xfrm>
              <a:off x="4775200" y="6159500"/>
              <a:ext cx="19051" cy="50801"/>
            </a:xfrm>
            <a:custGeom>
              <a:avLst/>
              <a:gdLst/>
              <a:ahLst/>
              <a:cxnLst/>
              <a:rect l="0" t="0" r="0" b="0"/>
              <a:pathLst>
                <a:path w="19051" h="50801">
                  <a:moveTo>
                    <a:pt x="19050" y="0"/>
                  </a:moveTo>
                  <a:lnTo>
                    <a:pt x="19050" y="0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SMARTInkShape-1784"/>
            <p:cNvSpPr/>
            <p:nvPr>
              <p:custDataLst>
                <p:tags r:id="rId186"/>
              </p:custDataLst>
            </p:nvPr>
          </p:nvSpPr>
          <p:spPr>
            <a:xfrm>
              <a:off x="4572000" y="5918200"/>
              <a:ext cx="177801" cy="31751"/>
            </a:xfrm>
            <a:custGeom>
              <a:avLst/>
              <a:gdLst/>
              <a:ahLst/>
              <a:cxnLst/>
              <a:rect l="0" t="0" r="0" b="0"/>
              <a:pathLst>
                <a:path w="177801" h="31751">
                  <a:moveTo>
                    <a:pt x="0" y="31750"/>
                  </a:moveTo>
                  <a:lnTo>
                    <a:pt x="0" y="31750"/>
                  </a:lnTo>
                  <a:lnTo>
                    <a:pt x="3371" y="25009"/>
                  </a:lnTo>
                  <a:lnTo>
                    <a:pt x="25693" y="14074"/>
                  </a:lnTo>
                  <a:lnTo>
                    <a:pt x="69231" y="5268"/>
                  </a:lnTo>
                  <a:lnTo>
                    <a:pt x="109793" y="2341"/>
                  </a:lnTo>
                  <a:lnTo>
                    <a:pt x="147574" y="1040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SMARTInkShape-1785"/>
            <p:cNvSpPr/>
            <p:nvPr>
              <p:custDataLst>
                <p:tags r:id="rId187"/>
              </p:custDataLst>
            </p:nvPr>
          </p:nvSpPr>
          <p:spPr>
            <a:xfrm>
              <a:off x="4582402" y="5965855"/>
              <a:ext cx="84849" cy="180946"/>
            </a:xfrm>
            <a:custGeom>
              <a:avLst/>
              <a:gdLst/>
              <a:ahLst/>
              <a:cxnLst/>
              <a:rect l="0" t="0" r="0" b="0"/>
              <a:pathLst>
                <a:path w="84849" h="180946">
                  <a:moveTo>
                    <a:pt x="84848" y="3145"/>
                  </a:moveTo>
                  <a:lnTo>
                    <a:pt x="84848" y="3145"/>
                  </a:lnTo>
                  <a:lnTo>
                    <a:pt x="38995" y="0"/>
                  </a:lnTo>
                  <a:lnTo>
                    <a:pt x="30996" y="1047"/>
                  </a:lnTo>
                  <a:lnTo>
                    <a:pt x="16464" y="7856"/>
                  </a:lnTo>
                  <a:lnTo>
                    <a:pt x="9625" y="12637"/>
                  </a:lnTo>
                  <a:lnTo>
                    <a:pt x="2026" y="23591"/>
                  </a:lnTo>
                  <a:lnTo>
                    <a:pt x="0" y="29477"/>
                  </a:lnTo>
                  <a:lnTo>
                    <a:pt x="3394" y="45423"/>
                  </a:lnTo>
                  <a:lnTo>
                    <a:pt x="12662" y="63563"/>
                  </a:lnTo>
                  <a:lnTo>
                    <a:pt x="53043" y="110106"/>
                  </a:lnTo>
                  <a:lnTo>
                    <a:pt x="73229" y="137691"/>
                  </a:lnTo>
                  <a:lnTo>
                    <a:pt x="77802" y="153254"/>
                  </a:lnTo>
                  <a:lnTo>
                    <a:pt x="77483" y="166521"/>
                  </a:lnTo>
                  <a:lnTo>
                    <a:pt x="74989" y="177122"/>
                  </a:lnTo>
                  <a:lnTo>
                    <a:pt x="71220" y="179807"/>
                  </a:lnTo>
                  <a:lnTo>
                    <a:pt x="46748" y="1809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SMARTInkShape-1786"/>
            <p:cNvSpPr/>
            <p:nvPr>
              <p:custDataLst>
                <p:tags r:id="rId188"/>
              </p:custDataLst>
            </p:nvPr>
          </p:nvSpPr>
          <p:spPr>
            <a:xfrm>
              <a:off x="4502150" y="607695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0" y="0"/>
                  </a:moveTo>
                  <a:lnTo>
                    <a:pt x="0" y="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SMARTInkShape-1787"/>
            <p:cNvSpPr/>
            <p:nvPr>
              <p:custDataLst>
                <p:tags r:id="rId189"/>
              </p:custDataLst>
            </p:nvPr>
          </p:nvSpPr>
          <p:spPr>
            <a:xfrm>
              <a:off x="4341979" y="6004251"/>
              <a:ext cx="102323" cy="116894"/>
            </a:xfrm>
            <a:custGeom>
              <a:avLst/>
              <a:gdLst/>
              <a:ahLst/>
              <a:cxnLst/>
              <a:rect l="0" t="0" r="0" b="0"/>
              <a:pathLst>
                <a:path w="102323" h="116894">
                  <a:moveTo>
                    <a:pt x="71271" y="15549"/>
                  </a:moveTo>
                  <a:lnTo>
                    <a:pt x="71271" y="15549"/>
                  </a:lnTo>
                  <a:lnTo>
                    <a:pt x="67900" y="12178"/>
                  </a:lnTo>
                  <a:lnTo>
                    <a:pt x="64363" y="10523"/>
                  </a:lnTo>
                  <a:lnTo>
                    <a:pt x="62432" y="10082"/>
                  </a:lnTo>
                  <a:lnTo>
                    <a:pt x="52973" y="12831"/>
                  </a:lnTo>
                  <a:lnTo>
                    <a:pt x="27701" y="30926"/>
                  </a:lnTo>
                  <a:lnTo>
                    <a:pt x="9443" y="52953"/>
                  </a:lnTo>
                  <a:lnTo>
                    <a:pt x="1929" y="69097"/>
                  </a:lnTo>
                  <a:lnTo>
                    <a:pt x="0" y="85680"/>
                  </a:lnTo>
                  <a:lnTo>
                    <a:pt x="474" y="94053"/>
                  </a:lnTo>
                  <a:lnTo>
                    <a:pt x="6644" y="107119"/>
                  </a:lnTo>
                  <a:lnTo>
                    <a:pt x="11253" y="112580"/>
                  </a:lnTo>
                  <a:lnTo>
                    <a:pt x="17854" y="115514"/>
                  </a:lnTo>
                  <a:lnTo>
                    <a:pt x="34595" y="116893"/>
                  </a:lnTo>
                  <a:lnTo>
                    <a:pt x="63853" y="106960"/>
                  </a:lnTo>
                  <a:lnTo>
                    <a:pt x="88123" y="87240"/>
                  </a:lnTo>
                  <a:lnTo>
                    <a:pt x="98281" y="69754"/>
                  </a:lnTo>
                  <a:lnTo>
                    <a:pt x="101978" y="60152"/>
                  </a:lnTo>
                  <a:lnTo>
                    <a:pt x="102322" y="41958"/>
                  </a:lnTo>
                  <a:lnTo>
                    <a:pt x="97066" y="25169"/>
                  </a:lnTo>
                  <a:lnTo>
                    <a:pt x="87674" y="10653"/>
                  </a:lnTo>
                  <a:lnTo>
                    <a:pt x="76445" y="2789"/>
                  </a:lnTo>
                  <a:lnTo>
                    <a:pt x="65104" y="0"/>
                  </a:lnTo>
                  <a:lnTo>
                    <a:pt x="45871" y="28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SMARTInkShape-1788"/>
            <p:cNvSpPr/>
            <p:nvPr>
              <p:custDataLst>
                <p:tags r:id="rId190"/>
              </p:custDataLst>
            </p:nvPr>
          </p:nvSpPr>
          <p:spPr>
            <a:xfrm>
              <a:off x="4146550" y="6086622"/>
              <a:ext cx="127001" cy="9379"/>
            </a:xfrm>
            <a:custGeom>
              <a:avLst/>
              <a:gdLst/>
              <a:ahLst/>
              <a:cxnLst/>
              <a:rect l="0" t="0" r="0" b="0"/>
              <a:pathLst>
                <a:path w="127001" h="9379">
                  <a:moveTo>
                    <a:pt x="0" y="9378"/>
                  </a:moveTo>
                  <a:lnTo>
                    <a:pt x="0" y="9378"/>
                  </a:lnTo>
                  <a:lnTo>
                    <a:pt x="3371" y="6007"/>
                  </a:lnTo>
                  <a:lnTo>
                    <a:pt x="42376" y="1538"/>
                  </a:lnTo>
                  <a:lnTo>
                    <a:pt x="81230" y="0"/>
                  </a:lnTo>
                  <a:lnTo>
                    <a:pt x="127000" y="30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SMARTInkShape-1789"/>
            <p:cNvSpPr/>
            <p:nvPr>
              <p:custDataLst>
                <p:tags r:id="rId191"/>
              </p:custDataLst>
            </p:nvPr>
          </p:nvSpPr>
          <p:spPr>
            <a:xfrm>
              <a:off x="3797305" y="6007100"/>
              <a:ext cx="165096" cy="177801"/>
            </a:xfrm>
            <a:custGeom>
              <a:avLst/>
              <a:gdLst/>
              <a:ahLst/>
              <a:cxnLst/>
              <a:rect l="0" t="0" r="0" b="0"/>
              <a:pathLst>
                <a:path w="165096" h="177801">
                  <a:moveTo>
                    <a:pt x="165095" y="0"/>
                  </a:moveTo>
                  <a:lnTo>
                    <a:pt x="165095" y="0"/>
                  </a:lnTo>
                  <a:lnTo>
                    <a:pt x="128467" y="15580"/>
                  </a:lnTo>
                  <a:lnTo>
                    <a:pt x="87057" y="29232"/>
                  </a:lnTo>
                  <a:lnTo>
                    <a:pt x="45782" y="42215"/>
                  </a:lnTo>
                  <a:lnTo>
                    <a:pt x="3715" y="58885"/>
                  </a:lnTo>
                  <a:lnTo>
                    <a:pt x="1064" y="61834"/>
                  </a:lnTo>
                  <a:lnTo>
                    <a:pt x="2" y="65212"/>
                  </a:lnTo>
                  <a:lnTo>
                    <a:pt x="0" y="68874"/>
                  </a:lnTo>
                  <a:lnTo>
                    <a:pt x="6738" y="84142"/>
                  </a:lnTo>
                  <a:lnTo>
                    <a:pt x="31156" y="102073"/>
                  </a:lnTo>
                  <a:lnTo>
                    <a:pt x="76627" y="127093"/>
                  </a:lnTo>
                  <a:lnTo>
                    <a:pt x="116549" y="148656"/>
                  </a:lnTo>
                  <a:lnTo>
                    <a:pt x="130113" y="155673"/>
                  </a:lnTo>
                  <a:lnTo>
                    <a:pt x="138494" y="163497"/>
                  </a:lnTo>
                  <a:lnTo>
                    <a:pt x="142689" y="169796"/>
                  </a:lnTo>
                  <a:lnTo>
                    <a:pt x="146045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1" name="SMARTInkShape-Group350"/>
          <p:cNvGrpSpPr/>
          <p:nvPr/>
        </p:nvGrpSpPr>
        <p:grpSpPr>
          <a:xfrm>
            <a:off x="2906825" y="5882957"/>
            <a:ext cx="471376" cy="276544"/>
            <a:chOff x="2906825" y="5882957"/>
            <a:chExt cx="471376" cy="276544"/>
          </a:xfrm>
        </p:grpSpPr>
        <p:sp>
          <p:nvSpPr>
            <p:cNvPr id="425" name="SMARTInkShape-1790"/>
            <p:cNvSpPr/>
            <p:nvPr>
              <p:custDataLst>
                <p:tags r:id="rId179"/>
              </p:custDataLst>
            </p:nvPr>
          </p:nvSpPr>
          <p:spPr>
            <a:xfrm>
              <a:off x="3313330" y="6001633"/>
              <a:ext cx="64871" cy="157868"/>
            </a:xfrm>
            <a:custGeom>
              <a:avLst/>
              <a:gdLst/>
              <a:ahLst/>
              <a:cxnLst/>
              <a:rect l="0" t="0" r="0" b="0"/>
              <a:pathLst>
                <a:path w="64871" h="157868">
                  <a:moveTo>
                    <a:pt x="64870" y="5467"/>
                  </a:moveTo>
                  <a:lnTo>
                    <a:pt x="64870" y="5467"/>
                  </a:lnTo>
                  <a:lnTo>
                    <a:pt x="61499" y="2096"/>
                  </a:lnTo>
                  <a:lnTo>
                    <a:pt x="57963" y="441"/>
                  </a:lnTo>
                  <a:lnTo>
                    <a:pt x="56032" y="0"/>
                  </a:lnTo>
                  <a:lnTo>
                    <a:pt x="43201" y="6120"/>
                  </a:lnTo>
                  <a:lnTo>
                    <a:pt x="29365" y="20242"/>
                  </a:lnTo>
                  <a:lnTo>
                    <a:pt x="4638" y="62124"/>
                  </a:lnTo>
                  <a:lnTo>
                    <a:pt x="0" y="79331"/>
                  </a:lnTo>
                  <a:lnTo>
                    <a:pt x="4421" y="121855"/>
                  </a:lnTo>
                  <a:lnTo>
                    <a:pt x="20420" y="157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SMARTInkShape-1791"/>
            <p:cNvSpPr/>
            <p:nvPr>
              <p:custDataLst>
                <p:tags r:id="rId180"/>
              </p:custDataLst>
            </p:nvPr>
          </p:nvSpPr>
          <p:spPr>
            <a:xfrm>
              <a:off x="3251200" y="6000750"/>
              <a:ext cx="63501" cy="69851"/>
            </a:xfrm>
            <a:custGeom>
              <a:avLst/>
              <a:gdLst/>
              <a:ahLst/>
              <a:cxnLst/>
              <a:rect l="0" t="0" r="0" b="0"/>
              <a:pathLst>
                <a:path w="63501" h="69851">
                  <a:moveTo>
                    <a:pt x="0" y="0"/>
                  </a:moveTo>
                  <a:lnTo>
                    <a:pt x="0" y="0"/>
                  </a:lnTo>
                  <a:lnTo>
                    <a:pt x="6742" y="0"/>
                  </a:lnTo>
                  <a:lnTo>
                    <a:pt x="13815" y="5645"/>
                  </a:lnTo>
                  <a:lnTo>
                    <a:pt x="45105" y="45503"/>
                  </a:lnTo>
                  <a:lnTo>
                    <a:pt x="6350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SMARTInkShape-1792"/>
            <p:cNvSpPr/>
            <p:nvPr>
              <p:custDataLst>
                <p:tags r:id="rId181"/>
              </p:custDataLst>
            </p:nvPr>
          </p:nvSpPr>
          <p:spPr>
            <a:xfrm>
              <a:off x="3143250" y="6089650"/>
              <a:ext cx="44451" cy="57151"/>
            </a:xfrm>
            <a:custGeom>
              <a:avLst/>
              <a:gdLst/>
              <a:ahLst/>
              <a:cxnLst/>
              <a:rect l="0" t="0" r="0" b="0"/>
              <a:pathLst>
                <a:path w="44451" h="57151">
                  <a:moveTo>
                    <a:pt x="44450" y="0"/>
                  </a:moveTo>
                  <a:lnTo>
                    <a:pt x="44450" y="0"/>
                  </a:lnTo>
                  <a:lnTo>
                    <a:pt x="12486" y="42948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SMARTInkShape-1793"/>
            <p:cNvSpPr/>
            <p:nvPr>
              <p:custDataLst>
                <p:tags r:id="rId182"/>
              </p:custDataLst>
            </p:nvPr>
          </p:nvSpPr>
          <p:spPr>
            <a:xfrm>
              <a:off x="3060700" y="6032498"/>
              <a:ext cx="88901" cy="107953"/>
            </a:xfrm>
            <a:custGeom>
              <a:avLst/>
              <a:gdLst/>
              <a:ahLst/>
              <a:cxnLst/>
              <a:rect l="0" t="0" r="0" b="0"/>
              <a:pathLst>
                <a:path w="88901" h="107953">
                  <a:moveTo>
                    <a:pt x="88900" y="2"/>
                  </a:moveTo>
                  <a:lnTo>
                    <a:pt x="88900" y="2"/>
                  </a:lnTo>
                  <a:lnTo>
                    <a:pt x="85529" y="0"/>
                  </a:lnTo>
                  <a:lnTo>
                    <a:pt x="81993" y="1884"/>
                  </a:lnTo>
                  <a:lnTo>
                    <a:pt x="76658" y="7188"/>
                  </a:lnTo>
                  <a:lnTo>
                    <a:pt x="39569" y="53867"/>
                  </a:lnTo>
                  <a:lnTo>
                    <a:pt x="6609" y="98546"/>
                  </a:lnTo>
                  <a:lnTo>
                    <a:pt x="0" y="1079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SMARTInkShape-1794"/>
            <p:cNvSpPr/>
            <p:nvPr>
              <p:custDataLst>
                <p:tags r:id="rId183"/>
              </p:custDataLst>
            </p:nvPr>
          </p:nvSpPr>
          <p:spPr>
            <a:xfrm>
              <a:off x="3042533" y="6061768"/>
              <a:ext cx="81668" cy="85033"/>
            </a:xfrm>
            <a:custGeom>
              <a:avLst/>
              <a:gdLst/>
              <a:ahLst/>
              <a:cxnLst/>
              <a:rect l="0" t="0" r="0" b="0"/>
              <a:pathLst>
                <a:path w="81668" h="85033">
                  <a:moveTo>
                    <a:pt x="5467" y="15182"/>
                  </a:moveTo>
                  <a:lnTo>
                    <a:pt x="5467" y="15182"/>
                  </a:lnTo>
                  <a:lnTo>
                    <a:pt x="441" y="3249"/>
                  </a:lnTo>
                  <a:lnTo>
                    <a:pt x="0" y="877"/>
                  </a:lnTo>
                  <a:lnTo>
                    <a:pt x="411" y="0"/>
                  </a:lnTo>
                  <a:lnTo>
                    <a:pt x="1391" y="121"/>
                  </a:lnTo>
                  <a:lnTo>
                    <a:pt x="27713" y="19853"/>
                  </a:lnTo>
                  <a:lnTo>
                    <a:pt x="66809" y="64512"/>
                  </a:lnTo>
                  <a:lnTo>
                    <a:pt x="81667" y="850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SMARTInkShape-1795"/>
            <p:cNvSpPr/>
            <p:nvPr>
              <p:custDataLst>
                <p:tags r:id="rId184"/>
              </p:custDataLst>
            </p:nvPr>
          </p:nvSpPr>
          <p:spPr>
            <a:xfrm>
              <a:off x="2906825" y="5882957"/>
              <a:ext cx="115936" cy="243026"/>
            </a:xfrm>
            <a:custGeom>
              <a:avLst/>
              <a:gdLst/>
              <a:ahLst/>
              <a:cxnLst/>
              <a:rect l="0" t="0" r="0" b="0"/>
              <a:pathLst>
                <a:path w="115936" h="243026">
                  <a:moveTo>
                    <a:pt x="33225" y="60643"/>
                  </a:moveTo>
                  <a:lnTo>
                    <a:pt x="33225" y="60643"/>
                  </a:lnTo>
                  <a:lnTo>
                    <a:pt x="27758" y="60643"/>
                  </a:lnTo>
                  <a:lnTo>
                    <a:pt x="30508" y="64014"/>
                  </a:lnTo>
                  <a:lnTo>
                    <a:pt x="42533" y="69482"/>
                  </a:lnTo>
                  <a:lnTo>
                    <a:pt x="62872" y="72199"/>
                  </a:lnTo>
                  <a:lnTo>
                    <a:pt x="80031" y="69633"/>
                  </a:lnTo>
                  <a:lnTo>
                    <a:pt x="97423" y="57662"/>
                  </a:lnTo>
                  <a:lnTo>
                    <a:pt x="112611" y="40710"/>
                  </a:lnTo>
                  <a:lnTo>
                    <a:pt x="115077" y="34654"/>
                  </a:lnTo>
                  <a:lnTo>
                    <a:pt x="115935" y="22281"/>
                  </a:lnTo>
                  <a:lnTo>
                    <a:pt x="113765" y="16724"/>
                  </a:lnTo>
                  <a:lnTo>
                    <a:pt x="105710" y="6787"/>
                  </a:lnTo>
                  <a:lnTo>
                    <a:pt x="89429" y="1430"/>
                  </a:lnTo>
                  <a:lnTo>
                    <a:pt x="79161" y="0"/>
                  </a:lnTo>
                  <a:lnTo>
                    <a:pt x="58345" y="4058"/>
                  </a:lnTo>
                  <a:lnTo>
                    <a:pt x="26792" y="20123"/>
                  </a:lnTo>
                  <a:lnTo>
                    <a:pt x="16236" y="27279"/>
                  </a:lnTo>
                  <a:lnTo>
                    <a:pt x="4508" y="42757"/>
                  </a:lnTo>
                  <a:lnTo>
                    <a:pt x="0" y="58338"/>
                  </a:lnTo>
                  <a:lnTo>
                    <a:pt x="349" y="72318"/>
                  </a:lnTo>
                  <a:lnTo>
                    <a:pt x="8501" y="87468"/>
                  </a:lnTo>
                  <a:lnTo>
                    <a:pt x="52892" y="131942"/>
                  </a:lnTo>
                  <a:lnTo>
                    <a:pt x="88914" y="173018"/>
                  </a:lnTo>
                  <a:lnTo>
                    <a:pt x="99368" y="189845"/>
                  </a:lnTo>
                  <a:lnTo>
                    <a:pt x="103074" y="204850"/>
                  </a:lnTo>
                  <a:lnTo>
                    <a:pt x="103074" y="211814"/>
                  </a:lnTo>
                  <a:lnTo>
                    <a:pt x="100958" y="217868"/>
                  </a:lnTo>
                  <a:lnTo>
                    <a:pt x="92962" y="228358"/>
                  </a:lnTo>
                  <a:lnTo>
                    <a:pt x="73189" y="238826"/>
                  </a:lnTo>
                  <a:lnTo>
                    <a:pt x="56198" y="243025"/>
                  </a:lnTo>
                  <a:lnTo>
                    <a:pt x="48609" y="242126"/>
                  </a:lnTo>
                  <a:lnTo>
                    <a:pt x="39575" y="2384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0" name="SMARTInkShape-Group351"/>
          <p:cNvGrpSpPr/>
          <p:nvPr/>
        </p:nvGrpSpPr>
        <p:grpSpPr>
          <a:xfrm>
            <a:off x="7604147" y="5299477"/>
            <a:ext cx="1223405" cy="313924"/>
            <a:chOff x="7604147" y="5299477"/>
            <a:chExt cx="1223405" cy="313924"/>
          </a:xfrm>
        </p:grpSpPr>
        <p:sp>
          <p:nvSpPr>
            <p:cNvPr id="432" name="SMARTInkShape-1796"/>
            <p:cNvSpPr/>
            <p:nvPr>
              <p:custDataLst>
                <p:tags r:id="rId171"/>
              </p:custDataLst>
            </p:nvPr>
          </p:nvSpPr>
          <p:spPr>
            <a:xfrm>
              <a:off x="8392044" y="5416550"/>
              <a:ext cx="193157" cy="109335"/>
            </a:xfrm>
            <a:custGeom>
              <a:avLst/>
              <a:gdLst/>
              <a:ahLst/>
              <a:cxnLst/>
              <a:rect l="0" t="0" r="0" b="0"/>
              <a:pathLst>
                <a:path w="193157" h="109335">
                  <a:moveTo>
                    <a:pt x="40756" y="19050"/>
                  </a:moveTo>
                  <a:lnTo>
                    <a:pt x="40756" y="19050"/>
                  </a:lnTo>
                  <a:lnTo>
                    <a:pt x="21183" y="10322"/>
                  </a:lnTo>
                  <a:lnTo>
                    <a:pt x="8773" y="8115"/>
                  </a:lnTo>
                  <a:lnTo>
                    <a:pt x="4618" y="8232"/>
                  </a:lnTo>
                  <a:lnTo>
                    <a:pt x="1848" y="9016"/>
                  </a:lnTo>
                  <a:lnTo>
                    <a:pt x="0" y="10244"/>
                  </a:lnTo>
                  <a:lnTo>
                    <a:pt x="886" y="11063"/>
                  </a:lnTo>
                  <a:lnTo>
                    <a:pt x="44929" y="13262"/>
                  </a:lnTo>
                  <a:lnTo>
                    <a:pt x="84248" y="18433"/>
                  </a:lnTo>
                  <a:lnTo>
                    <a:pt x="121611" y="27882"/>
                  </a:lnTo>
                  <a:lnTo>
                    <a:pt x="162350" y="39986"/>
                  </a:lnTo>
                  <a:lnTo>
                    <a:pt x="166268" y="43590"/>
                  </a:lnTo>
                  <a:lnTo>
                    <a:pt x="170622" y="53240"/>
                  </a:lnTo>
                  <a:lnTo>
                    <a:pt x="169703" y="73944"/>
                  </a:lnTo>
                  <a:lnTo>
                    <a:pt x="161590" y="94581"/>
                  </a:lnTo>
                  <a:lnTo>
                    <a:pt x="153621" y="107360"/>
                  </a:lnTo>
                  <a:lnTo>
                    <a:pt x="151983" y="108968"/>
                  </a:lnTo>
                  <a:lnTo>
                    <a:pt x="150890" y="109334"/>
                  </a:lnTo>
                  <a:lnTo>
                    <a:pt x="150163" y="108873"/>
                  </a:lnTo>
                  <a:lnTo>
                    <a:pt x="152509" y="94740"/>
                  </a:lnTo>
                  <a:lnTo>
                    <a:pt x="169761" y="53835"/>
                  </a:lnTo>
                  <a:lnTo>
                    <a:pt x="1931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SMARTInkShape-1797"/>
            <p:cNvSpPr/>
            <p:nvPr>
              <p:custDataLst>
                <p:tags r:id="rId172"/>
              </p:custDataLst>
            </p:nvPr>
          </p:nvSpPr>
          <p:spPr>
            <a:xfrm>
              <a:off x="8597595" y="5439314"/>
              <a:ext cx="71899" cy="92345"/>
            </a:xfrm>
            <a:custGeom>
              <a:avLst/>
              <a:gdLst/>
              <a:ahLst/>
              <a:cxnLst/>
              <a:rect l="0" t="0" r="0" b="0"/>
              <a:pathLst>
                <a:path w="71899" h="92345">
                  <a:moveTo>
                    <a:pt x="63805" y="15336"/>
                  </a:moveTo>
                  <a:lnTo>
                    <a:pt x="63805" y="15336"/>
                  </a:lnTo>
                  <a:lnTo>
                    <a:pt x="63803" y="11965"/>
                  </a:lnTo>
                  <a:lnTo>
                    <a:pt x="61923" y="8428"/>
                  </a:lnTo>
                  <a:lnTo>
                    <a:pt x="60434" y="6498"/>
                  </a:lnTo>
                  <a:lnTo>
                    <a:pt x="48225" y="409"/>
                  </a:lnTo>
                  <a:lnTo>
                    <a:pt x="35244" y="0"/>
                  </a:lnTo>
                  <a:lnTo>
                    <a:pt x="27830" y="879"/>
                  </a:lnTo>
                  <a:lnTo>
                    <a:pt x="21477" y="4287"/>
                  </a:lnTo>
                  <a:lnTo>
                    <a:pt x="10656" y="15599"/>
                  </a:lnTo>
                  <a:lnTo>
                    <a:pt x="0" y="37835"/>
                  </a:lnTo>
                  <a:lnTo>
                    <a:pt x="404" y="54028"/>
                  </a:lnTo>
                  <a:lnTo>
                    <a:pt x="2486" y="62297"/>
                  </a:lnTo>
                  <a:lnTo>
                    <a:pt x="12328" y="75247"/>
                  </a:lnTo>
                  <a:lnTo>
                    <a:pt x="26110" y="85002"/>
                  </a:lnTo>
                  <a:lnTo>
                    <a:pt x="41642" y="91689"/>
                  </a:lnTo>
                  <a:lnTo>
                    <a:pt x="48324" y="92344"/>
                  </a:lnTo>
                  <a:lnTo>
                    <a:pt x="59511" y="89308"/>
                  </a:lnTo>
                  <a:lnTo>
                    <a:pt x="67306" y="81374"/>
                  </a:lnTo>
                  <a:lnTo>
                    <a:pt x="70373" y="76295"/>
                  </a:lnTo>
                  <a:lnTo>
                    <a:pt x="71898" y="65007"/>
                  </a:lnTo>
                  <a:lnTo>
                    <a:pt x="69518" y="52229"/>
                  </a:lnTo>
                  <a:lnTo>
                    <a:pt x="57455" y="216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SMARTInkShape-1798"/>
            <p:cNvSpPr/>
            <p:nvPr>
              <p:custDataLst>
                <p:tags r:id="rId173"/>
              </p:custDataLst>
            </p:nvPr>
          </p:nvSpPr>
          <p:spPr>
            <a:xfrm>
              <a:off x="8710027" y="5441950"/>
              <a:ext cx="117525" cy="171451"/>
            </a:xfrm>
            <a:custGeom>
              <a:avLst/>
              <a:gdLst/>
              <a:ahLst/>
              <a:cxnLst/>
              <a:rect l="0" t="0" r="0" b="0"/>
              <a:pathLst>
                <a:path w="117525" h="171451">
                  <a:moveTo>
                    <a:pt x="2173" y="0"/>
                  </a:moveTo>
                  <a:lnTo>
                    <a:pt x="2173" y="0"/>
                  </a:lnTo>
                  <a:lnTo>
                    <a:pt x="8916" y="0"/>
                  </a:lnTo>
                  <a:lnTo>
                    <a:pt x="15987" y="3763"/>
                  </a:lnTo>
                  <a:lnTo>
                    <a:pt x="19849" y="6742"/>
                  </a:lnTo>
                  <a:lnTo>
                    <a:pt x="24140" y="15696"/>
                  </a:lnTo>
                  <a:lnTo>
                    <a:pt x="25284" y="21048"/>
                  </a:lnTo>
                  <a:lnTo>
                    <a:pt x="22793" y="34519"/>
                  </a:lnTo>
                  <a:lnTo>
                    <a:pt x="13457" y="54208"/>
                  </a:lnTo>
                  <a:lnTo>
                    <a:pt x="1030" y="70131"/>
                  </a:lnTo>
                  <a:lnTo>
                    <a:pt x="0" y="70743"/>
                  </a:lnTo>
                  <a:lnTo>
                    <a:pt x="19" y="69740"/>
                  </a:lnTo>
                  <a:lnTo>
                    <a:pt x="5296" y="59704"/>
                  </a:lnTo>
                  <a:lnTo>
                    <a:pt x="26465" y="33979"/>
                  </a:lnTo>
                  <a:lnTo>
                    <a:pt x="49665" y="16732"/>
                  </a:lnTo>
                  <a:lnTo>
                    <a:pt x="71043" y="9427"/>
                  </a:lnTo>
                  <a:lnTo>
                    <a:pt x="77013" y="11223"/>
                  </a:lnTo>
                  <a:lnTo>
                    <a:pt x="87411" y="20745"/>
                  </a:lnTo>
                  <a:lnTo>
                    <a:pt x="104569" y="48715"/>
                  </a:lnTo>
                  <a:lnTo>
                    <a:pt x="116317" y="87185"/>
                  </a:lnTo>
                  <a:lnTo>
                    <a:pt x="117524" y="126492"/>
                  </a:lnTo>
                  <a:lnTo>
                    <a:pt x="109414" y="146529"/>
                  </a:lnTo>
                  <a:lnTo>
                    <a:pt x="91073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SMARTInkShape-1799"/>
            <p:cNvSpPr/>
            <p:nvPr>
              <p:custDataLst>
                <p:tags r:id="rId174"/>
              </p:custDataLst>
            </p:nvPr>
          </p:nvSpPr>
          <p:spPr>
            <a:xfrm>
              <a:off x="8463497" y="5299477"/>
              <a:ext cx="73298" cy="248288"/>
            </a:xfrm>
            <a:custGeom>
              <a:avLst/>
              <a:gdLst/>
              <a:ahLst/>
              <a:cxnLst/>
              <a:rect l="0" t="0" r="0" b="0"/>
              <a:pathLst>
                <a:path w="73298" h="248288">
                  <a:moveTo>
                    <a:pt x="26453" y="104373"/>
                  </a:moveTo>
                  <a:lnTo>
                    <a:pt x="26453" y="104373"/>
                  </a:lnTo>
                  <a:lnTo>
                    <a:pt x="43306" y="70663"/>
                  </a:lnTo>
                  <a:lnTo>
                    <a:pt x="63903" y="29474"/>
                  </a:lnTo>
                  <a:lnTo>
                    <a:pt x="73297" y="3942"/>
                  </a:lnTo>
                  <a:lnTo>
                    <a:pt x="72499" y="730"/>
                  </a:lnTo>
                  <a:lnTo>
                    <a:pt x="69850" y="0"/>
                  </a:lnTo>
                  <a:lnTo>
                    <a:pt x="65968" y="924"/>
                  </a:lnTo>
                  <a:lnTo>
                    <a:pt x="57891" y="11359"/>
                  </a:lnTo>
                  <a:lnTo>
                    <a:pt x="41647" y="44593"/>
                  </a:lnTo>
                  <a:lnTo>
                    <a:pt x="27561" y="77099"/>
                  </a:lnTo>
                  <a:lnTo>
                    <a:pt x="14246" y="112712"/>
                  </a:lnTo>
                  <a:lnTo>
                    <a:pt x="5036" y="147826"/>
                  </a:lnTo>
                  <a:lnTo>
                    <a:pt x="0" y="180835"/>
                  </a:lnTo>
                  <a:lnTo>
                    <a:pt x="1838" y="221103"/>
                  </a:lnTo>
                  <a:lnTo>
                    <a:pt x="7517" y="239509"/>
                  </a:lnTo>
                  <a:lnTo>
                    <a:pt x="12418" y="244558"/>
                  </a:lnTo>
                  <a:lnTo>
                    <a:pt x="18508" y="247219"/>
                  </a:lnTo>
                  <a:lnTo>
                    <a:pt x="25389" y="248287"/>
                  </a:lnTo>
                  <a:lnTo>
                    <a:pt x="30682" y="246177"/>
                  </a:lnTo>
                  <a:lnTo>
                    <a:pt x="34917" y="241948"/>
                  </a:lnTo>
                  <a:lnTo>
                    <a:pt x="45503" y="2250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SMARTInkShape-1800"/>
            <p:cNvSpPr/>
            <p:nvPr>
              <p:custDataLst>
                <p:tags r:id="rId175"/>
              </p:custDataLst>
            </p:nvPr>
          </p:nvSpPr>
          <p:spPr>
            <a:xfrm>
              <a:off x="8099345" y="5336634"/>
              <a:ext cx="282656" cy="212850"/>
            </a:xfrm>
            <a:custGeom>
              <a:avLst/>
              <a:gdLst/>
              <a:ahLst/>
              <a:cxnLst/>
              <a:rect l="0" t="0" r="0" b="0"/>
              <a:pathLst>
                <a:path w="282656" h="212850">
                  <a:moveTo>
                    <a:pt x="15955" y="137066"/>
                  </a:moveTo>
                  <a:lnTo>
                    <a:pt x="15955" y="137066"/>
                  </a:lnTo>
                  <a:lnTo>
                    <a:pt x="19325" y="140437"/>
                  </a:lnTo>
                  <a:lnTo>
                    <a:pt x="20980" y="145855"/>
                  </a:lnTo>
                  <a:lnTo>
                    <a:pt x="21422" y="149275"/>
                  </a:lnTo>
                  <a:lnTo>
                    <a:pt x="23128" y="151555"/>
                  </a:lnTo>
                  <a:lnTo>
                    <a:pt x="28786" y="154089"/>
                  </a:lnTo>
                  <a:lnTo>
                    <a:pt x="31564" y="154059"/>
                  </a:lnTo>
                  <a:lnTo>
                    <a:pt x="36533" y="152144"/>
                  </a:lnTo>
                  <a:lnTo>
                    <a:pt x="41093" y="147060"/>
                  </a:lnTo>
                  <a:lnTo>
                    <a:pt x="43298" y="143728"/>
                  </a:lnTo>
                  <a:lnTo>
                    <a:pt x="46834" y="119516"/>
                  </a:lnTo>
                  <a:lnTo>
                    <a:pt x="47317" y="109040"/>
                  </a:lnTo>
                  <a:lnTo>
                    <a:pt x="46035" y="106387"/>
                  </a:lnTo>
                  <a:lnTo>
                    <a:pt x="43770" y="105325"/>
                  </a:lnTo>
                  <a:lnTo>
                    <a:pt x="40848" y="105321"/>
                  </a:lnTo>
                  <a:lnTo>
                    <a:pt x="26623" y="115430"/>
                  </a:lnTo>
                  <a:lnTo>
                    <a:pt x="9002" y="138574"/>
                  </a:lnTo>
                  <a:lnTo>
                    <a:pt x="2281" y="155845"/>
                  </a:lnTo>
                  <a:lnTo>
                    <a:pt x="0" y="172929"/>
                  </a:lnTo>
                  <a:lnTo>
                    <a:pt x="1337" y="189929"/>
                  </a:lnTo>
                  <a:lnTo>
                    <a:pt x="4799" y="197003"/>
                  </a:lnTo>
                  <a:lnTo>
                    <a:pt x="16171" y="208624"/>
                  </a:lnTo>
                  <a:lnTo>
                    <a:pt x="34396" y="212849"/>
                  </a:lnTo>
                  <a:lnTo>
                    <a:pt x="56606" y="210964"/>
                  </a:lnTo>
                  <a:lnTo>
                    <a:pt x="93616" y="195886"/>
                  </a:lnTo>
                  <a:lnTo>
                    <a:pt x="134842" y="163431"/>
                  </a:lnTo>
                  <a:lnTo>
                    <a:pt x="161222" y="131851"/>
                  </a:lnTo>
                  <a:lnTo>
                    <a:pt x="185175" y="94767"/>
                  </a:lnTo>
                  <a:lnTo>
                    <a:pt x="205464" y="57588"/>
                  </a:lnTo>
                  <a:lnTo>
                    <a:pt x="222704" y="16386"/>
                  </a:lnTo>
                  <a:lnTo>
                    <a:pt x="224731" y="2761"/>
                  </a:lnTo>
                  <a:lnTo>
                    <a:pt x="222872" y="258"/>
                  </a:lnTo>
                  <a:lnTo>
                    <a:pt x="219516" y="0"/>
                  </a:lnTo>
                  <a:lnTo>
                    <a:pt x="215163" y="1237"/>
                  </a:lnTo>
                  <a:lnTo>
                    <a:pt x="198923" y="19837"/>
                  </a:lnTo>
                  <a:lnTo>
                    <a:pt x="187446" y="61174"/>
                  </a:lnTo>
                  <a:lnTo>
                    <a:pt x="179578" y="106897"/>
                  </a:lnTo>
                  <a:lnTo>
                    <a:pt x="182892" y="151724"/>
                  </a:lnTo>
                  <a:lnTo>
                    <a:pt x="192809" y="189545"/>
                  </a:lnTo>
                  <a:lnTo>
                    <a:pt x="198063" y="197451"/>
                  </a:lnTo>
                  <a:lnTo>
                    <a:pt x="204388" y="202723"/>
                  </a:lnTo>
                  <a:lnTo>
                    <a:pt x="211427" y="206237"/>
                  </a:lnTo>
                  <a:lnTo>
                    <a:pt x="226774" y="208260"/>
                  </a:lnTo>
                  <a:lnTo>
                    <a:pt x="234818" y="207813"/>
                  </a:lnTo>
                  <a:lnTo>
                    <a:pt x="249399" y="199789"/>
                  </a:lnTo>
                  <a:lnTo>
                    <a:pt x="256252" y="193697"/>
                  </a:lnTo>
                  <a:lnTo>
                    <a:pt x="265746" y="177523"/>
                  </a:lnTo>
                  <a:lnTo>
                    <a:pt x="269265" y="168271"/>
                  </a:lnTo>
                  <a:lnTo>
                    <a:pt x="270201" y="160691"/>
                  </a:lnTo>
                  <a:lnTo>
                    <a:pt x="267477" y="148507"/>
                  </a:lnTo>
                  <a:lnTo>
                    <a:pt x="262659" y="144693"/>
                  </a:lnTo>
                  <a:lnTo>
                    <a:pt x="247897" y="140455"/>
                  </a:lnTo>
                  <a:lnTo>
                    <a:pt x="233340" y="142335"/>
                  </a:lnTo>
                  <a:lnTo>
                    <a:pt x="219815" y="148580"/>
                  </a:lnTo>
                  <a:lnTo>
                    <a:pt x="206748" y="158411"/>
                  </a:lnTo>
                  <a:lnTo>
                    <a:pt x="199530" y="169837"/>
                  </a:lnTo>
                  <a:lnTo>
                    <a:pt x="197028" y="180559"/>
                  </a:lnTo>
                  <a:lnTo>
                    <a:pt x="198266" y="187676"/>
                  </a:lnTo>
                  <a:lnTo>
                    <a:pt x="201702" y="189856"/>
                  </a:lnTo>
                  <a:lnTo>
                    <a:pt x="213045" y="192278"/>
                  </a:lnTo>
                  <a:lnTo>
                    <a:pt x="225611" y="189592"/>
                  </a:lnTo>
                  <a:lnTo>
                    <a:pt x="268687" y="171053"/>
                  </a:lnTo>
                  <a:lnTo>
                    <a:pt x="271932" y="171014"/>
                  </a:lnTo>
                  <a:lnTo>
                    <a:pt x="282655" y="1751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SMARTInkShape-1801"/>
            <p:cNvSpPr/>
            <p:nvPr>
              <p:custDataLst>
                <p:tags r:id="rId176"/>
              </p:custDataLst>
            </p:nvPr>
          </p:nvSpPr>
          <p:spPr>
            <a:xfrm>
              <a:off x="7604147" y="5427645"/>
              <a:ext cx="228726" cy="153182"/>
            </a:xfrm>
            <a:custGeom>
              <a:avLst/>
              <a:gdLst/>
              <a:ahLst/>
              <a:cxnLst/>
              <a:rect l="0" t="0" r="0" b="0"/>
              <a:pathLst>
                <a:path w="228726" h="153182">
                  <a:moveTo>
                    <a:pt x="85703" y="14305"/>
                  </a:moveTo>
                  <a:lnTo>
                    <a:pt x="85703" y="14305"/>
                  </a:lnTo>
                  <a:lnTo>
                    <a:pt x="82332" y="7563"/>
                  </a:lnTo>
                  <a:lnTo>
                    <a:pt x="75033" y="2372"/>
                  </a:lnTo>
                  <a:lnTo>
                    <a:pt x="70123" y="0"/>
                  </a:lnTo>
                  <a:lnTo>
                    <a:pt x="57142" y="1126"/>
                  </a:lnTo>
                  <a:lnTo>
                    <a:pt x="49728" y="3403"/>
                  </a:lnTo>
                  <a:lnTo>
                    <a:pt x="25812" y="23461"/>
                  </a:lnTo>
                  <a:lnTo>
                    <a:pt x="7593" y="55117"/>
                  </a:lnTo>
                  <a:lnTo>
                    <a:pt x="0" y="94680"/>
                  </a:lnTo>
                  <a:lnTo>
                    <a:pt x="4491" y="127568"/>
                  </a:lnTo>
                  <a:lnTo>
                    <a:pt x="14802" y="142491"/>
                  </a:lnTo>
                  <a:lnTo>
                    <a:pt x="21501" y="148444"/>
                  </a:lnTo>
                  <a:lnTo>
                    <a:pt x="43999" y="153181"/>
                  </a:lnTo>
                  <a:lnTo>
                    <a:pt x="72812" y="150816"/>
                  </a:lnTo>
                  <a:lnTo>
                    <a:pt x="104433" y="140358"/>
                  </a:lnTo>
                  <a:lnTo>
                    <a:pt x="143856" y="111861"/>
                  </a:lnTo>
                  <a:lnTo>
                    <a:pt x="167766" y="79978"/>
                  </a:lnTo>
                  <a:lnTo>
                    <a:pt x="173211" y="64424"/>
                  </a:lnTo>
                  <a:lnTo>
                    <a:pt x="173674" y="58302"/>
                  </a:lnTo>
                  <a:lnTo>
                    <a:pt x="171867" y="53514"/>
                  </a:lnTo>
                  <a:lnTo>
                    <a:pt x="164215" y="46314"/>
                  </a:lnTo>
                  <a:lnTo>
                    <a:pt x="159210" y="45521"/>
                  </a:lnTo>
                  <a:lnTo>
                    <a:pt x="148007" y="48404"/>
                  </a:lnTo>
                  <a:lnTo>
                    <a:pt x="137853" y="58153"/>
                  </a:lnTo>
                  <a:lnTo>
                    <a:pt x="133169" y="64703"/>
                  </a:lnTo>
                  <a:lnTo>
                    <a:pt x="129848" y="81390"/>
                  </a:lnTo>
                  <a:lnTo>
                    <a:pt x="129948" y="90778"/>
                  </a:lnTo>
                  <a:lnTo>
                    <a:pt x="135706" y="106854"/>
                  </a:lnTo>
                  <a:lnTo>
                    <a:pt x="145321" y="120349"/>
                  </a:lnTo>
                  <a:lnTo>
                    <a:pt x="156649" y="131051"/>
                  </a:lnTo>
                  <a:lnTo>
                    <a:pt x="172503" y="136747"/>
                  </a:lnTo>
                  <a:lnTo>
                    <a:pt x="189897" y="137868"/>
                  </a:lnTo>
                  <a:lnTo>
                    <a:pt x="204683" y="133662"/>
                  </a:lnTo>
                  <a:lnTo>
                    <a:pt x="216429" y="123327"/>
                  </a:lnTo>
                  <a:lnTo>
                    <a:pt x="224943" y="110031"/>
                  </a:lnTo>
                  <a:lnTo>
                    <a:pt x="228725" y="97067"/>
                  </a:lnTo>
                  <a:lnTo>
                    <a:pt x="226645" y="84249"/>
                  </a:lnTo>
                  <a:lnTo>
                    <a:pt x="220310" y="72203"/>
                  </a:lnTo>
                  <a:lnTo>
                    <a:pt x="200003" y="524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SMARTInkShape-1802"/>
            <p:cNvSpPr/>
            <p:nvPr>
              <p:custDataLst>
                <p:tags r:id="rId177"/>
              </p:custDataLst>
            </p:nvPr>
          </p:nvSpPr>
          <p:spPr>
            <a:xfrm>
              <a:off x="7854950" y="5454911"/>
              <a:ext cx="88901" cy="110984"/>
            </a:xfrm>
            <a:custGeom>
              <a:avLst/>
              <a:gdLst/>
              <a:ahLst/>
              <a:cxnLst/>
              <a:rect l="0" t="0" r="0" b="0"/>
              <a:pathLst>
                <a:path w="88901" h="110984">
                  <a:moveTo>
                    <a:pt x="0" y="6089"/>
                  </a:moveTo>
                  <a:lnTo>
                    <a:pt x="0" y="6089"/>
                  </a:lnTo>
                  <a:lnTo>
                    <a:pt x="3370" y="2718"/>
                  </a:lnTo>
                  <a:lnTo>
                    <a:pt x="6907" y="1063"/>
                  </a:lnTo>
                  <a:lnTo>
                    <a:pt x="14927" y="0"/>
                  </a:lnTo>
                  <a:lnTo>
                    <a:pt x="33444" y="20069"/>
                  </a:lnTo>
                  <a:lnTo>
                    <a:pt x="60351" y="62824"/>
                  </a:lnTo>
                  <a:lnTo>
                    <a:pt x="67036" y="86634"/>
                  </a:lnTo>
                  <a:lnTo>
                    <a:pt x="65858" y="92947"/>
                  </a:lnTo>
                  <a:lnTo>
                    <a:pt x="58903" y="103725"/>
                  </a:lnTo>
                  <a:lnTo>
                    <a:pt x="52519" y="109454"/>
                  </a:lnTo>
                  <a:lnTo>
                    <a:pt x="49830" y="110983"/>
                  </a:lnTo>
                  <a:lnTo>
                    <a:pt x="47330" y="110590"/>
                  </a:lnTo>
                  <a:lnTo>
                    <a:pt x="42673" y="106391"/>
                  </a:lnTo>
                  <a:lnTo>
                    <a:pt x="42013" y="96058"/>
                  </a:lnTo>
                  <a:lnTo>
                    <a:pt x="50710" y="59687"/>
                  </a:lnTo>
                  <a:lnTo>
                    <a:pt x="63695" y="41905"/>
                  </a:lnTo>
                  <a:lnTo>
                    <a:pt x="88900" y="187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SMARTInkShape-1803"/>
            <p:cNvSpPr/>
            <p:nvPr>
              <p:custDataLst>
                <p:tags r:id="rId178"/>
              </p:custDataLst>
            </p:nvPr>
          </p:nvSpPr>
          <p:spPr>
            <a:xfrm>
              <a:off x="7988300" y="5441950"/>
              <a:ext cx="63501" cy="114847"/>
            </a:xfrm>
            <a:custGeom>
              <a:avLst/>
              <a:gdLst/>
              <a:ahLst/>
              <a:cxnLst/>
              <a:rect l="0" t="0" r="0" b="0"/>
              <a:pathLst>
                <a:path w="63501" h="114847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16605" y="10844"/>
                  </a:lnTo>
                  <a:lnTo>
                    <a:pt x="54096" y="50620"/>
                  </a:lnTo>
                  <a:lnTo>
                    <a:pt x="62378" y="69535"/>
                  </a:lnTo>
                  <a:lnTo>
                    <a:pt x="62766" y="87819"/>
                  </a:lnTo>
                  <a:lnTo>
                    <a:pt x="58234" y="103236"/>
                  </a:lnTo>
                  <a:lnTo>
                    <a:pt x="51517" y="112440"/>
                  </a:lnTo>
                  <a:lnTo>
                    <a:pt x="46338" y="114471"/>
                  </a:lnTo>
                  <a:lnTo>
                    <a:pt x="33059" y="114846"/>
                  </a:lnTo>
                  <a:lnTo>
                    <a:pt x="27684" y="112547"/>
                  </a:lnTo>
                  <a:lnTo>
                    <a:pt x="19830" y="104349"/>
                  </a:lnTo>
                  <a:lnTo>
                    <a:pt x="15869" y="91768"/>
                  </a:lnTo>
                  <a:lnTo>
                    <a:pt x="14812" y="84462"/>
                  </a:lnTo>
                  <a:lnTo>
                    <a:pt x="23439" y="53953"/>
                  </a:lnTo>
                  <a:lnTo>
                    <a:pt x="37464" y="35974"/>
                  </a:lnTo>
                  <a:lnTo>
                    <a:pt x="635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7" name="SMARTInkShape-Group352"/>
          <p:cNvGrpSpPr/>
          <p:nvPr/>
        </p:nvGrpSpPr>
        <p:grpSpPr>
          <a:xfrm>
            <a:off x="6546850" y="5252333"/>
            <a:ext cx="698501" cy="335668"/>
            <a:chOff x="6546850" y="5252333"/>
            <a:chExt cx="698501" cy="335668"/>
          </a:xfrm>
        </p:grpSpPr>
        <p:sp>
          <p:nvSpPr>
            <p:cNvPr id="441" name="SMARTInkShape-1804"/>
            <p:cNvSpPr/>
            <p:nvPr>
              <p:custDataLst>
                <p:tags r:id="rId165"/>
              </p:custDataLst>
            </p:nvPr>
          </p:nvSpPr>
          <p:spPr>
            <a:xfrm>
              <a:off x="7080248" y="5435600"/>
              <a:ext cx="165103" cy="129777"/>
            </a:xfrm>
            <a:custGeom>
              <a:avLst/>
              <a:gdLst/>
              <a:ahLst/>
              <a:cxnLst/>
              <a:rect l="0" t="0" r="0" b="0"/>
              <a:pathLst>
                <a:path w="165103" h="129777">
                  <a:moveTo>
                    <a:pt x="2" y="12700"/>
                  </a:moveTo>
                  <a:lnTo>
                    <a:pt x="2" y="12700"/>
                  </a:lnTo>
                  <a:lnTo>
                    <a:pt x="0" y="9329"/>
                  </a:lnTo>
                  <a:lnTo>
                    <a:pt x="1413" y="9041"/>
                  </a:lnTo>
                  <a:lnTo>
                    <a:pt x="6743" y="10604"/>
                  </a:lnTo>
                  <a:lnTo>
                    <a:pt x="26734" y="28200"/>
                  </a:lnTo>
                  <a:lnTo>
                    <a:pt x="49184" y="60003"/>
                  </a:lnTo>
                  <a:lnTo>
                    <a:pt x="57138" y="79584"/>
                  </a:lnTo>
                  <a:lnTo>
                    <a:pt x="60911" y="108326"/>
                  </a:lnTo>
                  <a:lnTo>
                    <a:pt x="57786" y="129776"/>
                  </a:lnTo>
                  <a:lnTo>
                    <a:pt x="56869" y="129556"/>
                  </a:lnTo>
                  <a:lnTo>
                    <a:pt x="53968" y="125549"/>
                  </a:lnTo>
                  <a:lnTo>
                    <a:pt x="55111" y="105247"/>
                  </a:lnTo>
                  <a:lnTo>
                    <a:pt x="63290" y="73517"/>
                  </a:lnTo>
                  <a:lnTo>
                    <a:pt x="81987" y="51489"/>
                  </a:lnTo>
                  <a:lnTo>
                    <a:pt x="122366" y="23017"/>
                  </a:lnTo>
                  <a:lnTo>
                    <a:pt x="1651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SMARTInkShape-1805"/>
            <p:cNvSpPr/>
            <p:nvPr>
              <p:custDataLst>
                <p:tags r:id="rId166"/>
              </p:custDataLst>
            </p:nvPr>
          </p:nvSpPr>
          <p:spPr>
            <a:xfrm>
              <a:off x="6825002" y="5431716"/>
              <a:ext cx="229849" cy="107798"/>
            </a:xfrm>
            <a:custGeom>
              <a:avLst/>
              <a:gdLst/>
              <a:ahLst/>
              <a:cxnLst/>
              <a:rect l="0" t="0" r="0" b="0"/>
              <a:pathLst>
                <a:path w="229849" h="107798">
                  <a:moveTo>
                    <a:pt x="20298" y="41984"/>
                  </a:moveTo>
                  <a:lnTo>
                    <a:pt x="20298" y="41984"/>
                  </a:lnTo>
                  <a:lnTo>
                    <a:pt x="29136" y="41984"/>
                  </a:lnTo>
                  <a:lnTo>
                    <a:pt x="38595" y="38613"/>
                  </a:lnTo>
                  <a:lnTo>
                    <a:pt x="50335" y="29775"/>
                  </a:lnTo>
                  <a:lnTo>
                    <a:pt x="54814" y="22211"/>
                  </a:lnTo>
                  <a:lnTo>
                    <a:pt x="56008" y="18219"/>
                  </a:lnTo>
                  <a:lnTo>
                    <a:pt x="54688" y="14146"/>
                  </a:lnTo>
                  <a:lnTo>
                    <a:pt x="47576" y="5858"/>
                  </a:lnTo>
                  <a:lnTo>
                    <a:pt x="39242" y="1234"/>
                  </a:lnTo>
                  <a:lnTo>
                    <a:pt x="35044" y="0"/>
                  </a:lnTo>
                  <a:lnTo>
                    <a:pt x="22854" y="4275"/>
                  </a:lnTo>
                  <a:lnTo>
                    <a:pt x="10145" y="13230"/>
                  </a:lnTo>
                  <a:lnTo>
                    <a:pt x="2145" y="24265"/>
                  </a:lnTo>
                  <a:lnTo>
                    <a:pt x="0" y="39989"/>
                  </a:lnTo>
                  <a:lnTo>
                    <a:pt x="415" y="49120"/>
                  </a:lnTo>
                  <a:lnTo>
                    <a:pt x="8404" y="66793"/>
                  </a:lnTo>
                  <a:lnTo>
                    <a:pt x="14485" y="75456"/>
                  </a:lnTo>
                  <a:lnTo>
                    <a:pt x="30649" y="86964"/>
                  </a:lnTo>
                  <a:lnTo>
                    <a:pt x="67110" y="97409"/>
                  </a:lnTo>
                  <a:lnTo>
                    <a:pt x="98958" y="100485"/>
                  </a:lnTo>
                  <a:lnTo>
                    <a:pt x="142539" y="93576"/>
                  </a:lnTo>
                  <a:lnTo>
                    <a:pt x="164468" y="83964"/>
                  </a:lnTo>
                  <a:lnTo>
                    <a:pt x="177978" y="70755"/>
                  </a:lnTo>
                  <a:lnTo>
                    <a:pt x="184921" y="56888"/>
                  </a:lnTo>
                  <a:lnTo>
                    <a:pt x="185657" y="46021"/>
                  </a:lnTo>
                  <a:lnTo>
                    <a:pt x="182042" y="41853"/>
                  </a:lnTo>
                  <a:lnTo>
                    <a:pt x="168620" y="35341"/>
                  </a:lnTo>
                  <a:lnTo>
                    <a:pt x="150893" y="35739"/>
                  </a:lnTo>
                  <a:lnTo>
                    <a:pt x="131963" y="42031"/>
                  </a:lnTo>
                  <a:lnTo>
                    <a:pt x="114142" y="54234"/>
                  </a:lnTo>
                  <a:lnTo>
                    <a:pt x="102458" y="69066"/>
                  </a:lnTo>
                  <a:lnTo>
                    <a:pt x="96324" y="84359"/>
                  </a:lnTo>
                  <a:lnTo>
                    <a:pt x="95951" y="98212"/>
                  </a:lnTo>
                  <a:lnTo>
                    <a:pt x="99662" y="102752"/>
                  </a:lnTo>
                  <a:lnTo>
                    <a:pt x="113190" y="107797"/>
                  </a:lnTo>
                  <a:lnTo>
                    <a:pt x="130963" y="106277"/>
                  </a:lnTo>
                  <a:lnTo>
                    <a:pt x="149916" y="100192"/>
                  </a:lnTo>
                  <a:lnTo>
                    <a:pt x="183197" y="79038"/>
                  </a:lnTo>
                  <a:lnTo>
                    <a:pt x="206992" y="61219"/>
                  </a:lnTo>
                  <a:lnTo>
                    <a:pt x="210378" y="59746"/>
                  </a:lnTo>
                  <a:lnTo>
                    <a:pt x="212635" y="59470"/>
                  </a:lnTo>
                  <a:lnTo>
                    <a:pt x="214138" y="59991"/>
                  </a:lnTo>
                  <a:lnTo>
                    <a:pt x="215810" y="66215"/>
                  </a:lnTo>
                  <a:lnTo>
                    <a:pt x="218633" y="79738"/>
                  </a:lnTo>
                  <a:lnTo>
                    <a:pt x="229848" y="1054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SMARTInkShape-1806"/>
            <p:cNvSpPr/>
            <p:nvPr>
              <p:custDataLst>
                <p:tags r:id="rId167"/>
              </p:custDataLst>
            </p:nvPr>
          </p:nvSpPr>
          <p:spPr>
            <a:xfrm>
              <a:off x="6680200" y="5429250"/>
              <a:ext cx="88901" cy="103198"/>
            </a:xfrm>
            <a:custGeom>
              <a:avLst/>
              <a:gdLst/>
              <a:ahLst/>
              <a:cxnLst/>
              <a:rect l="0" t="0" r="0" b="0"/>
              <a:pathLst>
                <a:path w="88901" h="103198">
                  <a:moveTo>
                    <a:pt x="0" y="0"/>
                  </a:moveTo>
                  <a:lnTo>
                    <a:pt x="0" y="0"/>
                  </a:lnTo>
                  <a:lnTo>
                    <a:pt x="1881" y="12552"/>
                  </a:lnTo>
                  <a:lnTo>
                    <a:pt x="10984" y="59576"/>
                  </a:lnTo>
                  <a:lnTo>
                    <a:pt x="11768" y="94472"/>
                  </a:lnTo>
                  <a:lnTo>
                    <a:pt x="9229" y="101490"/>
                  </a:lnTo>
                  <a:lnTo>
                    <a:pt x="8268" y="102938"/>
                  </a:lnTo>
                  <a:lnTo>
                    <a:pt x="7629" y="103197"/>
                  </a:lnTo>
                  <a:lnTo>
                    <a:pt x="7203" y="102665"/>
                  </a:lnTo>
                  <a:lnTo>
                    <a:pt x="6603" y="88432"/>
                  </a:lnTo>
                  <a:lnTo>
                    <a:pt x="16538" y="62969"/>
                  </a:lnTo>
                  <a:lnTo>
                    <a:pt x="32886" y="39824"/>
                  </a:lnTo>
                  <a:lnTo>
                    <a:pt x="51136" y="26302"/>
                  </a:lnTo>
                  <a:lnTo>
                    <a:pt x="61768" y="24155"/>
                  </a:lnTo>
                  <a:lnTo>
                    <a:pt x="66578" y="24570"/>
                  </a:lnTo>
                  <a:lnTo>
                    <a:pt x="70491" y="26258"/>
                  </a:lnTo>
                  <a:lnTo>
                    <a:pt x="76719" y="31896"/>
                  </a:lnTo>
                  <a:lnTo>
                    <a:pt x="79959" y="44750"/>
                  </a:lnTo>
                  <a:lnTo>
                    <a:pt x="8890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SMARTInkShape-1807"/>
            <p:cNvSpPr/>
            <p:nvPr>
              <p:custDataLst>
                <p:tags r:id="rId168"/>
              </p:custDataLst>
            </p:nvPr>
          </p:nvSpPr>
          <p:spPr>
            <a:xfrm>
              <a:off x="6629400" y="5391150"/>
              <a:ext cx="6351" cy="50801"/>
            </a:xfrm>
            <a:custGeom>
              <a:avLst/>
              <a:gdLst/>
              <a:ahLst/>
              <a:cxnLst/>
              <a:rect l="0" t="0" r="0" b="0"/>
              <a:pathLst>
                <a:path w="6351" h="50801">
                  <a:moveTo>
                    <a:pt x="0" y="50800"/>
                  </a:moveTo>
                  <a:lnTo>
                    <a:pt x="0" y="50800"/>
                  </a:lnTo>
                  <a:lnTo>
                    <a:pt x="6088" y="3335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SMARTInkShape-1808"/>
            <p:cNvSpPr/>
            <p:nvPr>
              <p:custDataLst>
                <p:tags r:id="rId169"/>
              </p:custDataLst>
            </p:nvPr>
          </p:nvSpPr>
          <p:spPr>
            <a:xfrm>
              <a:off x="6626029" y="5473700"/>
              <a:ext cx="3372" cy="76201"/>
            </a:xfrm>
            <a:custGeom>
              <a:avLst/>
              <a:gdLst/>
              <a:ahLst/>
              <a:cxnLst/>
              <a:rect l="0" t="0" r="0" b="0"/>
              <a:pathLst>
                <a:path w="3372" h="76201">
                  <a:moveTo>
                    <a:pt x="3371" y="0"/>
                  </a:moveTo>
                  <a:lnTo>
                    <a:pt x="3371" y="0"/>
                  </a:lnTo>
                  <a:lnTo>
                    <a:pt x="0" y="10113"/>
                  </a:lnTo>
                  <a:lnTo>
                    <a:pt x="2749" y="56990"/>
                  </a:lnTo>
                  <a:lnTo>
                    <a:pt x="3371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SMARTInkShape-1809"/>
            <p:cNvSpPr/>
            <p:nvPr>
              <p:custDataLst>
                <p:tags r:id="rId170"/>
              </p:custDataLst>
            </p:nvPr>
          </p:nvSpPr>
          <p:spPr>
            <a:xfrm>
              <a:off x="6546850" y="5252333"/>
              <a:ext cx="15549" cy="335668"/>
            </a:xfrm>
            <a:custGeom>
              <a:avLst/>
              <a:gdLst/>
              <a:ahLst/>
              <a:cxnLst/>
              <a:rect l="0" t="0" r="0" b="0"/>
              <a:pathLst>
                <a:path w="15549" h="335668">
                  <a:moveTo>
                    <a:pt x="0" y="5467"/>
                  </a:moveTo>
                  <a:lnTo>
                    <a:pt x="0" y="5467"/>
                  </a:lnTo>
                  <a:lnTo>
                    <a:pt x="10934" y="0"/>
                  </a:lnTo>
                  <a:lnTo>
                    <a:pt x="13797" y="5153"/>
                  </a:lnTo>
                  <a:lnTo>
                    <a:pt x="15548" y="9491"/>
                  </a:lnTo>
                  <a:lnTo>
                    <a:pt x="14642" y="45935"/>
                  </a:lnTo>
                  <a:lnTo>
                    <a:pt x="13563" y="82954"/>
                  </a:lnTo>
                  <a:lnTo>
                    <a:pt x="12379" y="125984"/>
                  </a:lnTo>
                  <a:lnTo>
                    <a:pt x="9500" y="173330"/>
                  </a:lnTo>
                  <a:lnTo>
                    <a:pt x="5869" y="220713"/>
                  </a:lnTo>
                  <a:lnTo>
                    <a:pt x="2608" y="264821"/>
                  </a:lnTo>
                  <a:lnTo>
                    <a:pt x="1159" y="300887"/>
                  </a:lnTo>
                  <a:lnTo>
                    <a:pt x="0" y="335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2" name="SMARTInkShape-Group353"/>
          <p:cNvGrpSpPr/>
          <p:nvPr/>
        </p:nvGrpSpPr>
        <p:grpSpPr>
          <a:xfrm>
            <a:off x="5562600" y="5422900"/>
            <a:ext cx="622301" cy="188340"/>
            <a:chOff x="5562600" y="5422900"/>
            <a:chExt cx="622301" cy="188340"/>
          </a:xfrm>
        </p:grpSpPr>
        <p:sp>
          <p:nvSpPr>
            <p:cNvPr id="448" name="SMARTInkShape-1810"/>
            <p:cNvSpPr/>
            <p:nvPr>
              <p:custDataLst>
                <p:tags r:id="rId161"/>
              </p:custDataLst>
            </p:nvPr>
          </p:nvSpPr>
          <p:spPr>
            <a:xfrm>
              <a:off x="5810250" y="5422900"/>
              <a:ext cx="139701" cy="188239"/>
            </a:xfrm>
            <a:custGeom>
              <a:avLst/>
              <a:gdLst/>
              <a:ahLst/>
              <a:cxnLst/>
              <a:rect l="0" t="0" r="0" b="0"/>
              <a:pathLst>
                <a:path w="139701" h="188239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1933" y="46139"/>
                  </a:lnTo>
                  <a:lnTo>
                    <a:pt x="20704" y="89400"/>
                  </a:lnTo>
                  <a:lnTo>
                    <a:pt x="30359" y="133498"/>
                  </a:lnTo>
                  <a:lnTo>
                    <a:pt x="39569" y="170318"/>
                  </a:lnTo>
                  <a:lnTo>
                    <a:pt x="43313" y="179162"/>
                  </a:lnTo>
                  <a:lnTo>
                    <a:pt x="47925" y="184352"/>
                  </a:lnTo>
                  <a:lnTo>
                    <a:pt x="53117" y="187107"/>
                  </a:lnTo>
                  <a:lnTo>
                    <a:pt x="58695" y="188238"/>
                  </a:lnTo>
                  <a:lnTo>
                    <a:pt x="72419" y="181968"/>
                  </a:lnTo>
                  <a:lnTo>
                    <a:pt x="104224" y="151577"/>
                  </a:lnTo>
                  <a:lnTo>
                    <a:pt x="13970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SMARTInkShape-1811"/>
            <p:cNvSpPr/>
            <p:nvPr>
              <p:custDataLst>
                <p:tags r:id="rId162"/>
              </p:custDataLst>
            </p:nvPr>
          </p:nvSpPr>
          <p:spPr>
            <a:xfrm>
              <a:off x="5976444" y="5442765"/>
              <a:ext cx="208457" cy="168475"/>
            </a:xfrm>
            <a:custGeom>
              <a:avLst/>
              <a:gdLst/>
              <a:ahLst/>
              <a:cxnLst/>
              <a:rect l="0" t="0" r="0" b="0"/>
              <a:pathLst>
                <a:path w="208457" h="168475">
                  <a:moveTo>
                    <a:pt x="24306" y="88085"/>
                  </a:moveTo>
                  <a:lnTo>
                    <a:pt x="24306" y="88085"/>
                  </a:lnTo>
                  <a:lnTo>
                    <a:pt x="24306" y="91456"/>
                  </a:lnTo>
                  <a:lnTo>
                    <a:pt x="26187" y="94992"/>
                  </a:lnTo>
                  <a:lnTo>
                    <a:pt x="27677" y="96924"/>
                  </a:lnTo>
                  <a:lnTo>
                    <a:pt x="34976" y="99069"/>
                  </a:lnTo>
                  <a:lnTo>
                    <a:pt x="39885" y="99641"/>
                  </a:lnTo>
                  <a:lnTo>
                    <a:pt x="50985" y="94632"/>
                  </a:lnTo>
                  <a:lnTo>
                    <a:pt x="78729" y="70799"/>
                  </a:lnTo>
                  <a:lnTo>
                    <a:pt x="100542" y="30892"/>
                  </a:lnTo>
                  <a:lnTo>
                    <a:pt x="107107" y="14687"/>
                  </a:lnTo>
                  <a:lnTo>
                    <a:pt x="106318" y="8814"/>
                  </a:lnTo>
                  <a:lnTo>
                    <a:pt x="102969" y="4193"/>
                  </a:lnTo>
                  <a:lnTo>
                    <a:pt x="97915" y="407"/>
                  </a:lnTo>
                  <a:lnTo>
                    <a:pt x="91017" y="0"/>
                  </a:lnTo>
                  <a:lnTo>
                    <a:pt x="73946" y="5191"/>
                  </a:lnTo>
                  <a:lnTo>
                    <a:pt x="44502" y="30128"/>
                  </a:lnTo>
                  <a:lnTo>
                    <a:pt x="16807" y="64327"/>
                  </a:lnTo>
                  <a:lnTo>
                    <a:pt x="839" y="104643"/>
                  </a:lnTo>
                  <a:lnTo>
                    <a:pt x="0" y="127665"/>
                  </a:lnTo>
                  <a:lnTo>
                    <a:pt x="1752" y="137755"/>
                  </a:lnTo>
                  <a:lnTo>
                    <a:pt x="8565" y="146598"/>
                  </a:lnTo>
                  <a:lnTo>
                    <a:pt x="31186" y="162069"/>
                  </a:lnTo>
                  <a:lnTo>
                    <a:pt x="65699" y="168474"/>
                  </a:lnTo>
                  <a:lnTo>
                    <a:pt x="108319" y="167558"/>
                  </a:lnTo>
                  <a:lnTo>
                    <a:pt x="132526" y="164351"/>
                  </a:lnTo>
                  <a:lnTo>
                    <a:pt x="174711" y="157259"/>
                  </a:lnTo>
                  <a:lnTo>
                    <a:pt x="208456" y="151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SMARTInkShape-1812"/>
            <p:cNvSpPr/>
            <p:nvPr>
              <p:custDataLst>
                <p:tags r:id="rId163"/>
              </p:custDataLst>
            </p:nvPr>
          </p:nvSpPr>
          <p:spPr>
            <a:xfrm>
              <a:off x="5562600" y="5511800"/>
              <a:ext cx="228601" cy="6351"/>
            </a:xfrm>
            <a:custGeom>
              <a:avLst/>
              <a:gdLst/>
              <a:ahLst/>
              <a:cxnLst/>
              <a:rect l="0" t="0" r="0" b="0"/>
              <a:pathLst>
                <a:path w="228601" h="6351">
                  <a:moveTo>
                    <a:pt x="0" y="6350"/>
                  </a:moveTo>
                  <a:lnTo>
                    <a:pt x="0" y="6350"/>
                  </a:lnTo>
                  <a:lnTo>
                    <a:pt x="45466" y="2979"/>
                  </a:lnTo>
                  <a:lnTo>
                    <a:pt x="81591" y="1324"/>
                  </a:lnTo>
                  <a:lnTo>
                    <a:pt x="123046" y="588"/>
                  </a:lnTo>
                  <a:lnTo>
                    <a:pt x="160285" y="261"/>
                  </a:lnTo>
                  <a:lnTo>
                    <a:pt x="202871" y="78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SMARTInkShape-1813"/>
            <p:cNvSpPr/>
            <p:nvPr>
              <p:custDataLst>
                <p:tags r:id="rId164"/>
              </p:custDataLst>
            </p:nvPr>
          </p:nvSpPr>
          <p:spPr>
            <a:xfrm>
              <a:off x="5654191" y="5441950"/>
              <a:ext cx="41760" cy="158751"/>
            </a:xfrm>
            <a:custGeom>
              <a:avLst/>
              <a:gdLst/>
              <a:ahLst/>
              <a:cxnLst/>
              <a:rect l="0" t="0" r="0" b="0"/>
              <a:pathLst>
                <a:path w="41760" h="158751">
                  <a:moveTo>
                    <a:pt x="3659" y="0"/>
                  </a:moveTo>
                  <a:lnTo>
                    <a:pt x="3659" y="0"/>
                  </a:lnTo>
                  <a:lnTo>
                    <a:pt x="0" y="0"/>
                  </a:lnTo>
                  <a:lnTo>
                    <a:pt x="1563" y="0"/>
                  </a:lnTo>
                  <a:lnTo>
                    <a:pt x="9780" y="10113"/>
                  </a:lnTo>
                  <a:lnTo>
                    <a:pt x="20129" y="48408"/>
                  </a:lnTo>
                  <a:lnTo>
                    <a:pt x="26805" y="87172"/>
                  </a:lnTo>
                  <a:lnTo>
                    <a:pt x="35382" y="130709"/>
                  </a:lnTo>
                  <a:lnTo>
                    <a:pt x="41759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9" name="SMARTInkShape-Group354"/>
          <p:cNvGrpSpPr/>
          <p:nvPr/>
        </p:nvGrpSpPr>
        <p:grpSpPr>
          <a:xfrm>
            <a:off x="3835400" y="5334000"/>
            <a:ext cx="1035051" cy="311151"/>
            <a:chOff x="3835400" y="5334000"/>
            <a:chExt cx="1035051" cy="311151"/>
          </a:xfrm>
        </p:grpSpPr>
        <p:sp>
          <p:nvSpPr>
            <p:cNvPr id="453" name="SMARTInkShape-1814"/>
            <p:cNvSpPr/>
            <p:nvPr>
              <p:custDataLst>
                <p:tags r:id="rId155"/>
              </p:custDataLst>
            </p:nvPr>
          </p:nvSpPr>
          <p:spPr>
            <a:xfrm>
              <a:off x="4806950" y="5556250"/>
              <a:ext cx="63501" cy="88901"/>
            </a:xfrm>
            <a:custGeom>
              <a:avLst/>
              <a:gdLst/>
              <a:ahLst/>
              <a:cxnLst/>
              <a:rect l="0" t="0" r="0" b="0"/>
              <a:pathLst>
                <a:path w="63501" h="88901">
                  <a:moveTo>
                    <a:pt x="63500" y="0"/>
                  </a:moveTo>
                  <a:lnTo>
                    <a:pt x="63500" y="0"/>
                  </a:lnTo>
                  <a:lnTo>
                    <a:pt x="45823" y="42095"/>
                  </a:lnTo>
                  <a:lnTo>
                    <a:pt x="30244" y="61512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SMARTInkShape-1815"/>
            <p:cNvSpPr/>
            <p:nvPr>
              <p:custDataLst>
                <p:tags r:id="rId156"/>
              </p:custDataLst>
            </p:nvPr>
          </p:nvSpPr>
          <p:spPr>
            <a:xfrm>
              <a:off x="4610100" y="5334000"/>
              <a:ext cx="177801" cy="12701"/>
            </a:xfrm>
            <a:custGeom>
              <a:avLst/>
              <a:gdLst/>
              <a:ahLst/>
              <a:cxnLst/>
              <a:rect l="0" t="0" r="0" b="0"/>
              <a:pathLst>
                <a:path w="177801" h="12701">
                  <a:moveTo>
                    <a:pt x="0" y="12700"/>
                  </a:moveTo>
                  <a:lnTo>
                    <a:pt x="0" y="12700"/>
                  </a:lnTo>
                  <a:lnTo>
                    <a:pt x="36628" y="3861"/>
                  </a:lnTo>
                  <a:lnTo>
                    <a:pt x="78037" y="1144"/>
                  </a:lnTo>
                  <a:lnTo>
                    <a:pt x="115351" y="508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SMARTInkShape-1816"/>
            <p:cNvSpPr/>
            <p:nvPr>
              <p:custDataLst>
                <p:tags r:id="rId157"/>
              </p:custDataLst>
            </p:nvPr>
          </p:nvSpPr>
          <p:spPr>
            <a:xfrm>
              <a:off x="4609991" y="5359400"/>
              <a:ext cx="111647" cy="222206"/>
            </a:xfrm>
            <a:custGeom>
              <a:avLst/>
              <a:gdLst/>
              <a:ahLst/>
              <a:cxnLst/>
              <a:rect l="0" t="0" r="0" b="0"/>
              <a:pathLst>
                <a:path w="111647" h="222206">
                  <a:moveTo>
                    <a:pt x="76309" y="0"/>
                  </a:moveTo>
                  <a:lnTo>
                    <a:pt x="76309" y="0"/>
                  </a:lnTo>
                  <a:lnTo>
                    <a:pt x="55325" y="1411"/>
                  </a:lnTo>
                  <a:lnTo>
                    <a:pt x="14505" y="17676"/>
                  </a:lnTo>
                  <a:lnTo>
                    <a:pt x="4626" y="29494"/>
                  </a:lnTo>
                  <a:lnTo>
                    <a:pt x="1004" y="36595"/>
                  </a:lnTo>
                  <a:lnTo>
                    <a:pt x="0" y="44152"/>
                  </a:lnTo>
                  <a:lnTo>
                    <a:pt x="2647" y="60075"/>
                  </a:lnTo>
                  <a:lnTo>
                    <a:pt x="25555" y="88277"/>
                  </a:lnTo>
                  <a:lnTo>
                    <a:pt x="69811" y="129411"/>
                  </a:lnTo>
                  <a:lnTo>
                    <a:pt x="103431" y="169627"/>
                  </a:lnTo>
                  <a:lnTo>
                    <a:pt x="109207" y="178701"/>
                  </a:lnTo>
                  <a:lnTo>
                    <a:pt x="111646" y="186867"/>
                  </a:lnTo>
                  <a:lnTo>
                    <a:pt x="110594" y="201585"/>
                  </a:lnTo>
                  <a:lnTo>
                    <a:pt x="106927" y="207768"/>
                  </a:lnTo>
                  <a:lnTo>
                    <a:pt x="95326" y="218400"/>
                  </a:lnTo>
                  <a:lnTo>
                    <a:pt x="78881" y="222185"/>
                  </a:lnTo>
                  <a:lnTo>
                    <a:pt x="69557" y="222205"/>
                  </a:lnTo>
                  <a:lnTo>
                    <a:pt x="53553" y="216586"/>
                  </a:lnTo>
                  <a:lnTo>
                    <a:pt x="31859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SMARTInkShape-1817"/>
            <p:cNvSpPr/>
            <p:nvPr>
              <p:custDataLst>
                <p:tags r:id="rId158"/>
              </p:custDataLst>
            </p:nvPr>
          </p:nvSpPr>
          <p:spPr>
            <a:xfrm>
              <a:off x="4495800" y="5492750"/>
              <a:ext cx="31751" cy="19051"/>
            </a:xfrm>
            <a:custGeom>
              <a:avLst/>
              <a:gdLst/>
              <a:ahLst/>
              <a:cxnLst/>
              <a:rect l="0" t="0" r="0" b="0"/>
              <a:pathLst>
                <a:path w="31751" h="19051">
                  <a:moveTo>
                    <a:pt x="0" y="19050"/>
                  </a:moveTo>
                  <a:lnTo>
                    <a:pt x="0" y="19050"/>
                  </a:lnTo>
                  <a:lnTo>
                    <a:pt x="13815" y="7117"/>
                  </a:lnTo>
                  <a:lnTo>
                    <a:pt x="23849" y="2110"/>
                  </a:lnTo>
                  <a:lnTo>
                    <a:pt x="31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SMARTInkShape-1818"/>
            <p:cNvSpPr/>
            <p:nvPr>
              <p:custDataLst>
                <p:tags r:id="rId159"/>
              </p:custDataLst>
            </p:nvPr>
          </p:nvSpPr>
          <p:spPr>
            <a:xfrm>
              <a:off x="4295077" y="5398836"/>
              <a:ext cx="150480" cy="168644"/>
            </a:xfrm>
            <a:custGeom>
              <a:avLst/>
              <a:gdLst/>
              <a:ahLst/>
              <a:cxnLst/>
              <a:rect l="0" t="0" r="0" b="0"/>
              <a:pathLst>
                <a:path w="150480" h="168644">
                  <a:moveTo>
                    <a:pt x="124523" y="17714"/>
                  </a:moveTo>
                  <a:lnTo>
                    <a:pt x="124523" y="17714"/>
                  </a:lnTo>
                  <a:lnTo>
                    <a:pt x="127894" y="14343"/>
                  </a:lnTo>
                  <a:lnTo>
                    <a:pt x="128181" y="13350"/>
                  </a:lnTo>
                  <a:lnTo>
                    <a:pt x="127667" y="12688"/>
                  </a:lnTo>
                  <a:lnTo>
                    <a:pt x="126619" y="12247"/>
                  </a:lnTo>
                  <a:lnTo>
                    <a:pt x="111660" y="14996"/>
                  </a:lnTo>
                  <a:lnTo>
                    <a:pt x="85982" y="27022"/>
                  </a:lnTo>
                  <a:lnTo>
                    <a:pt x="44995" y="65256"/>
                  </a:lnTo>
                  <a:lnTo>
                    <a:pt x="12765" y="101180"/>
                  </a:lnTo>
                  <a:lnTo>
                    <a:pt x="1239" y="126071"/>
                  </a:lnTo>
                  <a:lnTo>
                    <a:pt x="0" y="136518"/>
                  </a:lnTo>
                  <a:lnTo>
                    <a:pt x="4268" y="153772"/>
                  </a:lnTo>
                  <a:lnTo>
                    <a:pt x="10487" y="159925"/>
                  </a:lnTo>
                  <a:lnTo>
                    <a:pt x="28685" y="168643"/>
                  </a:lnTo>
                  <a:lnTo>
                    <a:pt x="52765" y="167343"/>
                  </a:lnTo>
                  <a:lnTo>
                    <a:pt x="79225" y="158299"/>
                  </a:lnTo>
                  <a:lnTo>
                    <a:pt x="116511" y="132668"/>
                  </a:lnTo>
                  <a:lnTo>
                    <a:pt x="136719" y="110432"/>
                  </a:lnTo>
                  <a:lnTo>
                    <a:pt x="147582" y="82676"/>
                  </a:lnTo>
                  <a:lnTo>
                    <a:pt x="150479" y="67372"/>
                  </a:lnTo>
                  <a:lnTo>
                    <a:pt x="146172" y="40960"/>
                  </a:lnTo>
                  <a:lnTo>
                    <a:pt x="141072" y="28978"/>
                  </a:lnTo>
                  <a:lnTo>
                    <a:pt x="125998" y="11902"/>
                  </a:lnTo>
                  <a:lnTo>
                    <a:pt x="117040" y="5373"/>
                  </a:lnTo>
                  <a:lnTo>
                    <a:pt x="97679" y="0"/>
                  </a:lnTo>
                  <a:lnTo>
                    <a:pt x="77314" y="669"/>
                  </a:lnTo>
                  <a:lnTo>
                    <a:pt x="35623" y="113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SMARTInkShape-1819"/>
            <p:cNvSpPr/>
            <p:nvPr>
              <p:custDataLst>
                <p:tags r:id="rId160"/>
              </p:custDataLst>
            </p:nvPr>
          </p:nvSpPr>
          <p:spPr>
            <a:xfrm>
              <a:off x="3835400" y="5395140"/>
              <a:ext cx="196324" cy="218261"/>
            </a:xfrm>
            <a:custGeom>
              <a:avLst/>
              <a:gdLst/>
              <a:ahLst/>
              <a:cxnLst/>
              <a:rect l="0" t="0" r="0" b="0"/>
              <a:pathLst>
                <a:path w="196324" h="218261">
                  <a:moveTo>
                    <a:pt x="0" y="15060"/>
                  </a:moveTo>
                  <a:lnTo>
                    <a:pt x="0" y="15060"/>
                  </a:lnTo>
                  <a:lnTo>
                    <a:pt x="14305" y="754"/>
                  </a:lnTo>
                  <a:lnTo>
                    <a:pt x="24467" y="0"/>
                  </a:lnTo>
                  <a:lnTo>
                    <a:pt x="53987" y="5264"/>
                  </a:lnTo>
                  <a:lnTo>
                    <a:pt x="92064" y="27602"/>
                  </a:lnTo>
                  <a:lnTo>
                    <a:pt x="131675" y="53129"/>
                  </a:lnTo>
                  <a:lnTo>
                    <a:pt x="175214" y="89376"/>
                  </a:lnTo>
                  <a:lnTo>
                    <a:pt x="187852" y="99639"/>
                  </a:lnTo>
                  <a:lnTo>
                    <a:pt x="196323" y="103707"/>
                  </a:lnTo>
                  <a:lnTo>
                    <a:pt x="193323" y="103884"/>
                  </a:lnTo>
                  <a:lnTo>
                    <a:pt x="189873" y="107690"/>
                  </a:lnTo>
                  <a:lnTo>
                    <a:pt x="184577" y="114085"/>
                  </a:lnTo>
                  <a:lnTo>
                    <a:pt x="141741" y="144452"/>
                  </a:lnTo>
                  <a:lnTo>
                    <a:pt x="101167" y="177706"/>
                  </a:lnTo>
                  <a:lnTo>
                    <a:pt x="55640" y="209255"/>
                  </a:lnTo>
                  <a:lnTo>
                    <a:pt x="50129" y="214258"/>
                  </a:lnTo>
                  <a:lnTo>
                    <a:pt x="49647" y="215592"/>
                  </a:lnTo>
                  <a:lnTo>
                    <a:pt x="50800" y="2182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6" name="SMARTInkShape-Group355"/>
          <p:cNvGrpSpPr/>
          <p:nvPr/>
        </p:nvGrpSpPr>
        <p:grpSpPr>
          <a:xfrm>
            <a:off x="2933700" y="5277479"/>
            <a:ext cx="565151" cy="443872"/>
            <a:chOff x="2933700" y="5277479"/>
            <a:chExt cx="565151" cy="443872"/>
          </a:xfrm>
        </p:grpSpPr>
        <p:sp>
          <p:nvSpPr>
            <p:cNvPr id="460" name="SMARTInkShape-1820"/>
            <p:cNvSpPr/>
            <p:nvPr>
              <p:custDataLst>
                <p:tags r:id="rId149"/>
              </p:custDataLst>
            </p:nvPr>
          </p:nvSpPr>
          <p:spPr>
            <a:xfrm>
              <a:off x="3422650" y="5530850"/>
              <a:ext cx="76201" cy="190501"/>
            </a:xfrm>
            <a:custGeom>
              <a:avLst/>
              <a:gdLst/>
              <a:ahLst/>
              <a:cxnLst/>
              <a:rect l="0" t="0" r="0" b="0"/>
              <a:pathLst>
                <a:path w="76201" h="190501">
                  <a:moveTo>
                    <a:pt x="76200" y="0"/>
                  </a:moveTo>
                  <a:lnTo>
                    <a:pt x="76200" y="0"/>
                  </a:lnTo>
                  <a:lnTo>
                    <a:pt x="67362" y="0"/>
                  </a:lnTo>
                  <a:lnTo>
                    <a:pt x="61453" y="5645"/>
                  </a:lnTo>
                  <a:lnTo>
                    <a:pt x="37700" y="38974"/>
                  </a:lnTo>
                  <a:lnTo>
                    <a:pt x="19389" y="82096"/>
                  </a:lnTo>
                  <a:lnTo>
                    <a:pt x="10213" y="116046"/>
                  </a:lnTo>
                  <a:lnTo>
                    <a:pt x="3742" y="158703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SMARTInkShape-1821"/>
            <p:cNvSpPr/>
            <p:nvPr>
              <p:custDataLst>
                <p:tags r:id="rId150"/>
              </p:custDataLst>
            </p:nvPr>
          </p:nvSpPr>
          <p:spPr>
            <a:xfrm>
              <a:off x="3340100" y="5549900"/>
              <a:ext cx="88901" cy="63501"/>
            </a:xfrm>
            <a:custGeom>
              <a:avLst/>
              <a:gdLst/>
              <a:ahLst/>
              <a:cxnLst/>
              <a:rect l="0" t="0" r="0" b="0"/>
              <a:pathLst>
                <a:path w="88901" h="63501">
                  <a:moveTo>
                    <a:pt x="0" y="0"/>
                  </a:moveTo>
                  <a:lnTo>
                    <a:pt x="0" y="0"/>
                  </a:lnTo>
                  <a:lnTo>
                    <a:pt x="6481" y="705"/>
                  </a:lnTo>
                  <a:lnTo>
                    <a:pt x="15580" y="3371"/>
                  </a:lnTo>
                  <a:lnTo>
                    <a:pt x="32603" y="15580"/>
                  </a:lnTo>
                  <a:lnTo>
                    <a:pt x="78497" y="56600"/>
                  </a:lnTo>
                  <a:lnTo>
                    <a:pt x="8890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SMARTInkShape-1822"/>
            <p:cNvSpPr/>
            <p:nvPr>
              <p:custDataLst>
                <p:tags r:id="rId151"/>
              </p:custDataLst>
            </p:nvPr>
          </p:nvSpPr>
          <p:spPr>
            <a:xfrm>
              <a:off x="3213100" y="5645150"/>
              <a:ext cx="57151" cy="76201"/>
            </a:xfrm>
            <a:custGeom>
              <a:avLst/>
              <a:gdLst/>
              <a:ahLst/>
              <a:cxnLst/>
              <a:rect l="0" t="0" r="0" b="0"/>
              <a:pathLst>
                <a:path w="57151" h="76201">
                  <a:moveTo>
                    <a:pt x="57150" y="0"/>
                  </a:moveTo>
                  <a:lnTo>
                    <a:pt x="57150" y="0"/>
                  </a:lnTo>
                  <a:lnTo>
                    <a:pt x="50408" y="3371"/>
                  </a:lnTo>
                  <a:lnTo>
                    <a:pt x="18772" y="48794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SMARTInkShape-1823"/>
            <p:cNvSpPr/>
            <p:nvPr>
              <p:custDataLst>
                <p:tags r:id="rId152"/>
              </p:custDataLst>
            </p:nvPr>
          </p:nvSpPr>
          <p:spPr>
            <a:xfrm>
              <a:off x="3092450" y="5543550"/>
              <a:ext cx="133351" cy="171451"/>
            </a:xfrm>
            <a:custGeom>
              <a:avLst/>
              <a:gdLst/>
              <a:ahLst/>
              <a:cxnLst/>
              <a:rect l="0" t="0" r="0" b="0"/>
              <a:pathLst>
                <a:path w="133351" h="171451">
                  <a:moveTo>
                    <a:pt x="133350" y="0"/>
                  </a:moveTo>
                  <a:lnTo>
                    <a:pt x="133350" y="0"/>
                  </a:lnTo>
                  <a:lnTo>
                    <a:pt x="123211" y="706"/>
                  </a:lnTo>
                  <a:lnTo>
                    <a:pt x="115673" y="3371"/>
                  </a:lnTo>
                  <a:lnTo>
                    <a:pt x="103496" y="15580"/>
                  </a:lnTo>
                  <a:lnTo>
                    <a:pt x="76600" y="53172"/>
                  </a:lnTo>
                  <a:lnTo>
                    <a:pt x="42230" y="97182"/>
                  </a:lnTo>
                  <a:lnTo>
                    <a:pt x="11791" y="139689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SMARTInkShape-1824"/>
            <p:cNvSpPr/>
            <p:nvPr>
              <p:custDataLst>
                <p:tags r:id="rId153"/>
              </p:custDataLst>
            </p:nvPr>
          </p:nvSpPr>
          <p:spPr>
            <a:xfrm>
              <a:off x="3086100" y="5556250"/>
              <a:ext cx="120651" cy="120651"/>
            </a:xfrm>
            <a:custGeom>
              <a:avLst/>
              <a:gdLst/>
              <a:ahLst/>
              <a:cxnLst/>
              <a:rect l="0" t="0" r="0" b="0"/>
              <a:pathLst>
                <a:path w="120651" h="120651">
                  <a:moveTo>
                    <a:pt x="0" y="0"/>
                  </a:moveTo>
                  <a:lnTo>
                    <a:pt x="0" y="0"/>
                  </a:lnTo>
                  <a:lnTo>
                    <a:pt x="46453" y="25417"/>
                  </a:lnTo>
                  <a:lnTo>
                    <a:pt x="83808" y="66012"/>
                  </a:lnTo>
                  <a:lnTo>
                    <a:pt x="12065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SMARTInkShape-1825"/>
            <p:cNvSpPr/>
            <p:nvPr>
              <p:custDataLst>
                <p:tags r:id="rId154"/>
              </p:custDataLst>
            </p:nvPr>
          </p:nvSpPr>
          <p:spPr>
            <a:xfrm>
              <a:off x="2933700" y="5277479"/>
              <a:ext cx="160429" cy="323200"/>
            </a:xfrm>
            <a:custGeom>
              <a:avLst/>
              <a:gdLst/>
              <a:ahLst/>
              <a:cxnLst/>
              <a:rect l="0" t="0" r="0" b="0"/>
              <a:pathLst>
                <a:path w="160429" h="323200">
                  <a:moveTo>
                    <a:pt x="50800" y="88271"/>
                  </a:moveTo>
                  <a:lnTo>
                    <a:pt x="50800" y="88271"/>
                  </a:lnTo>
                  <a:lnTo>
                    <a:pt x="54171" y="91642"/>
                  </a:lnTo>
                  <a:lnTo>
                    <a:pt x="57707" y="93297"/>
                  </a:lnTo>
                  <a:lnTo>
                    <a:pt x="59638" y="93738"/>
                  </a:lnTo>
                  <a:lnTo>
                    <a:pt x="101885" y="89076"/>
                  </a:lnTo>
                  <a:lnTo>
                    <a:pt x="119836" y="82984"/>
                  </a:lnTo>
                  <a:lnTo>
                    <a:pt x="135811" y="73222"/>
                  </a:lnTo>
                  <a:lnTo>
                    <a:pt x="147614" y="61826"/>
                  </a:lnTo>
                  <a:lnTo>
                    <a:pt x="158822" y="36769"/>
                  </a:lnTo>
                  <a:lnTo>
                    <a:pt x="160428" y="20931"/>
                  </a:lnTo>
                  <a:lnTo>
                    <a:pt x="159869" y="13745"/>
                  </a:lnTo>
                  <a:lnTo>
                    <a:pt x="156674" y="8248"/>
                  </a:lnTo>
                  <a:lnTo>
                    <a:pt x="145598" y="259"/>
                  </a:lnTo>
                  <a:lnTo>
                    <a:pt x="127505" y="0"/>
                  </a:lnTo>
                  <a:lnTo>
                    <a:pt x="95400" y="9670"/>
                  </a:lnTo>
                  <a:lnTo>
                    <a:pt x="75561" y="21587"/>
                  </a:lnTo>
                  <a:lnTo>
                    <a:pt x="59688" y="38642"/>
                  </a:lnTo>
                  <a:lnTo>
                    <a:pt x="45594" y="68078"/>
                  </a:lnTo>
                  <a:lnTo>
                    <a:pt x="43691" y="99143"/>
                  </a:lnTo>
                  <a:lnTo>
                    <a:pt x="51639" y="120150"/>
                  </a:lnTo>
                  <a:lnTo>
                    <a:pt x="83108" y="162380"/>
                  </a:lnTo>
                  <a:lnTo>
                    <a:pt x="121884" y="204693"/>
                  </a:lnTo>
                  <a:lnTo>
                    <a:pt x="137426" y="225856"/>
                  </a:lnTo>
                  <a:lnTo>
                    <a:pt x="140301" y="235733"/>
                  </a:lnTo>
                  <a:lnTo>
                    <a:pt x="137850" y="254234"/>
                  </a:lnTo>
                  <a:lnTo>
                    <a:pt x="124061" y="271864"/>
                  </a:lnTo>
                  <a:lnTo>
                    <a:pt x="90617" y="295773"/>
                  </a:lnTo>
                  <a:lnTo>
                    <a:pt x="53190" y="314383"/>
                  </a:lnTo>
                  <a:lnTo>
                    <a:pt x="31401" y="322115"/>
                  </a:lnTo>
                  <a:lnTo>
                    <a:pt x="12310" y="323199"/>
                  </a:lnTo>
                  <a:lnTo>
                    <a:pt x="6795" y="322501"/>
                  </a:lnTo>
                  <a:lnTo>
                    <a:pt x="3825" y="321330"/>
                  </a:lnTo>
                  <a:lnTo>
                    <a:pt x="0" y="316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7" name="SMARTInkShape-1826"/>
          <p:cNvSpPr/>
          <p:nvPr>
            <p:custDataLst>
              <p:tags r:id="rId2"/>
            </p:custDataLst>
          </p:nvPr>
        </p:nvSpPr>
        <p:spPr>
          <a:xfrm>
            <a:off x="2045209" y="5281343"/>
            <a:ext cx="247142" cy="538859"/>
          </a:xfrm>
          <a:custGeom>
            <a:avLst/>
            <a:gdLst/>
            <a:ahLst/>
            <a:cxnLst/>
            <a:rect l="0" t="0" r="0" b="0"/>
            <a:pathLst>
              <a:path w="247142" h="538859">
                <a:moveTo>
                  <a:pt x="75691" y="90757"/>
                </a:moveTo>
                <a:lnTo>
                  <a:pt x="75691" y="90757"/>
                </a:lnTo>
                <a:lnTo>
                  <a:pt x="69916" y="95826"/>
                </a:lnTo>
                <a:lnTo>
                  <a:pt x="51926" y="105684"/>
                </a:lnTo>
                <a:lnTo>
                  <a:pt x="32823" y="108585"/>
                </a:lnTo>
                <a:lnTo>
                  <a:pt x="16031" y="106074"/>
                </a:lnTo>
                <a:lnTo>
                  <a:pt x="12634" y="104496"/>
                </a:lnTo>
                <a:lnTo>
                  <a:pt x="10370" y="102739"/>
                </a:lnTo>
                <a:lnTo>
                  <a:pt x="8860" y="100861"/>
                </a:lnTo>
                <a:lnTo>
                  <a:pt x="9265" y="97493"/>
                </a:lnTo>
                <a:lnTo>
                  <a:pt x="21935" y="74997"/>
                </a:lnTo>
                <a:lnTo>
                  <a:pt x="63190" y="27450"/>
                </a:lnTo>
                <a:lnTo>
                  <a:pt x="89123" y="4322"/>
                </a:lnTo>
                <a:lnTo>
                  <a:pt x="92244" y="130"/>
                </a:lnTo>
                <a:lnTo>
                  <a:pt x="93076" y="0"/>
                </a:lnTo>
                <a:lnTo>
                  <a:pt x="93631" y="619"/>
                </a:lnTo>
                <a:lnTo>
                  <a:pt x="94676" y="45123"/>
                </a:lnTo>
                <a:lnTo>
                  <a:pt x="94722" y="80999"/>
                </a:lnTo>
                <a:lnTo>
                  <a:pt x="94735" y="126749"/>
                </a:lnTo>
                <a:lnTo>
                  <a:pt x="94738" y="159435"/>
                </a:lnTo>
                <a:lnTo>
                  <a:pt x="92858" y="194659"/>
                </a:lnTo>
                <a:lnTo>
                  <a:pt x="88965" y="230774"/>
                </a:lnTo>
                <a:lnTo>
                  <a:pt x="82531" y="265641"/>
                </a:lnTo>
                <a:lnTo>
                  <a:pt x="70976" y="310261"/>
                </a:lnTo>
                <a:lnTo>
                  <a:pt x="55244" y="343551"/>
                </a:lnTo>
                <a:lnTo>
                  <a:pt x="48654" y="350303"/>
                </a:lnTo>
                <a:lnTo>
                  <a:pt x="33806" y="357805"/>
                </a:lnTo>
                <a:lnTo>
                  <a:pt x="19681" y="359258"/>
                </a:lnTo>
                <a:lnTo>
                  <a:pt x="12951" y="358658"/>
                </a:lnTo>
                <a:lnTo>
                  <a:pt x="7759" y="354730"/>
                </a:lnTo>
                <a:lnTo>
                  <a:pt x="108" y="340958"/>
                </a:lnTo>
                <a:lnTo>
                  <a:pt x="0" y="323078"/>
                </a:lnTo>
                <a:lnTo>
                  <a:pt x="6067" y="304077"/>
                </a:lnTo>
                <a:lnTo>
                  <a:pt x="26761" y="276808"/>
                </a:lnTo>
                <a:lnTo>
                  <a:pt x="70965" y="236346"/>
                </a:lnTo>
                <a:lnTo>
                  <a:pt x="107922" y="204920"/>
                </a:lnTo>
                <a:lnTo>
                  <a:pt x="154965" y="159325"/>
                </a:lnTo>
                <a:lnTo>
                  <a:pt x="184160" y="118756"/>
                </a:lnTo>
                <a:lnTo>
                  <a:pt x="207759" y="72351"/>
                </a:lnTo>
                <a:lnTo>
                  <a:pt x="212424" y="50496"/>
                </a:lnTo>
                <a:lnTo>
                  <a:pt x="212002" y="46983"/>
                </a:lnTo>
                <a:lnTo>
                  <a:pt x="211015" y="44641"/>
                </a:lnTo>
                <a:lnTo>
                  <a:pt x="208946" y="44490"/>
                </a:lnTo>
                <a:lnTo>
                  <a:pt x="202884" y="48088"/>
                </a:lnTo>
                <a:lnTo>
                  <a:pt x="181719" y="88652"/>
                </a:lnTo>
                <a:lnTo>
                  <a:pt x="167029" y="120866"/>
                </a:lnTo>
                <a:lnTo>
                  <a:pt x="152975" y="163876"/>
                </a:lnTo>
                <a:lnTo>
                  <a:pt x="146263" y="188186"/>
                </a:lnTo>
                <a:lnTo>
                  <a:pt x="139673" y="213565"/>
                </a:lnTo>
                <a:lnTo>
                  <a:pt x="133162" y="239657"/>
                </a:lnTo>
                <a:lnTo>
                  <a:pt x="126705" y="266223"/>
                </a:lnTo>
                <a:lnTo>
                  <a:pt x="120989" y="292402"/>
                </a:lnTo>
                <a:lnTo>
                  <a:pt x="115768" y="318320"/>
                </a:lnTo>
                <a:lnTo>
                  <a:pt x="110875" y="344065"/>
                </a:lnTo>
                <a:lnTo>
                  <a:pt x="107614" y="368990"/>
                </a:lnTo>
                <a:lnTo>
                  <a:pt x="105439" y="393368"/>
                </a:lnTo>
                <a:lnTo>
                  <a:pt x="103729" y="438328"/>
                </a:lnTo>
                <a:lnTo>
                  <a:pt x="105321" y="474773"/>
                </a:lnTo>
                <a:lnTo>
                  <a:pt x="116926" y="516317"/>
                </a:lnTo>
                <a:lnTo>
                  <a:pt x="129766" y="532249"/>
                </a:lnTo>
                <a:lnTo>
                  <a:pt x="137141" y="537485"/>
                </a:lnTo>
                <a:lnTo>
                  <a:pt x="144880" y="538858"/>
                </a:lnTo>
                <a:lnTo>
                  <a:pt x="161004" y="534742"/>
                </a:lnTo>
                <a:lnTo>
                  <a:pt x="167139" y="527151"/>
                </a:lnTo>
                <a:lnTo>
                  <a:pt x="175836" y="503667"/>
                </a:lnTo>
                <a:lnTo>
                  <a:pt x="180172" y="470652"/>
                </a:lnTo>
                <a:lnTo>
                  <a:pt x="182099" y="433872"/>
                </a:lnTo>
                <a:lnTo>
                  <a:pt x="182956" y="398710"/>
                </a:lnTo>
                <a:lnTo>
                  <a:pt x="182800" y="361268"/>
                </a:lnTo>
                <a:lnTo>
                  <a:pt x="178156" y="347070"/>
                </a:lnTo>
                <a:lnTo>
                  <a:pt x="179278" y="346300"/>
                </a:lnTo>
                <a:lnTo>
                  <a:pt x="184289" y="345443"/>
                </a:lnTo>
                <a:lnTo>
                  <a:pt x="226118" y="350285"/>
                </a:lnTo>
                <a:lnTo>
                  <a:pt x="247141" y="35110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8" name="SMARTInkShape-Group357"/>
          <p:cNvGrpSpPr/>
          <p:nvPr/>
        </p:nvGrpSpPr>
        <p:grpSpPr>
          <a:xfrm>
            <a:off x="8020050" y="3835400"/>
            <a:ext cx="1828801" cy="971551"/>
            <a:chOff x="8020050" y="3835400"/>
            <a:chExt cx="1828801" cy="971551"/>
          </a:xfrm>
        </p:grpSpPr>
        <p:sp>
          <p:nvSpPr>
            <p:cNvPr id="468" name="SMARTInkShape-1827"/>
            <p:cNvSpPr/>
            <p:nvPr>
              <p:custDataLst>
                <p:tags r:id="rId129"/>
              </p:custDataLst>
            </p:nvPr>
          </p:nvSpPr>
          <p:spPr>
            <a:xfrm>
              <a:off x="9728200" y="4299211"/>
              <a:ext cx="120651" cy="94990"/>
            </a:xfrm>
            <a:custGeom>
              <a:avLst/>
              <a:gdLst/>
              <a:ahLst/>
              <a:cxnLst/>
              <a:rect l="0" t="0" r="0" b="0"/>
              <a:pathLst>
                <a:path w="120651" h="94990">
                  <a:moveTo>
                    <a:pt x="0" y="6089"/>
                  </a:moveTo>
                  <a:lnTo>
                    <a:pt x="0" y="6089"/>
                  </a:lnTo>
                  <a:lnTo>
                    <a:pt x="10138" y="1725"/>
                  </a:lnTo>
                  <a:lnTo>
                    <a:pt x="29855" y="0"/>
                  </a:lnTo>
                  <a:lnTo>
                    <a:pt x="38197" y="3618"/>
                  </a:lnTo>
                  <a:lnTo>
                    <a:pt x="42400" y="6558"/>
                  </a:lnTo>
                  <a:lnTo>
                    <a:pt x="45200" y="10635"/>
                  </a:lnTo>
                  <a:lnTo>
                    <a:pt x="48311" y="20810"/>
                  </a:lnTo>
                  <a:lnTo>
                    <a:pt x="45931" y="34269"/>
                  </a:lnTo>
                  <a:lnTo>
                    <a:pt x="39462" y="48952"/>
                  </a:lnTo>
                  <a:lnTo>
                    <a:pt x="4481" y="91041"/>
                  </a:lnTo>
                  <a:lnTo>
                    <a:pt x="4399" y="92357"/>
                  </a:lnTo>
                  <a:lnTo>
                    <a:pt x="5050" y="93234"/>
                  </a:lnTo>
                  <a:lnTo>
                    <a:pt x="51701" y="94835"/>
                  </a:lnTo>
                  <a:lnTo>
                    <a:pt x="92538" y="94943"/>
                  </a:lnTo>
                  <a:lnTo>
                    <a:pt x="120650" y="949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SMARTInkShape-1828"/>
            <p:cNvSpPr/>
            <p:nvPr>
              <p:custDataLst>
                <p:tags r:id="rId130"/>
              </p:custDataLst>
            </p:nvPr>
          </p:nvSpPr>
          <p:spPr>
            <a:xfrm>
              <a:off x="9582150" y="4349750"/>
              <a:ext cx="80806" cy="222251"/>
            </a:xfrm>
            <a:custGeom>
              <a:avLst/>
              <a:gdLst/>
              <a:ahLst/>
              <a:cxnLst/>
              <a:rect l="0" t="0" r="0" b="0"/>
              <a:pathLst>
                <a:path w="80806" h="222251">
                  <a:moveTo>
                    <a:pt x="50800" y="0"/>
                  </a:moveTo>
                  <a:lnTo>
                    <a:pt x="50800" y="0"/>
                  </a:lnTo>
                  <a:lnTo>
                    <a:pt x="66380" y="18952"/>
                  </a:lnTo>
                  <a:lnTo>
                    <a:pt x="76661" y="51555"/>
                  </a:lnTo>
                  <a:lnTo>
                    <a:pt x="80805" y="95865"/>
                  </a:lnTo>
                  <a:lnTo>
                    <a:pt x="75291" y="138000"/>
                  </a:lnTo>
                  <a:lnTo>
                    <a:pt x="54605" y="173925"/>
                  </a:lnTo>
                  <a:lnTo>
                    <a:pt x="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SMARTInkShape-1829"/>
            <p:cNvSpPr/>
            <p:nvPr>
              <p:custDataLst>
                <p:tags r:id="rId131"/>
              </p:custDataLst>
            </p:nvPr>
          </p:nvSpPr>
          <p:spPr>
            <a:xfrm>
              <a:off x="9340850" y="4269892"/>
              <a:ext cx="177801" cy="16359"/>
            </a:xfrm>
            <a:custGeom>
              <a:avLst/>
              <a:gdLst/>
              <a:ahLst/>
              <a:cxnLst/>
              <a:rect l="0" t="0" r="0" b="0"/>
              <a:pathLst>
                <a:path w="177801" h="16359">
                  <a:moveTo>
                    <a:pt x="0" y="3658"/>
                  </a:moveTo>
                  <a:lnTo>
                    <a:pt x="0" y="3658"/>
                  </a:lnTo>
                  <a:lnTo>
                    <a:pt x="40094" y="0"/>
                  </a:lnTo>
                  <a:lnTo>
                    <a:pt x="77183" y="2260"/>
                  </a:lnTo>
                  <a:lnTo>
                    <a:pt x="119451" y="4655"/>
                  </a:lnTo>
                  <a:lnTo>
                    <a:pt x="177800" y="16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SMARTInkShape-1830"/>
            <p:cNvSpPr/>
            <p:nvPr>
              <p:custDataLst>
                <p:tags r:id="rId132"/>
              </p:custDataLst>
            </p:nvPr>
          </p:nvSpPr>
          <p:spPr>
            <a:xfrm>
              <a:off x="9485229" y="4344806"/>
              <a:ext cx="77872" cy="195445"/>
            </a:xfrm>
            <a:custGeom>
              <a:avLst/>
              <a:gdLst/>
              <a:ahLst/>
              <a:cxnLst/>
              <a:rect l="0" t="0" r="0" b="0"/>
              <a:pathLst>
                <a:path w="77872" h="195445">
                  <a:moveTo>
                    <a:pt x="77871" y="17644"/>
                  </a:moveTo>
                  <a:lnTo>
                    <a:pt x="77871" y="17644"/>
                  </a:lnTo>
                  <a:lnTo>
                    <a:pt x="77871" y="10902"/>
                  </a:lnTo>
                  <a:lnTo>
                    <a:pt x="75990" y="5710"/>
                  </a:lnTo>
                  <a:lnTo>
                    <a:pt x="74500" y="3338"/>
                  </a:lnTo>
                  <a:lnTo>
                    <a:pt x="72802" y="1757"/>
                  </a:lnTo>
                  <a:lnTo>
                    <a:pt x="69032" y="0"/>
                  </a:lnTo>
                  <a:lnTo>
                    <a:pt x="66334" y="942"/>
                  </a:lnTo>
                  <a:lnTo>
                    <a:pt x="59574" y="5752"/>
                  </a:lnTo>
                  <a:lnTo>
                    <a:pt x="32047" y="40693"/>
                  </a:lnTo>
                  <a:lnTo>
                    <a:pt x="13524" y="82482"/>
                  </a:lnTo>
                  <a:lnTo>
                    <a:pt x="0" y="129333"/>
                  </a:lnTo>
                  <a:lnTo>
                    <a:pt x="1198" y="171911"/>
                  </a:lnTo>
                  <a:lnTo>
                    <a:pt x="4904" y="186276"/>
                  </a:lnTo>
                  <a:lnTo>
                    <a:pt x="8516" y="191369"/>
                  </a:lnTo>
                  <a:lnTo>
                    <a:pt x="14371" y="1954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SMARTInkShape-1831"/>
            <p:cNvSpPr/>
            <p:nvPr>
              <p:custDataLst>
                <p:tags r:id="rId133"/>
              </p:custDataLst>
            </p:nvPr>
          </p:nvSpPr>
          <p:spPr>
            <a:xfrm>
              <a:off x="9340850" y="4340911"/>
              <a:ext cx="133351" cy="104090"/>
            </a:xfrm>
            <a:custGeom>
              <a:avLst/>
              <a:gdLst/>
              <a:ahLst/>
              <a:cxnLst/>
              <a:rect l="0" t="0" r="0" b="0"/>
              <a:pathLst>
                <a:path w="133351" h="104090">
                  <a:moveTo>
                    <a:pt x="0" y="8839"/>
                  </a:moveTo>
                  <a:lnTo>
                    <a:pt x="0" y="8839"/>
                  </a:lnTo>
                  <a:lnTo>
                    <a:pt x="5776" y="3770"/>
                  </a:lnTo>
                  <a:lnTo>
                    <a:pt x="12209" y="0"/>
                  </a:lnTo>
                  <a:lnTo>
                    <a:pt x="23536" y="1618"/>
                  </a:lnTo>
                  <a:lnTo>
                    <a:pt x="39388" y="9158"/>
                  </a:lnTo>
                  <a:lnTo>
                    <a:pt x="82176" y="42742"/>
                  </a:lnTo>
                  <a:lnTo>
                    <a:pt x="123161" y="90262"/>
                  </a:lnTo>
                  <a:lnTo>
                    <a:pt x="133350" y="104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SMARTInkShape-1832"/>
            <p:cNvSpPr/>
            <p:nvPr>
              <p:custDataLst>
                <p:tags r:id="rId134"/>
              </p:custDataLst>
            </p:nvPr>
          </p:nvSpPr>
          <p:spPr>
            <a:xfrm>
              <a:off x="9232900" y="4445000"/>
              <a:ext cx="57151" cy="12701"/>
            </a:xfrm>
            <a:custGeom>
              <a:avLst/>
              <a:gdLst/>
              <a:ahLst/>
              <a:cxnLst/>
              <a:rect l="0" t="0" r="0" b="0"/>
              <a:pathLst>
                <a:path w="57151" h="12701">
                  <a:moveTo>
                    <a:pt x="0" y="12700"/>
                  </a:moveTo>
                  <a:lnTo>
                    <a:pt x="0" y="12700"/>
                  </a:lnTo>
                  <a:lnTo>
                    <a:pt x="3370" y="9329"/>
                  </a:lnTo>
                  <a:lnTo>
                    <a:pt x="8789" y="7674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SMARTInkShape-1833"/>
            <p:cNvSpPr/>
            <p:nvPr>
              <p:custDataLst>
                <p:tags r:id="rId135"/>
              </p:custDataLst>
            </p:nvPr>
          </p:nvSpPr>
          <p:spPr>
            <a:xfrm>
              <a:off x="9093200" y="44386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SMARTInkShape-1834"/>
            <p:cNvSpPr/>
            <p:nvPr>
              <p:custDataLst>
                <p:tags r:id="rId136"/>
              </p:custDataLst>
            </p:nvPr>
          </p:nvSpPr>
          <p:spPr>
            <a:xfrm>
              <a:off x="9093200" y="4527550"/>
              <a:ext cx="3658" cy="44451"/>
            </a:xfrm>
            <a:custGeom>
              <a:avLst/>
              <a:gdLst/>
              <a:ahLst/>
              <a:cxnLst/>
              <a:rect l="0" t="0" r="0" b="0"/>
              <a:pathLst>
                <a:path w="3658" h="44451">
                  <a:moveTo>
                    <a:pt x="0" y="0"/>
                  </a:moveTo>
                  <a:lnTo>
                    <a:pt x="0" y="0"/>
                  </a:lnTo>
                  <a:lnTo>
                    <a:pt x="705" y="6479"/>
                  </a:lnTo>
                  <a:lnTo>
                    <a:pt x="3657" y="20970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SMARTInkShape-1835"/>
            <p:cNvSpPr/>
            <p:nvPr>
              <p:custDataLst>
                <p:tags r:id="rId137"/>
              </p:custDataLst>
            </p:nvPr>
          </p:nvSpPr>
          <p:spPr>
            <a:xfrm>
              <a:off x="8998344" y="4318417"/>
              <a:ext cx="50407" cy="228184"/>
            </a:xfrm>
            <a:custGeom>
              <a:avLst/>
              <a:gdLst/>
              <a:ahLst/>
              <a:cxnLst/>
              <a:rect l="0" t="0" r="0" b="0"/>
              <a:pathLst>
                <a:path w="50407" h="228184">
                  <a:moveTo>
                    <a:pt x="50406" y="18633"/>
                  </a:moveTo>
                  <a:lnTo>
                    <a:pt x="50406" y="18633"/>
                  </a:lnTo>
                  <a:lnTo>
                    <a:pt x="38849" y="988"/>
                  </a:lnTo>
                  <a:lnTo>
                    <a:pt x="36332" y="208"/>
                  </a:lnTo>
                  <a:lnTo>
                    <a:pt x="34674" y="0"/>
                  </a:lnTo>
                  <a:lnTo>
                    <a:pt x="32863" y="1272"/>
                  </a:lnTo>
                  <a:lnTo>
                    <a:pt x="19439" y="24038"/>
                  </a:lnTo>
                  <a:lnTo>
                    <a:pt x="8645" y="64700"/>
                  </a:lnTo>
                  <a:lnTo>
                    <a:pt x="1600" y="109316"/>
                  </a:lnTo>
                  <a:lnTo>
                    <a:pt x="0" y="151943"/>
                  </a:lnTo>
                  <a:lnTo>
                    <a:pt x="1538" y="194267"/>
                  </a:lnTo>
                  <a:lnTo>
                    <a:pt x="12306" y="2281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SMARTInkShape-1836"/>
            <p:cNvSpPr/>
            <p:nvPr>
              <p:custDataLst>
                <p:tags r:id="rId138"/>
              </p:custDataLst>
            </p:nvPr>
          </p:nvSpPr>
          <p:spPr>
            <a:xfrm>
              <a:off x="8890000" y="4324350"/>
              <a:ext cx="107951" cy="88901"/>
            </a:xfrm>
            <a:custGeom>
              <a:avLst/>
              <a:gdLst/>
              <a:ahLst/>
              <a:cxnLst/>
              <a:rect l="0" t="0" r="0" b="0"/>
              <a:pathLst>
                <a:path w="107951" h="88901">
                  <a:moveTo>
                    <a:pt x="0" y="0"/>
                  </a:moveTo>
                  <a:lnTo>
                    <a:pt x="0" y="0"/>
                  </a:lnTo>
                  <a:lnTo>
                    <a:pt x="11550" y="10139"/>
                  </a:lnTo>
                  <a:lnTo>
                    <a:pt x="50902" y="36595"/>
                  </a:lnTo>
                  <a:lnTo>
                    <a:pt x="96798" y="76068"/>
                  </a:lnTo>
                  <a:lnTo>
                    <a:pt x="10795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SMARTInkShape-1837"/>
            <p:cNvSpPr/>
            <p:nvPr>
              <p:custDataLst>
                <p:tags r:id="rId139"/>
              </p:custDataLst>
            </p:nvPr>
          </p:nvSpPr>
          <p:spPr>
            <a:xfrm>
              <a:off x="8718798" y="4281045"/>
              <a:ext cx="114053" cy="290956"/>
            </a:xfrm>
            <a:custGeom>
              <a:avLst/>
              <a:gdLst/>
              <a:ahLst/>
              <a:cxnLst/>
              <a:rect l="0" t="0" r="0" b="0"/>
              <a:pathLst>
                <a:path w="114053" h="290956">
                  <a:moveTo>
                    <a:pt x="88652" y="11555"/>
                  </a:moveTo>
                  <a:lnTo>
                    <a:pt x="88652" y="11555"/>
                  </a:lnTo>
                  <a:lnTo>
                    <a:pt x="88652" y="8184"/>
                  </a:lnTo>
                  <a:lnTo>
                    <a:pt x="86771" y="4648"/>
                  </a:lnTo>
                  <a:lnTo>
                    <a:pt x="85281" y="2717"/>
                  </a:lnTo>
                  <a:lnTo>
                    <a:pt x="81745" y="572"/>
                  </a:lnTo>
                  <a:lnTo>
                    <a:pt x="79813" y="0"/>
                  </a:lnTo>
                  <a:lnTo>
                    <a:pt x="66983" y="5936"/>
                  </a:lnTo>
                  <a:lnTo>
                    <a:pt x="49776" y="23374"/>
                  </a:lnTo>
                  <a:lnTo>
                    <a:pt x="24999" y="70465"/>
                  </a:lnTo>
                  <a:lnTo>
                    <a:pt x="12383" y="101002"/>
                  </a:lnTo>
                  <a:lnTo>
                    <a:pt x="3484" y="137152"/>
                  </a:lnTo>
                  <a:lnTo>
                    <a:pt x="0" y="174620"/>
                  </a:lnTo>
                  <a:lnTo>
                    <a:pt x="5507" y="207736"/>
                  </a:lnTo>
                  <a:lnTo>
                    <a:pt x="27250" y="247404"/>
                  </a:lnTo>
                  <a:lnTo>
                    <a:pt x="47957" y="264779"/>
                  </a:lnTo>
                  <a:lnTo>
                    <a:pt x="92373" y="284060"/>
                  </a:lnTo>
                  <a:lnTo>
                    <a:pt x="114052" y="2909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SMARTInkShape-1838"/>
            <p:cNvSpPr/>
            <p:nvPr>
              <p:custDataLst>
                <p:tags r:id="rId140"/>
              </p:custDataLst>
            </p:nvPr>
          </p:nvSpPr>
          <p:spPr>
            <a:xfrm>
              <a:off x="8318500" y="4172789"/>
              <a:ext cx="101601" cy="75362"/>
            </a:xfrm>
            <a:custGeom>
              <a:avLst/>
              <a:gdLst/>
              <a:ahLst/>
              <a:cxnLst/>
              <a:rect l="0" t="0" r="0" b="0"/>
              <a:pathLst>
                <a:path w="101601" h="75362">
                  <a:moveTo>
                    <a:pt x="0" y="30911"/>
                  </a:moveTo>
                  <a:lnTo>
                    <a:pt x="0" y="30911"/>
                  </a:lnTo>
                  <a:lnTo>
                    <a:pt x="3370" y="30911"/>
                  </a:lnTo>
                  <a:lnTo>
                    <a:pt x="6907" y="32793"/>
                  </a:lnTo>
                  <a:lnTo>
                    <a:pt x="8838" y="34282"/>
                  </a:lnTo>
                  <a:lnTo>
                    <a:pt x="9420" y="37390"/>
                  </a:lnTo>
                  <a:lnTo>
                    <a:pt x="8279" y="50470"/>
                  </a:lnTo>
                  <a:lnTo>
                    <a:pt x="10371" y="59441"/>
                  </a:lnTo>
                  <a:lnTo>
                    <a:pt x="7018" y="67611"/>
                  </a:lnTo>
                  <a:lnTo>
                    <a:pt x="7501" y="67372"/>
                  </a:lnTo>
                  <a:lnTo>
                    <a:pt x="9919" y="65225"/>
                  </a:lnTo>
                  <a:lnTo>
                    <a:pt x="11464" y="60038"/>
                  </a:lnTo>
                  <a:lnTo>
                    <a:pt x="15827" y="41839"/>
                  </a:lnTo>
                  <a:lnTo>
                    <a:pt x="28553" y="18566"/>
                  </a:lnTo>
                  <a:lnTo>
                    <a:pt x="36444" y="8727"/>
                  </a:lnTo>
                  <a:lnTo>
                    <a:pt x="44655" y="3412"/>
                  </a:lnTo>
                  <a:lnTo>
                    <a:pt x="57210" y="421"/>
                  </a:lnTo>
                  <a:lnTo>
                    <a:pt x="61423" y="0"/>
                  </a:lnTo>
                  <a:lnTo>
                    <a:pt x="69867" y="3297"/>
                  </a:lnTo>
                  <a:lnTo>
                    <a:pt x="74095" y="6152"/>
                  </a:lnTo>
                  <a:lnTo>
                    <a:pt x="86786" y="23654"/>
                  </a:lnTo>
                  <a:lnTo>
                    <a:pt x="97941" y="49782"/>
                  </a:lnTo>
                  <a:lnTo>
                    <a:pt x="101600" y="753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SMARTInkShape-1839"/>
            <p:cNvSpPr/>
            <p:nvPr>
              <p:custDataLst>
                <p:tags r:id="rId141"/>
              </p:custDataLst>
            </p:nvPr>
          </p:nvSpPr>
          <p:spPr>
            <a:xfrm>
              <a:off x="8471292" y="4699000"/>
              <a:ext cx="5959" cy="95251"/>
            </a:xfrm>
            <a:custGeom>
              <a:avLst/>
              <a:gdLst/>
              <a:ahLst/>
              <a:cxnLst/>
              <a:rect l="0" t="0" r="0" b="0"/>
              <a:pathLst>
                <a:path w="5959" h="95251">
                  <a:moveTo>
                    <a:pt x="5958" y="0"/>
                  </a:moveTo>
                  <a:lnTo>
                    <a:pt x="5958" y="0"/>
                  </a:lnTo>
                  <a:lnTo>
                    <a:pt x="2587" y="6742"/>
                  </a:lnTo>
                  <a:lnTo>
                    <a:pt x="0" y="46453"/>
                  </a:lnTo>
                  <a:lnTo>
                    <a:pt x="5958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SMARTInkShape-1840"/>
            <p:cNvSpPr/>
            <p:nvPr>
              <p:custDataLst>
                <p:tags r:id="rId142"/>
              </p:custDataLst>
            </p:nvPr>
          </p:nvSpPr>
          <p:spPr>
            <a:xfrm>
              <a:off x="8321191" y="4762500"/>
              <a:ext cx="54460" cy="6351"/>
            </a:xfrm>
            <a:custGeom>
              <a:avLst/>
              <a:gdLst/>
              <a:ahLst/>
              <a:cxnLst/>
              <a:rect l="0" t="0" r="0" b="0"/>
              <a:pathLst>
                <a:path w="54460" h="6351">
                  <a:moveTo>
                    <a:pt x="3659" y="6350"/>
                  </a:moveTo>
                  <a:lnTo>
                    <a:pt x="3659" y="6350"/>
                  </a:lnTo>
                  <a:lnTo>
                    <a:pt x="0" y="6350"/>
                  </a:lnTo>
                  <a:lnTo>
                    <a:pt x="544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SMARTInkShape-1841"/>
            <p:cNvSpPr/>
            <p:nvPr>
              <p:custDataLst>
                <p:tags r:id="rId143"/>
              </p:custDataLst>
            </p:nvPr>
          </p:nvSpPr>
          <p:spPr>
            <a:xfrm>
              <a:off x="8318500" y="4699000"/>
              <a:ext cx="63501" cy="6351"/>
            </a:xfrm>
            <a:custGeom>
              <a:avLst/>
              <a:gdLst/>
              <a:ahLst/>
              <a:cxnLst/>
              <a:rect l="0" t="0" r="0" b="0"/>
              <a:pathLst>
                <a:path w="63501" h="6351">
                  <a:moveTo>
                    <a:pt x="0" y="6350"/>
                  </a:moveTo>
                  <a:lnTo>
                    <a:pt x="0" y="6350"/>
                  </a:lnTo>
                  <a:lnTo>
                    <a:pt x="47530" y="883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SMARTInkShape-1842"/>
            <p:cNvSpPr/>
            <p:nvPr>
              <p:custDataLst>
                <p:tags r:id="rId144"/>
              </p:custDataLst>
            </p:nvPr>
          </p:nvSpPr>
          <p:spPr>
            <a:xfrm>
              <a:off x="8248650" y="466090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0" y="0"/>
                  </a:moveTo>
                  <a:lnTo>
                    <a:pt x="0" y="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SMARTInkShape-1843"/>
            <p:cNvSpPr/>
            <p:nvPr>
              <p:custDataLst>
                <p:tags r:id="rId145"/>
              </p:custDataLst>
            </p:nvPr>
          </p:nvSpPr>
          <p:spPr>
            <a:xfrm>
              <a:off x="8261350" y="4768850"/>
              <a:ext cx="12701" cy="38101"/>
            </a:xfrm>
            <a:custGeom>
              <a:avLst/>
              <a:gdLst/>
              <a:ahLst/>
              <a:cxnLst/>
              <a:rect l="0" t="0" r="0" b="0"/>
              <a:pathLst>
                <a:path w="12701" h="3810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8838" y="15580"/>
                  </a:lnTo>
                  <a:lnTo>
                    <a:pt x="1270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SMARTInkShape-1844"/>
            <p:cNvSpPr/>
            <p:nvPr>
              <p:custDataLst>
                <p:tags r:id="rId146"/>
              </p:custDataLst>
            </p:nvPr>
          </p:nvSpPr>
          <p:spPr>
            <a:xfrm>
              <a:off x="8312088" y="4273628"/>
              <a:ext cx="273113" cy="311073"/>
            </a:xfrm>
            <a:custGeom>
              <a:avLst/>
              <a:gdLst/>
              <a:ahLst/>
              <a:cxnLst/>
              <a:rect l="0" t="0" r="0" b="0"/>
              <a:pathLst>
                <a:path w="273113" h="311073">
                  <a:moveTo>
                    <a:pt x="241362" y="6272"/>
                  </a:moveTo>
                  <a:lnTo>
                    <a:pt x="241362" y="6272"/>
                  </a:lnTo>
                  <a:lnTo>
                    <a:pt x="235895" y="805"/>
                  </a:lnTo>
                  <a:lnTo>
                    <a:pt x="217412" y="0"/>
                  </a:lnTo>
                  <a:lnTo>
                    <a:pt x="179324" y="10076"/>
                  </a:lnTo>
                  <a:lnTo>
                    <a:pt x="134237" y="22999"/>
                  </a:lnTo>
                  <a:lnTo>
                    <a:pt x="99206" y="36519"/>
                  </a:lnTo>
                  <a:lnTo>
                    <a:pt x="66233" y="51935"/>
                  </a:lnTo>
                  <a:lnTo>
                    <a:pt x="25547" y="76482"/>
                  </a:lnTo>
                  <a:lnTo>
                    <a:pt x="7862" y="92509"/>
                  </a:lnTo>
                  <a:lnTo>
                    <a:pt x="0" y="106688"/>
                  </a:lnTo>
                  <a:lnTo>
                    <a:pt x="21" y="112727"/>
                  </a:lnTo>
                  <a:lnTo>
                    <a:pt x="2151" y="118164"/>
                  </a:lnTo>
                  <a:lnTo>
                    <a:pt x="5688" y="123200"/>
                  </a:lnTo>
                  <a:lnTo>
                    <a:pt x="27521" y="137030"/>
                  </a:lnTo>
                  <a:lnTo>
                    <a:pt x="70867" y="150686"/>
                  </a:lnTo>
                  <a:lnTo>
                    <a:pt x="114679" y="174971"/>
                  </a:lnTo>
                  <a:lnTo>
                    <a:pt x="117395" y="180121"/>
                  </a:lnTo>
                  <a:lnTo>
                    <a:pt x="117795" y="185672"/>
                  </a:lnTo>
                  <a:lnTo>
                    <a:pt x="116651" y="191489"/>
                  </a:lnTo>
                  <a:lnTo>
                    <a:pt x="94814" y="216530"/>
                  </a:lnTo>
                  <a:lnTo>
                    <a:pt x="54579" y="250116"/>
                  </a:lnTo>
                  <a:lnTo>
                    <a:pt x="8170" y="280213"/>
                  </a:lnTo>
                  <a:lnTo>
                    <a:pt x="3665" y="286303"/>
                  </a:lnTo>
                  <a:lnTo>
                    <a:pt x="4581" y="288914"/>
                  </a:lnTo>
                  <a:lnTo>
                    <a:pt x="11243" y="293698"/>
                  </a:lnTo>
                  <a:lnTo>
                    <a:pt x="53750" y="301812"/>
                  </a:lnTo>
                  <a:lnTo>
                    <a:pt x="83660" y="303429"/>
                  </a:lnTo>
                  <a:lnTo>
                    <a:pt x="121414" y="304147"/>
                  </a:lnTo>
                  <a:lnTo>
                    <a:pt x="163357" y="304467"/>
                  </a:lnTo>
                  <a:lnTo>
                    <a:pt x="205517" y="304608"/>
                  </a:lnTo>
                  <a:lnTo>
                    <a:pt x="248693" y="308059"/>
                  </a:lnTo>
                  <a:lnTo>
                    <a:pt x="273112" y="3110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SMARTInkShape-1845"/>
            <p:cNvSpPr/>
            <p:nvPr>
              <p:custDataLst>
                <p:tags r:id="rId147"/>
              </p:custDataLst>
            </p:nvPr>
          </p:nvSpPr>
          <p:spPr>
            <a:xfrm>
              <a:off x="8020050" y="4154062"/>
              <a:ext cx="1663701" cy="561581"/>
            </a:xfrm>
            <a:custGeom>
              <a:avLst/>
              <a:gdLst/>
              <a:ahLst/>
              <a:cxnLst/>
              <a:rect l="0" t="0" r="0" b="0"/>
              <a:pathLst>
                <a:path w="1663701" h="561581">
                  <a:moveTo>
                    <a:pt x="0" y="475088"/>
                  </a:moveTo>
                  <a:lnTo>
                    <a:pt x="0" y="475088"/>
                  </a:lnTo>
                  <a:lnTo>
                    <a:pt x="8839" y="513812"/>
                  </a:lnTo>
                  <a:lnTo>
                    <a:pt x="24702" y="558569"/>
                  </a:lnTo>
                  <a:lnTo>
                    <a:pt x="26346" y="560376"/>
                  </a:lnTo>
                  <a:lnTo>
                    <a:pt x="28147" y="561580"/>
                  </a:lnTo>
                  <a:lnTo>
                    <a:pt x="30054" y="558855"/>
                  </a:lnTo>
                  <a:lnTo>
                    <a:pt x="38183" y="523489"/>
                  </a:lnTo>
                  <a:lnTo>
                    <a:pt x="41664" y="491661"/>
                  </a:lnTo>
                  <a:lnTo>
                    <a:pt x="43212" y="449292"/>
                  </a:lnTo>
                  <a:lnTo>
                    <a:pt x="42919" y="421908"/>
                  </a:lnTo>
                  <a:lnTo>
                    <a:pt x="42018" y="390951"/>
                  </a:lnTo>
                  <a:lnTo>
                    <a:pt x="40712" y="357613"/>
                  </a:lnTo>
                  <a:lnTo>
                    <a:pt x="39842" y="322688"/>
                  </a:lnTo>
                  <a:lnTo>
                    <a:pt x="39260" y="286705"/>
                  </a:lnTo>
                  <a:lnTo>
                    <a:pt x="38874" y="250016"/>
                  </a:lnTo>
                  <a:lnTo>
                    <a:pt x="38616" y="215679"/>
                  </a:lnTo>
                  <a:lnTo>
                    <a:pt x="38444" y="182909"/>
                  </a:lnTo>
                  <a:lnTo>
                    <a:pt x="38329" y="151186"/>
                  </a:lnTo>
                  <a:lnTo>
                    <a:pt x="39663" y="124392"/>
                  </a:lnTo>
                  <a:lnTo>
                    <a:pt x="44910" y="79569"/>
                  </a:lnTo>
                  <a:lnTo>
                    <a:pt x="52425" y="36086"/>
                  </a:lnTo>
                  <a:lnTo>
                    <a:pt x="56922" y="7658"/>
                  </a:lnTo>
                  <a:lnTo>
                    <a:pt x="58409" y="4718"/>
                  </a:lnTo>
                  <a:lnTo>
                    <a:pt x="60106" y="2758"/>
                  </a:lnTo>
                  <a:lnTo>
                    <a:pt x="65754" y="581"/>
                  </a:lnTo>
                  <a:lnTo>
                    <a:pt x="69237" y="0"/>
                  </a:lnTo>
                  <a:lnTo>
                    <a:pt x="74986" y="1236"/>
                  </a:lnTo>
                  <a:lnTo>
                    <a:pt x="88034" y="9032"/>
                  </a:lnTo>
                  <a:lnTo>
                    <a:pt x="127612" y="14977"/>
                  </a:lnTo>
                  <a:lnTo>
                    <a:pt x="164340" y="12870"/>
                  </a:lnTo>
                  <a:lnTo>
                    <a:pt x="201921" y="12130"/>
                  </a:lnTo>
                  <a:lnTo>
                    <a:pt x="227042" y="11933"/>
                  </a:lnTo>
                  <a:lnTo>
                    <a:pt x="255783" y="11801"/>
                  </a:lnTo>
                  <a:lnTo>
                    <a:pt x="286939" y="11714"/>
                  </a:lnTo>
                  <a:lnTo>
                    <a:pt x="326759" y="10949"/>
                  </a:lnTo>
                  <a:lnTo>
                    <a:pt x="372357" y="9734"/>
                  </a:lnTo>
                  <a:lnTo>
                    <a:pt x="421804" y="8219"/>
                  </a:lnTo>
                  <a:lnTo>
                    <a:pt x="476641" y="7914"/>
                  </a:lnTo>
                  <a:lnTo>
                    <a:pt x="535072" y="8416"/>
                  </a:lnTo>
                  <a:lnTo>
                    <a:pt x="595898" y="9457"/>
                  </a:lnTo>
                  <a:lnTo>
                    <a:pt x="661143" y="11562"/>
                  </a:lnTo>
                  <a:lnTo>
                    <a:pt x="729335" y="14376"/>
                  </a:lnTo>
                  <a:lnTo>
                    <a:pt x="799489" y="17663"/>
                  </a:lnTo>
                  <a:lnTo>
                    <a:pt x="873070" y="21971"/>
                  </a:lnTo>
                  <a:lnTo>
                    <a:pt x="948937" y="26960"/>
                  </a:lnTo>
                  <a:lnTo>
                    <a:pt x="1026323" y="32403"/>
                  </a:lnTo>
                  <a:lnTo>
                    <a:pt x="1103316" y="38853"/>
                  </a:lnTo>
                  <a:lnTo>
                    <a:pt x="1180043" y="45976"/>
                  </a:lnTo>
                  <a:lnTo>
                    <a:pt x="1256595" y="53547"/>
                  </a:lnTo>
                  <a:lnTo>
                    <a:pt x="1325269" y="60711"/>
                  </a:lnTo>
                  <a:lnTo>
                    <a:pt x="1388689" y="67604"/>
                  </a:lnTo>
                  <a:lnTo>
                    <a:pt x="1448610" y="74314"/>
                  </a:lnTo>
                  <a:lnTo>
                    <a:pt x="1499140" y="80200"/>
                  </a:lnTo>
                  <a:lnTo>
                    <a:pt x="1543410" y="85535"/>
                  </a:lnTo>
                  <a:lnTo>
                    <a:pt x="1583505" y="90503"/>
                  </a:lnTo>
                  <a:lnTo>
                    <a:pt x="1663700" y="1004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SMARTInkShape-1846"/>
            <p:cNvSpPr/>
            <p:nvPr>
              <p:custDataLst>
                <p:tags r:id="rId148"/>
              </p:custDataLst>
            </p:nvPr>
          </p:nvSpPr>
          <p:spPr>
            <a:xfrm>
              <a:off x="8216900" y="3835400"/>
              <a:ext cx="1447801" cy="133351"/>
            </a:xfrm>
            <a:custGeom>
              <a:avLst/>
              <a:gdLst/>
              <a:ahLst/>
              <a:cxnLst/>
              <a:rect l="0" t="0" r="0" b="0"/>
              <a:pathLst>
                <a:path w="1447801" h="133351">
                  <a:moveTo>
                    <a:pt x="0" y="0"/>
                  </a:moveTo>
                  <a:lnTo>
                    <a:pt x="0" y="0"/>
                  </a:lnTo>
                  <a:lnTo>
                    <a:pt x="5775" y="5069"/>
                  </a:lnTo>
                  <a:lnTo>
                    <a:pt x="23765" y="14927"/>
                  </a:lnTo>
                  <a:lnTo>
                    <a:pt x="62091" y="20388"/>
                  </a:lnTo>
                  <a:lnTo>
                    <a:pt x="102358" y="22034"/>
                  </a:lnTo>
                  <a:lnTo>
                    <a:pt x="140036" y="21082"/>
                  </a:lnTo>
                  <a:lnTo>
                    <a:pt x="163913" y="21815"/>
                  </a:lnTo>
                  <a:lnTo>
                    <a:pt x="189709" y="23010"/>
                  </a:lnTo>
                  <a:lnTo>
                    <a:pt x="219606" y="24512"/>
                  </a:lnTo>
                  <a:lnTo>
                    <a:pt x="252237" y="26219"/>
                  </a:lnTo>
                  <a:lnTo>
                    <a:pt x="286691" y="28063"/>
                  </a:lnTo>
                  <a:lnTo>
                    <a:pt x="327299" y="29997"/>
                  </a:lnTo>
                  <a:lnTo>
                    <a:pt x="372011" y="31993"/>
                  </a:lnTo>
                  <a:lnTo>
                    <a:pt x="419457" y="34029"/>
                  </a:lnTo>
                  <a:lnTo>
                    <a:pt x="470138" y="37502"/>
                  </a:lnTo>
                  <a:lnTo>
                    <a:pt x="522974" y="41935"/>
                  </a:lnTo>
                  <a:lnTo>
                    <a:pt x="577249" y="47006"/>
                  </a:lnTo>
                  <a:lnTo>
                    <a:pt x="633187" y="52504"/>
                  </a:lnTo>
                  <a:lnTo>
                    <a:pt x="690237" y="58286"/>
                  </a:lnTo>
                  <a:lnTo>
                    <a:pt x="748025" y="64257"/>
                  </a:lnTo>
                  <a:lnTo>
                    <a:pt x="804894" y="70355"/>
                  </a:lnTo>
                  <a:lnTo>
                    <a:pt x="861151" y="76537"/>
                  </a:lnTo>
                  <a:lnTo>
                    <a:pt x="917001" y="82774"/>
                  </a:lnTo>
                  <a:lnTo>
                    <a:pt x="972578" y="89050"/>
                  </a:lnTo>
                  <a:lnTo>
                    <a:pt x="1027974" y="95350"/>
                  </a:lnTo>
                  <a:lnTo>
                    <a:pt x="1083249" y="101666"/>
                  </a:lnTo>
                  <a:lnTo>
                    <a:pt x="1136326" y="107288"/>
                  </a:lnTo>
                  <a:lnTo>
                    <a:pt x="1187941" y="112448"/>
                  </a:lnTo>
                  <a:lnTo>
                    <a:pt x="1238576" y="117298"/>
                  </a:lnTo>
                  <a:lnTo>
                    <a:pt x="1284329" y="121238"/>
                  </a:lnTo>
                  <a:lnTo>
                    <a:pt x="1326825" y="124570"/>
                  </a:lnTo>
                  <a:lnTo>
                    <a:pt x="1367150" y="127496"/>
                  </a:lnTo>
                  <a:lnTo>
                    <a:pt x="144780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9" name="SMARTInkShape-1847"/>
          <p:cNvSpPr/>
          <p:nvPr>
            <p:custDataLst>
              <p:tags r:id="rId3"/>
            </p:custDataLst>
          </p:nvPr>
        </p:nvSpPr>
        <p:spPr>
          <a:xfrm>
            <a:off x="7664450" y="4603750"/>
            <a:ext cx="9526" cy="1"/>
          </a:xfrm>
          <a:custGeom>
            <a:avLst/>
            <a:gdLst/>
            <a:ahLst/>
            <a:cxnLst/>
            <a:rect l="0" t="0" r="0" b="0"/>
            <a:pathLst>
              <a:path w="9526" h="1">
                <a:moveTo>
                  <a:pt x="0" y="0"/>
                </a:moveTo>
                <a:lnTo>
                  <a:pt x="0" y="0"/>
                </a:lnTo>
                <a:lnTo>
                  <a:pt x="9525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1" name="SMARTInkShape-Group359"/>
          <p:cNvGrpSpPr/>
          <p:nvPr/>
        </p:nvGrpSpPr>
        <p:grpSpPr>
          <a:xfrm>
            <a:off x="5795557" y="4103446"/>
            <a:ext cx="1392644" cy="449505"/>
            <a:chOff x="5795557" y="4103446"/>
            <a:chExt cx="1392644" cy="449505"/>
          </a:xfrm>
        </p:grpSpPr>
        <p:sp>
          <p:nvSpPr>
            <p:cNvPr id="490" name="SMARTInkShape-1848"/>
            <p:cNvSpPr/>
            <p:nvPr>
              <p:custDataLst>
                <p:tags r:id="rId118"/>
              </p:custDataLst>
            </p:nvPr>
          </p:nvSpPr>
          <p:spPr>
            <a:xfrm>
              <a:off x="7016750" y="4103446"/>
              <a:ext cx="171451" cy="138355"/>
            </a:xfrm>
            <a:custGeom>
              <a:avLst/>
              <a:gdLst/>
              <a:ahLst/>
              <a:cxnLst/>
              <a:rect l="0" t="0" r="0" b="0"/>
              <a:pathLst>
                <a:path w="171451" h="138355">
                  <a:moveTo>
                    <a:pt x="0" y="11354"/>
                  </a:moveTo>
                  <a:lnTo>
                    <a:pt x="0" y="11354"/>
                  </a:lnTo>
                  <a:lnTo>
                    <a:pt x="3370" y="7983"/>
                  </a:lnTo>
                  <a:lnTo>
                    <a:pt x="44829" y="94"/>
                  </a:lnTo>
                  <a:lnTo>
                    <a:pt x="56613" y="0"/>
                  </a:lnTo>
                  <a:lnTo>
                    <a:pt x="66553" y="2309"/>
                  </a:lnTo>
                  <a:lnTo>
                    <a:pt x="70475" y="5325"/>
                  </a:lnTo>
                  <a:lnTo>
                    <a:pt x="76712" y="14319"/>
                  </a:lnTo>
                  <a:lnTo>
                    <a:pt x="80821" y="34653"/>
                  </a:lnTo>
                  <a:lnTo>
                    <a:pt x="75296" y="58552"/>
                  </a:lnTo>
                  <a:lnTo>
                    <a:pt x="55716" y="86842"/>
                  </a:lnTo>
                  <a:lnTo>
                    <a:pt x="21874" y="122746"/>
                  </a:lnTo>
                  <a:lnTo>
                    <a:pt x="22344" y="124421"/>
                  </a:lnTo>
                  <a:lnTo>
                    <a:pt x="26629" y="128163"/>
                  </a:lnTo>
                  <a:lnTo>
                    <a:pt x="47087" y="134237"/>
                  </a:lnTo>
                  <a:lnTo>
                    <a:pt x="82235" y="137134"/>
                  </a:lnTo>
                  <a:lnTo>
                    <a:pt x="120556" y="137992"/>
                  </a:lnTo>
                  <a:lnTo>
                    <a:pt x="171450" y="1383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SMARTInkShape-1849"/>
            <p:cNvSpPr/>
            <p:nvPr>
              <p:custDataLst>
                <p:tags r:id="rId119"/>
              </p:custDataLst>
            </p:nvPr>
          </p:nvSpPr>
          <p:spPr>
            <a:xfrm>
              <a:off x="6915150" y="4229100"/>
              <a:ext cx="55443" cy="285751"/>
            </a:xfrm>
            <a:custGeom>
              <a:avLst/>
              <a:gdLst/>
              <a:ahLst/>
              <a:cxnLst/>
              <a:rect l="0" t="0" r="0" b="0"/>
              <a:pathLst>
                <a:path w="55443" h="285751">
                  <a:moveTo>
                    <a:pt x="0" y="0"/>
                  </a:moveTo>
                  <a:lnTo>
                    <a:pt x="0" y="0"/>
                  </a:lnTo>
                  <a:lnTo>
                    <a:pt x="10113" y="0"/>
                  </a:lnTo>
                  <a:lnTo>
                    <a:pt x="20722" y="5644"/>
                  </a:lnTo>
                  <a:lnTo>
                    <a:pt x="26515" y="10113"/>
                  </a:lnTo>
                  <a:lnTo>
                    <a:pt x="41409" y="36628"/>
                  </a:lnTo>
                  <a:lnTo>
                    <a:pt x="51388" y="74666"/>
                  </a:lnTo>
                  <a:lnTo>
                    <a:pt x="55442" y="120587"/>
                  </a:lnTo>
                  <a:lnTo>
                    <a:pt x="54510" y="155194"/>
                  </a:lnTo>
                  <a:lnTo>
                    <a:pt x="50332" y="190331"/>
                  </a:lnTo>
                  <a:lnTo>
                    <a:pt x="34668" y="236467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SMARTInkShape-1850"/>
            <p:cNvSpPr/>
            <p:nvPr>
              <p:custDataLst>
                <p:tags r:id="rId120"/>
              </p:custDataLst>
            </p:nvPr>
          </p:nvSpPr>
          <p:spPr>
            <a:xfrm>
              <a:off x="6534150" y="4203700"/>
              <a:ext cx="177801" cy="38101"/>
            </a:xfrm>
            <a:custGeom>
              <a:avLst/>
              <a:gdLst/>
              <a:ahLst/>
              <a:cxnLst/>
              <a:rect l="0" t="0" r="0" b="0"/>
              <a:pathLst>
                <a:path w="177801" h="38101">
                  <a:moveTo>
                    <a:pt x="0" y="38100"/>
                  </a:moveTo>
                  <a:lnTo>
                    <a:pt x="0" y="38100"/>
                  </a:lnTo>
                  <a:lnTo>
                    <a:pt x="3370" y="34729"/>
                  </a:lnTo>
                  <a:lnTo>
                    <a:pt x="44258" y="23353"/>
                  </a:lnTo>
                  <a:lnTo>
                    <a:pt x="86256" y="13975"/>
                  </a:lnTo>
                  <a:lnTo>
                    <a:pt x="132566" y="6727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SMARTInkShape-1851"/>
            <p:cNvSpPr/>
            <p:nvPr>
              <p:custDataLst>
                <p:tags r:id="rId121"/>
              </p:custDataLst>
            </p:nvPr>
          </p:nvSpPr>
          <p:spPr>
            <a:xfrm>
              <a:off x="6635750" y="4314342"/>
              <a:ext cx="139701" cy="187809"/>
            </a:xfrm>
            <a:custGeom>
              <a:avLst/>
              <a:gdLst/>
              <a:ahLst/>
              <a:cxnLst/>
              <a:rect l="0" t="0" r="0" b="0"/>
              <a:pathLst>
                <a:path w="139701" h="187809">
                  <a:moveTo>
                    <a:pt x="139700" y="3658"/>
                  </a:moveTo>
                  <a:lnTo>
                    <a:pt x="139700" y="3658"/>
                  </a:lnTo>
                  <a:lnTo>
                    <a:pt x="136329" y="287"/>
                  </a:lnTo>
                  <a:lnTo>
                    <a:pt x="133925" y="0"/>
                  </a:lnTo>
                  <a:lnTo>
                    <a:pt x="127491" y="1562"/>
                  </a:lnTo>
                  <a:lnTo>
                    <a:pt x="115934" y="9779"/>
                  </a:lnTo>
                  <a:lnTo>
                    <a:pt x="86397" y="46884"/>
                  </a:lnTo>
                  <a:lnTo>
                    <a:pt x="57910" y="93570"/>
                  </a:lnTo>
                  <a:lnTo>
                    <a:pt x="31900" y="137783"/>
                  </a:lnTo>
                  <a:lnTo>
                    <a:pt x="0" y="187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SMARTInkShape-1852"/>
            <p:cNvSpPr/>
            <p:nvPr>
              <p:custDataLst>
                <p:tags r:id="rId122"/>
              </p:custDataLst>
            </p:nvPr>
          </p:nvSpPr>
          <p:spPr>
            <a:xfrm>
              <a:off x="6603998" y="4293123"/>
              <a:ext cx="146053" cy="177278"/>
            </a:xfrm>
            <a:custGeom>
              <a:avLst/>
              <a:gdLst/>
              <a:ahLst/>
              <a:cxnLst/>
              <a:rect l="0" t="0" r="0" b="0"/>
              <a:pathLst>
                <a:path w="146053" h="177278">
                  <a:moveTo>
                    <a:pt x="2" y="12177"/>
                  </a:moveTo>
                  <a:lnTo>
                    <a:pt x="2" y="12177"/>
                  </a:lnTo>
                  <a:lnTo>
                    <a:pt x="0" y="1242"/>
                  </a:lnTo>
                  <a:lnTo>
                    <a:pt x="707" y="654"/>
                  </a:lnTo>
                  <a:lnTo>
                    <a:pt x="3372" y="0"/>
                  </a:lnTo>
                  <a:lnTo>
                    <a:pt x="39348" y="32780"/>
                  </a:lnTo>
                  <a:lnTo>
                    <a:pt x="73913" y="77238"/>
                  </a:lnTo>
                  <a:lnTo>
                    <a:pt x="98729" y="113534"/>
                  </a:lnTo>
                  <a:lnTo>
                    <a:pt x="126434" y="153997"/>
                  </a:lnTo>
                  <a:lnTo>
                    <a:pt x="146052" y="1772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SMARTInkShape-1853"/>
            <p:cNvSpPr/>
            <p:nvPr>
              <p:custDataLst>
                <p:tags r:id="rId123"/>
              </p:custDataLst>
            </p:nvPr>
          </p:nvSpPr>
          <p:spPr>
            <a:xfrm>
              <a:off x="6381750" y="4432300"/>
              <a:ext cx="139701" cy="6351"/>
            </a:xfrm>
            <a:custGeom>
              <a:avLst/>
              <a:gdLst/>
              <a:ahLst/>
              <a:cxnLst/>
              <a:rect l="0" t="0" r="0" b="0"/>
              <a:pathLst>
                <a:path w="139701" h="6351">
                  <a:moveTo>
                    <a:pt x="0" y="6350"/>
                  </a:moveTo>
                  <a:lnTo>
                    <a:pt x="0" y="6350"/>
                  </a:lnTo>
                  <a:lnTo>
                    <a:pt x="38974" y="5644"/>
                  </a:lnTo>
                  <a:lnTo>
                    <a:pt x="82095" y="1324"/>
                  </a:lnTo>
                  <a:lnTo>
                    <a:pt x="127515" y="174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SMARTInkShape-1854"/>
            <p:cNvSpPr/>
            <p:nvPr>
              <p:custDataLst>
                <p:tags r:id="rId124"/>
              </p:custDataLst>
            </p:nvPr>
          </p:nvSpPr>
          <p:spPr>
            <a:xfrm>
              <a:off x="6168498" y="4356100"/>
              <a:ext cx="44394" cy="37454"/>
            </a:xfrm>
            <a:custGeom>
              <a:avLst/>
              <a:gdLst/>
              <a:ahLst/>
              <a:cxnLst/>
              <a:rect l="0" t="0" r="0" b="0"/>
              <a:pathLst>
                <a:path w="44394" h="37454">
                  <a:moveTo>
                    <a:pt x="16402" y="6350"/>
                  </a:moveTo>
                  <a:lnTo>
                    <a:pt x="16402" y="6350"/>
                  </a:lnTo>
                  <a:lnTo>
                    <a:pt x="3309" y="15784"/>
                  </a:lnTo>
                  <a:lnTo>
                    <a:pt x="0" y="20656"/>
                  </a:lnTo>
                  <a:lnTo>
                    <a:pt x="529" y="23648"/>
                  </a:lnTo>
                  <a:lnTo>
                    <a:pt x="4879" y="30736"/>
                  </a:lnTo>
                  <a:lnTo>
                    <a:pt x="8015" y="33190"/>
                  </a:lnTo>
                  <a:lnTo>
                    <a:pt x="15261" y="35918"/>
                  </a:lnTo>
                  <a:lnTo>
                    <a:pt x="27275" y="37453"/>
                  </a:lnTo>
                  <a:lnTo>
                    <a:pt x="30706" y="36257"/>
                  </a:lnTo>
                  <a:lnTo>
                    <a:pt x="36400" y="31166"/>
                  </a:lnTo>
                  <a:lnTo>
                    <a:pt x="43573" y="20367"/>
                  </a:lnTo>
                  <a:lnTo>
                    <a:pt x="44393" y="17105"/>
                  </a:lnTo>
                  <a:lnTo>
                    <a:pt x="44236" y="14226"/>
                  </a:lnTo>
                  <a:lnTo>
                    <a:pt x="43424" y="11600"/>
                  </a:lnTo>
                  <a:lnTo>
                    <a:pt x="36877" y="6802"/>
                  </a:lnTo>
                  <a:lnTo>
                    <a:pt x="27619" y="3023"/>
                  </a:lnTo>
                  <a:lnTo>
                    <a:pt x="100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SMARTInkShape-1855"/>
            <p:cNvSpPr/>
            <p:nvPr>
              <p:custDataLst>
                <p:tags r:id="rId125"/>
              </p:custDataLst>
            </p:nvPr>
          </p:nvSpPr>
          <p:spPr>
            <a:xfrm>
              <a:off x="6174893" y="4483100"/>
              <a:ext cx="3658" cy="44451"/>
            </a:xfrm>
            <a:custGeom>
              <a:avLst/>
              <a:gdLst/>
              <a:ahLst/>
              <a:cxnLst/>
              <a:rect l="0" t="0" r="0" b="0"/>
              <a:pathLst>
                <a:path w="3658" h="44451">
                  <a:moveTo>
                    <a:pt x="3657" y="0"/>
                  </a:moveTo>
                  <a:lnTo>
                    <a:pt x="3657" y="0"/>
                  </a:lnTo>
                  <a:lnTo>
                    <a:pt x="3657" y="3371"/>
                  </a:lnTo>
                  <a:lnTo>
                    <a:pt x="0" y="15901"/>
                  </a:lnTo>
                  <a:lnTo>
                    <a:pt x="3657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SMARTInkShape-1856"/>
            <p:cNvSpPr/>
            <p:nvPr>
              <p:custDataLst>
                <p:tags r:id="rId126"/>
              </p:custDataLst>
            </p:nvPr>
          </p:nvSpPr>
          <p:spPr>
            <a:xfrm>
              <a:off x="5994400" y="4295292"/>
              <a:ext cx="101601" cy="219559"/>
            </a:xfrm>
            <a:custGeom>
              <a:avLst/>
              <a:gdLst/>
              <a:ahLst/>
              <a:cxnLst/>
              <a:rect l="0" t="0" r="0" b="0"/>
              <a:pathLst>
                <a:path w="101601" h="219559">
                  <a:moveTo>
                    <a:pt x="101600" y="3658"/>
                  </a:moveTo>
                  <a:lnTo>
                    <a:pt x="101600" y="3658"/>
                  </a:lnTo>
                  <a:lnTo>
                    <a:pt x="98229" y="287"/>
                  </a:lnTo>
                  <a:lnTo>
                    <a:pt x="96530" y="0"/>
                  </a:lnTo>
                  <a:lnTo>
                    <a:pt x="94693" y="514"/>
                  </a:lnTo>
                  <a:lnTo>
                    <a:pt x="92761" y="1562"/>
                  </a:lnTo>
                  <a:lnTo>
                    <a:pt x="77029" y="24521"/>
                  </a:lnTo>
                  <a:lnTo>
                    <a:pt x="60423" y="60016"/>
                  </a:lnTo>
                  <a:lnTo>
                    <a:pt x="43538" y="99770"/>
                  </a:lnTo>
                  <a:lnTo>
                    <a:pt x="25836" y="144868"/>
                  </a:lnTo>
                  <a:lnTo>
                    <a:pt x="8736" y="189021"/>
                  </a:lnTo>
                  <a:lnTo>
                    <a:pt x="0" y="2195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SMARTInkShape-1857"/>
            <p:cNvSpPr/>
            <p:nvPr>
              <p:custDataLst>
                <p:tags r:id="rId127"/>
              </p:custDataLst>
            </p:nvPr>
          </p:nvSpPr>
          <p:spPr>
            <a:xfrm>
              <a:off x="5930900" y="4318883"/>
              <a:ext cx="196851" cy="176918"/>
            </a:xfrm>
            <a:custGeom>
              <a:avLst/>
              <a:gdLst/>
              <a:ahLst/>
              <a:cxnLst/>
              <a:rect l="0" t="0" r="0" b="0"/>
              <a:pathLst>
                <a:path w="196851" h="17691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1" y="441"/>
                  </a:lnTo>
                  <a:lnTo>
                    <a:pt x="3371" y="0"/>
                  </a:lnTo>
                  <a:lnTo>
                    <a:pt x="4364" y="411"/>
                  </a:lnTo>
                  <a:lnTo>
                    <a:pt x="5026" y="1391"/>
                  </a:lnTo>
                  <a:lnTo>
                    <a:pt x="7173" y="5772"/>
                  </a:lnTo>
                  <a:lnTo>
                    <a:pt x="43875" y="48647"/>
                  </a:lnTo>
                  <a:lnTo>
                    <a:pt x="88159" y="93488"/>
                  </a:lnTo>
                  <a:lnTo>
                    <a:pt x="131087" y="133156"/>
                  </a:lnTo>
                  <a:lnTo>
                    <a:pt x="172197" y="162914"/>
                  </a:lnTo>
                  <a:lnTo>
                    <a:pt x="196850" y="176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SMARTInkShape-1858"/>
            <p:cNvSpPr/>
            <p:nvPr>
              <p:custDataLst>
                <p:tags r:id="rId128"/>
              </p:custDataLst>
            </p:nvPr>
          </p:nvSpPr>
          <p:spPr>
            <a:xfrm>
              <a:off x="5795557" y="4248150"/>
              <a:ext cx="65494" cy="304801"/>
            </a:xfrm>
            <a:custGeom>
              <a:avLst/>
              <a:gdLst/>
              <a:ahLst/>
              <a:cxnLst/>
              <a:rect l="0" t="0" r="0" b="0"/>
              <a:pathLst>
                <a:path w="65494" h="304801">
                  <a:moveTo>
                    <a:pt x="65493" y="0"/>
                  </a:moveTo>
                  <a:lnTo>
                    <a:pt x="65493" y="0"/>
                  </a:lnTo>
                  <a:lnTo>
                    <a:pt x="56033" y="0"/>
                  </a:lnTo>
                  <a:lnTo>
                    <a:pt x="47012" y="3371"/>
                  </a:lnTo>
                  <a:lnTo>
                    <a:pt x="35401" y="15580"/>
                  </a:lnTo>
                  <a:lnTo>
                    <a:pt x="23023" y="49459"/>
                  </a:lnTo>
                  <a:lnTo>
                    <a:pt x="10419" y="95245"/>
                  </a:lnTo>
                  <a:lnTo>
                    <a:pt x="3857" y="129820"/>
                  </a:lnTo>
                  <a:lnTo>
                    <a:pt x="0" y="165647"/>
                  </a:lnTo>
                  <a:lnTo>
                    <a:pt x="637" y="200386"/>
                  </a:lnTo>
                  <a:lnTo>
                    <a:pt x="8333" y="244935"/>
                  </a:lnTo>
                  <a:lnTo>
                    <a:pt x="22920" y="278204"/>
                  </a:lnTo>
                  <a:lnTo>
                    <a:pt x="36459" y="291333"/>
                  </a:lnTo>
                  <a:lnTo>
                    <a:pt x="59143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0" name="SMARTInkShape-Group360"/>
          <p:cNvGrpSpPr/>
          <p:nvPr/>
        </p:nvGrpSpPr>
        <p:grpSpPr>
          <a:xfrm>
            <a:off x="5067300" y="4020989"/>
            <a:ext cx="2603501" cy="750997"/>
            <a:chOff x="5067300" y="4020989"/>
            <a:chExt cx="2603501" cy="750997"/>
          </a:xfrm>
        </p:grpSpPr>
        <p:sp>
          <p:nvSpPr>
            <p:cNvPr id="502" name="SMARTInkShape-1859"/>
            <p:cNvSpPr/>
            <p:nvPr>
              <p:custDataLst>
                <p:tags r:id="rId110"/>
              </p:custDataLst>
            </p:nvPr>
          </p:nvSpPr>
          <p:spPr>
            <a:xfrm>
              <a:off x="5384800" y="4119238"/>
              <a:ext cx="127001" cy="89122"/>
            </a:xfrm>
            <a:custGeom>
              <a:avLst/>
              <a:gdLst/>
              <a:ahLst/>
              <a:cxnLst/>
              <a:rect l="0" t="0" r="0" b="0"/>
              <a:pathLst>
                <a:path w="127001" h="89122">
                  <a:moveTo>
                    <a:pt x="0" y="33662"/>
                  </a:moveTo>
                  <a:lnTo>
                    <a:pt x="0" y="33662"/>
                  </a:lnTo>
                  <a:lnTo>
                    <a:pt x="6742" y="33662"/>
                  </a:lnTo>
                  <a:lnTo>
                    <a:pt x="11933" y="35543"/>
                  </a:lnTo>
                  <a:lnTo>
                    <a:pt x="14305" y="37033"/>
                  </a:lnTo>
                  <a:lnTo>
                    <a:pt x="21015" y="45871"/>
                  </a:lnTo>
                  <a:lnTo>
                    <a:pt x="24100" y="60798"/>
                  </a:lnTo>
                  <a:lnTo>
                    <a:pt x="25014" y="75255"/>
                  </a:lnTo>
                  <a:lnTo>
                    <a:pt x="23347" y="82251"/>
                  </a:lnTo>
                  <a:lnTo>
                    <a:pt x="19898" y="89121"/>
                  </a:lnTo>
                  <a:lnTo>
                    <a:pt x="20320" y="88979"/>
                  </a:lnTo>
                  <a:lnTo>
                    <a:pt x="22672" y="86940"/>
                  </a:lnTo>
                  <a:lnTo>
                    <a:pt x="28532" y="45955"/>
                  </a:lnTo>
                  <a:lnTo>
                    <a:pt x="34082" y="31835"/>
                  </a:lnTo>
                  <a:lnTo>
                    <a:pt x="49144" y="11272"/>
                  </a:lnTo>
                  <a:lnTo>
                    <a:pt x="64891" y="1314"/>
                  </a:lnTo>
                  <a:lnTo>
                    <a:pt x="76818" y="0"/>
                  </a:lnTo>
                  <a:lnTo>
                    <a:pt x="101722" y="4905"/>
                  </a:lnTo>
                  <a:lnTo>
                    <a:pt x="117315" y="14009"/>
                  </a:lnTo>
                  <a:lnTo>
                    <a:pt x="120543" y="18443"/>
                  </a:lnTo>
                  <a:lnTo>
                    <a:pt x="124130" y="29015"/>
                  </a:lnTo>
                  <a:lnTo>
                    <a:pt x="127000" y="654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SMARTInkShape-1860"/>
            <p:cNvSpPr/>
            <p:nvPr>
              <p:custDataLst>
                <p:tags r:id="rId111"/>
              </p:custDataLst>
            </p:nvPr>
          </p:nvSpPr>
          <p:spPr>
            <a:xfrm>
              <a:off x="5619750" y="4654550"/>
              <a:ext cx="6351" cy="50801"/>
            </a:xfrm>
            <a:custGeom>
              <a:avLst/>
              <a:gdLst/>
              <a:ahLst/>
              <a:cxnLst/>
              <a:rect l="0" t="0" r="0" b="0"/>
              <a:pathLst>
                <a:path w="6351" h="508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467" y="15580"/>
                  </a:lnTo>
                  <a:lnTo>
                    <a:pt x="635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SMARTInkShape-1861"/>
            <p:cNvSpPr/>
            <p:nvPr>
              <p:custDataLst>
                <p:tags r:id="rId112"/>
              </p:custDataLst>
            </p:nvPr>
          </p:nvSpPr>
          <p:spPr>
            <a:xfrm>
              <a:off x="5486400" y="4711700"/>
              <a:ext cx="76201" cy="12701"/>
            </a:xfrm>
            <a:custGeom>
              <a:avLst/>
              <a:gdLst/>
              <a:ahLst/>
              <a:cxnLst/>
              <a:rect l="0" t="0" r="0" b="0"/>
              <a:pathLst>
                <a:path w="76201" h="12701">
                  <a:moveTo>
                    <a:pt x="0" y="12700"/>
                  </a:moveTo>
                  <a:lnTo>
                    <a:pt x="0" y="12700"/>
                  </a:lnTo>
                  <a:lnTo>
                    <a:pt x="26680" y="10818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SMARTInkShape-1862"/>
            <p:cNvSpPr/>
            <p:nvPr>
              <p:custDataLst>
                <p:tags r:id="rId113"/>
              </p:custDataLst>
            </p:nvPr>
          </p:nvSpPr>
          <p:spPr>
            <a:xfrm>
              <a:off x="5473700" y="4654550"/>
              <a:ext cx="63501" cy="12439"/>
            </a:xfrm>
            <a:custGeom>
              <a:avLst/>
              <a:gdLst/>
              <a:ahLst/>
              <a:cxnLst/>
              <a:rect l="0" t="0" r="0" b="0"/>
              <a:pathLst>
                <a:path w="63501" h="12439">
                  <a:moveTo>
                    <a:pt x="0" y="6350"/>
                  </a:moveTo>
                  <a:lnTo>
                    <a:pt x="0" y="6350"/>
                  </a:lnTo>
                  <a:lnTo>
                    <a:pt x="0" y="11817"/>
                  </a:lnTo>
                  <a:lnTo>
                    <a:pt x="705" y="12112"/>
                  </a:lnTo>
                  <a:lnTo>
                    <a:pt x="3371" y="12438"/>
                  </a:lnTo>
                  <a:lnTo>
                    <a:pt x="47975" y="1706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SMARTInkShape-1863"/>
            <p:cNvSpPr/>
            <p:nvPr>
              <p:custDataLst>
                <p:tags r:id="rId114"/>
              </p:custDataLst>
            </p:nvPr>
          </p:nvSpPr>
          <p:spPr>
            <a:xfrm>
              <a:off x="5429250" y="46355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SMARTInkShape-1864"/>
            <p:cNvSpPr/>
            <p:nvPr>
              <p:custDataLst>
                <p:tags r:id="rId115"/>
              </p:custDataLst>
            </p:nvPr>
          </p:nvSpPr>
          <p:spPr>
            <a:xfrm>
              <a:off x="5429250" y="4718050"/>
              <a:ext cx="19051" cy="25401"/>
            </a:xfrm>
            <a:custGeom>
              <a:avLst/>
              <a:gdLst/>
              <a:ahLst/>
              <a:cxnLst/>
              <a:rect l="0" t="0" r="0" b="0"/>
              <a:pathLst>
                <a:path w="19051" h="254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8" y="1882"/>
                  </a:lnTo>
                  <a:lnTo>
                    <a:pt x="8838" y="3371"/>
                  </a:lnTo>
                  <a:lnTo>
                    <a:pt x="1905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SMARTInkShape-1865"/>
            <p:cNvSpPr/>
            <p:nvPr>
              <p:custDataLst>
                <p:tags r:id="rId116"/>
              </p:custDataLst>
            </p:nvPr>
          </p:nvSpPr>
          <p:spPr>
            <a:xfrm>
              <a:off x="5377050" y="4286328"/>
              <a:ext cx="242701" cy="296712"/>
            </a:xfrm>
            <a:custGeom>
              <a:avLst/>
              <a:gdLst/>
              <a:ahLst/>
              <a:cxnLst/>
              <a:rect l="0" t="0" r="0" b="0"/>
              <a:pathLst>
                <a:path w="242701" h="296712">
                  <a:moveTo>
                    <a:pt x="191900" y="6272"/>
                  </a:moveTo>
                  <a:lnTo>
                    <a:pt x="191900" y="6272"/>
                  </a:lnTo>
                  <a:lnTo>
                    <a:pt x="204077" y="184"/>
                  </a:lnTo>
                  <a:lnTo>
                    <a:pt x="197703" y="0"/>
                  </a:lnTo>
                  <a:lnTo>
                    <a:pt x="159153" y="20976"/>
                  </a:lnTo>
                  <a:lnTo>
                    <a:pt x="114954" y="44768"/>
                  </a:lnTo>
                  <a:lnTo>
                    <a:pt x="67589" y="76174"/>
                  </a:lnTo>
                  <a:lnTo>
                    <a:pt x="59040" y="88845"/>
                  </a:lnTo>
                  <a:lnTo>
                    <a:pt x="53551" y="110856"/>
                  </a:lnTo>
                  <a:lnTo>
                    <a:pt x="56563" y="120016"/>
                  </a:lnTo>
                  <a:lnTo>
                    <a:pt x="59342" y="124435"/>
                  </a:lnTo>
                  <a:lnTo>
                    <a:pt x="68075" y="131226"/>
                  </a:lnTo>
                  <a:lnTo>
                    <a:pt x="79011" y="135890"/>
                  </a:lnTo>
                  <a:lnTo>
                    <a:pt x="110754" y="140705"/>
                  </a:lnTo>
                  <a:lnTo>
                    <a:pt x="119616" y="146218"/>
                  </a:lnTo>
                  <a:lnTo>
                    <a:pt x="121839" y="149664"/>
                  </a:lnTo>
                  <a:lnTo>
                    <a:pt x="122615" y="153372"/>
                  </a:lnTo>
                  <a:lnTo>
                    <a:pt x="122426" y="157255"/>
                  </a:lnTo>
                  <a:lnTo>
                    <a:pt x="116573" y="167215"/>
                  </a:lnTo>
                  <a:lnTo>
                    <a:pt x="92197" y="190855"/>
                  </a:lnTo>
                  <a:lnTo>
                    <a:pt x="51477" y="220271"/>
                  </a:lnTo>
                  <a:lnTo>
                    <a:pt x="12837" y="253672"/>
                  </a:lnTo>
                  <a:lnTo>
                    <a:pt x="1417" y="269526"/>
                  </a:lnTo>
                  <a:lnTo>
                    <a:pt x="0" y="274203"/>
                  </a:lnTo>
                  <a:lnTo>
                    <a:pt x="307" y="283162"/>
                  </a:lnTo>
                  <a:lnTo>
                    <a:pt x="2788" y="286820"/>
                  </a:lnTo>
                  <a:lnTo>
                    <a:pt x="11190" y="292767"/>
                  </a:lnTo>
                  <a:lnTo>
                    <a:pt x="34561" y="296711"/>
                  </a:lnTo>
                  <a:lnTo>
                    <a:pt x="81251" y="292975"/>
                  </a:lnTo>
                  <a:lnTo>
                    <a:pt x="113794" y="289388"/>
                  </a:lnTo>
                  <a:lnTo>
                    <a:pt x="147543" y="283561"/>
                  </a:lnTo>
                  <a:lnTo>
                    <a:pt x="192633" y="276109"/>
                  </a:lnTo>
                  <a:lnTo>
                    <a:pt x="222691" y="275783"/>
                  </a:lnTo>
                  <a:lnTo>
                    <a:pt x="242700" y="2793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SMARTInkShape-1866"/>
            <p:cNvSpPr/>
            <p:nvPr>
              <p:custDataLst>
                <p:tags r:id="rId117"/>
              </p:custDataLst>
            </p:nvPr>
          </p:nvSpPr>
          <p:spPr>
            <a:xfrm>
              <a:off x="5067300" y="4020989"/>
              <a:ext cx="2603501" cy="750997"/>
            </a:xfrm>
            <a:custGeom>
              <a:avLst/>
              <a:gdLst/>
              <a:ahLst/>
              <a:cxnLst/>
              <a:rect l="0" t="0" r="0" b="0"/>
              <a:pathLst>
                <a:path w="2603501" h="750997">
                  <a:moveTo>
                    <a:pt x="0" y="557361"/>
                  </a:moveTo>
                  <a:lnTo>
                    <a:pt x="0" y="557361"/>
                  </a:lnTo>
                  <a:lnTo>
                    <a:pt x="21048" y="581779"/>
                  </a:lnTo>
                  <a:lnTo>
                    <a:pt x="44140" y="628245"/>
                  </a:lnTo>
                  <a:lnTo>
                    <a:pt x="58548" y="670478"/>
                  </a:lnTo>
                  <a:lnTo>
                    <a:pt x="71048" y="711448"/>
                  </a:lnTo>
                  <a:lnTo>
                    <a:pt x="83832" y="743804"/>
                  </a:lnTo>
                  <a:lnTo>
                    <a:pt x="87638" y="749390"/>
                  </a:lnTo>
                  <a:lnTo>
                    <a:pt x="92292" y="750996"/>
                  </a:lnTo>
                  <a:lnTo>
                    <a:pt x="97511" y="749952"/>
                  </a:lnTo>
                  <a:lnTo>
                    <a:pt x="103108" y="747138"/>
                  </a:lnTo>
                  <a:lnTo>
                    <a:pt x="111207" y="730841"/>
                  </a:lnTo>
                  <a:lnTo>
                    <a:pt x="117852" y="688255"/>
                  </a:lnTo>
                  <a:lnTo>
                    <a:pt x="118701" y="643758"/>
                  </a:lnTo>
                  <a:lnTo>
                    <a:pt x="117939" y="612137"/>
                  </a:lnTo>
                  <a:lnTo>
                    <a:pt x="116726" y="576945"/>
                  </a:lnTo>
                  <a:lnTo>
                    <a:pt x="115212" y="536550"/>
                  </a:lnTo>
                  <a:lnTo>
                    <a:pt x="113497" y="492687"/>
                  </a:lnTo>
                  <a:lnTo>
                    <a:pt x="111648" y="446512"/>
                  </a:lnTo>
                  <a:lnTo>
                    <a:pt x="110415" y="403734"/>
                  </a:lnTo>
                  <a:lnTo>
                    <a:pt x="109593" y="363220"/>
                  </a:lnTo>
                  <a:lnTo>
                    <a:pt x="109046" y="324217"/>
                  </a:lnTo>
                  <a:lnTo>
                    <a:pt x="107976" y="291159"/>
                  </a:lnTo>
                  <a:lnTo>
                    <a:pt x="106556" y="262066"/>
                  </a:lnTo>
                  <a:lnTo>
                    <a:pt x="103096" y="214452"/>
                  </a:lnTo>
                  <a:lnTo>
                    <a:pt x="97183" y="167813"/>
                  </a:lnTo>
                  <a:lnTo>
                    <a:pt x="92627" y="126094"/>
                  </a:lnTo>
                  <a:lnTo>
                    <a:pt x="94732" y="107008"/>
                  </a:lnTo>
                  <a:lnTo>
                    <a:pt x="93138" y="101323"/>
                  </a:lnTo>
                  <a:lnTo>
                    <a:pt x="88922" y="93849"/>
                  </a:lnTo>
                  <a:lnTo>
                    <a:pt x="97740" y="93814"/>
                  </a:lnTo>
                  <a:lnTo>
                    <a:pt x="138095" y="80980"/>
                  </a:lnTo>
                  <a:lnTo>
                    <a:pt x="178500" y="73233"/>
                  </a:lnTo>
                  <a:lnTo>
                    <a:pt x="218328" y="68672"/>
                  </a:lnTo>
                  <a:lnTo>
                    <a:pt x="240802" y="66468"/>
                  </a:lnTo>
                  <a:lnTo>
                    <a:pt x="268485" y="64294"/>
                  </a:lnTo>
                  <a:lnTo>
                    <a:pt x="299639" y="62139"/>
                  </a:lnTo>
                  <a:lnTo>
                    <a:pt x="333110" y="59996"/>
                  </a:lnTo>
                  <a:lnTo>
                    <a:pt x="372356" y="57156"/>
                  </a:lnTo>
                  <a:lnTo>
                    <a:pt x="415455" y="53852"/>
                  </a:lnTo>
                  <a:lnTo>
                    <a:pt x="461120" y="50239"/>
                  </a:lnTo>
                  <a:lnTo>
                    <a:pt x="513435" y="46419"/>
                  </a:lnTo>
                  <a:lnTo>
                    <a:pt x="570184" y="42460"/>
                  </a:lnTo>
                  <a:lnTo>
                    <a:pt x="629889" y="38411"/>
                  </a:lnTo>
                  <a:lnTo>
                    <a:pt x="694387" y="33594"/>
                  </a:lnTo>
                  <a:lnTo>
                    <a:pt x="762081" y="28266"/>
                  </a:lnTo>
                  <a:lnTo>
                    <a:pt x="831904" y="22598"/>
                  </a:lnTo>
                  <a:lnTo>
                    <a:pt x="902441" y="18113"/>
                  </a:lnTo>
                  <a:lnTo>
                    <a:pt x="973455" y="14418"/>
                  </a:lnTo>
                  <a:lnTo>
                    <a:pt x="1044787" y="11249"/>
                  </a:lnTo>
                  <a:lnTo>
                    <a:pt x="1120563" y="8431"/>
                  </a:lnTo>
                  <a:lnTo>
                    <a:pt x="1199304" y="5847"/>
                  </a:lnTo>
                  <a:lnTo>
                    <a:pt x="1280019" y="3418"/>
                  </a:lnTo>
                  <a:lnTo>
                    <a:pt x="1360641" y="1799"/>
                  </a:lnTo>
                  <a:lnTo>
                    <a:pt x="1441198" y="719"/>
                  </a:lnTo>
                  <a:lnTo>
                    <a:pt x="1521716" y="0"/>
                  </a:lnTo>
                  <a:lnTo>
                    <a:pt x="1601499" y="226"/>
                  </a:lnTo>
                  <a:lnTo>
                    <a:pt x="1680794" y="1082"/>
                  </a:lnTo>
                  <a:lnTo>
                    <a:pt x="1759762" y="2358"/>
                  </a:lnTo>
                  <a:lnTo>
                    <a:pt x="1834280" y="3915"/>
                  </a:lnTo>
                  <a:lnTo>
                    <a:pt x="1905831" y="5658"/>
                  </a:lnTo>
                  <a:lnTo>
                    <a:pt x="1975403" y="7526"/>
                  </a:lnTo>
                  <a:lnTo>
                    <a:pt x="2042247" y="10182"/>
                  </a:lnTo>
                  <a:lnTo>
                    <a:pt x="2107270" y="13364"/>
                  </a:lnTo>
                  <a:lnTo>
                    <a:pt x="2171078" y="16896"/>
                  </a:lnTo>
                  <a:lnTo>
                    <a:pt x="2229142" y="19957"/>
                  </a:lnTo>
                  <a:lnTo>
                    <a:pt x="2283372" y="22703"/>
                  </a:lnTo>
                  <a:lnTo>
                    <a:pt x="2335048" y="25238"/>
                  </a:lnTo>
                  <a:lnTo>
                    <a:pt x="2380787" y="27635"/>
                  </a:lnTo>
                  <a:lnTo>
                    <a:pt x="2422570" y="29938"/>
                  </a:lnTo>
                  <a:lnTo>
                    <a:pt x="2461713" y="32179"/>
                  </a:lnTo>
                  <a:lnTo>
                    <a:pt x="2494864" y="33673"/>
                  </a:lnTo>
                  <a:lnTo>
                    <a:pt x="2524020" y="34669"/>
                  </a:lnTo>
                  <a:lnTo>
                    <a:pt x="2568176" y="35775"/>
                  </a:lnTo>
                  <a:lnTo>
                    <a:pt x="2603500" y="366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1" name="SMARTInkShape-1867"/>
          <p:cNvSpPr/>
          <p:nvPr>
            <p:custDataLst>
              <p:tags r:id="rId4"/>
            </p:custDataLst>
          </p:nvPr>
        </p:nvSpPr>
        <p:spPr>
          <a:xfrm>
            <a:off x="4762500" y="3779472"/>
            <a:ext cx="3594101" cy="94029"/>
          </a:xfrm>
          <a:custGeom>
            <a:avLst/>
            <a:gdLst/>
            <a:ahLst/>
            <a:cxnLst/>
            <a:rect l="0" t="0" r="0" b="0"/>
            <a:pathLst>
              <a:path w="3594101" h="94029">
                <a:moveTo>
                  <a:pt x="0" y="17828"/>
                </a:moveTo>
                <a:lnTo>
                  <a:pt x="0" y="17828"/>
                </a:lnTo>
                <a:lnTo>
                  <a:pt x="40452" y="17828"/>
                </a:lnTo>
                <a:lnTo>
                  <a:pt x="65774" y="17828"/>
                </a:lnTo>
                <a:lnTo>
                  <a:pt x="96060" y="17828"/>
                </a:lnTo>
                <a:lnTo>
                  <a:pt x="129656" y="17828"/>
                </a:lnTo>
                <a:lnTo>
                  <a:pt x="172515" y="17122"/>
                </a:lnTo>
                <a:lnTo>
                  <a:pt x="221548" y="15946"/>
                </a:lnTo>
                <a:lnTo>
                  <a:pt x="274700" y="14457"/>
                </a:lnTo>
                <a:lnTo>
                  <a:pt x="333416" y="12758"/>
                </a:lnTo>
                <a:lnTo>
                  <a:pt x="395844" y="10921"/>
                </a:lnTo>
                <a:lnTo>
                  <a:pt x="460746" y="8990"/>
                </a:lnTo>
                <a:lnTo>
                  <a:pt x="535058" y="6997"/>
                </a:lnTo>
                <a:lnTo>
                  <a:pt x="615644" y="4963"/>
                </a:lnTo>
                <a:lnTo>
                  <a:pt x="700413" y="2901"/>
                </a:lnTo>
                <a:lnTo>
                  <a:pt x="792203" y="1527"/>
                </a:lnTo>
                <a:lnTo>
                  <a:pt x="888674" y="610"/>
                </a:lnTo>
                <a:lnTo>
                  <a:pt x="988266" y="0"/>
                </a:lnTo>
                <a:lnTo>
                  <a:pt x="1096288" y="1709"/>
                </a:lnTo>
                <a:lnTo>
                  <a:pt x="1209931" y="4966"/>
                </a:lnTo>
                <a:lnTo>
                  <a:pt x="1327321" y="9253"/>
                </a:lnTo>
                <a:lnTo>
                  <a:pt x="1447914" y="13522"/>
                </a:lnTo>
                <a:lnTo>
                  <a:pt x="1570643" y="17780"/>
                </a:lnTo>
                <a:lnTo>
                  <a:pt x="1694795" y="22029"/>
                </a:lnTo>
                <a:lnTo>
                  <a:pt x="1820602" y="27684"/>
                </a:lnTo>
                <a:lnTo>
                  <a:pt x="1947512" y="34277"/>
                </a:lnTo>
                <a:lnTo>
                  <a:pt x="2075159" y="41494"/>
                </a:lnTo>
                <a:lnTo>
                  <a:pt x="2202589" y="48422"/>
                </a:lnTo>
                <a:lnTo>
                  <a:pt x="2329876" y="55157"/>
                </a:lnTo>
                <a:lnTo>
                  <a:pt x="2457067" y="61764"/>
                </a:lnTo>
                <a:lnTo>
                  <a:pt x="2582077" y="67580"/>
                </a:lnTo>
                <a:lnTo>
                  <a:pt x="2705635" y="72868"/>
                </a:lnTo>
                <a:lnTo>
                  <a:pt x="2828223" y="77805"/>
                </a:lnTo>
                <a:lnTo>
                  <a:pt x="2943110" y="81801"/>
                </a:lnTo>
                <a:lnTo>
                  <a:pt x="3052862" y="85171"/>
                </a:lnTo>
                <a:lnTo>
                  <a:pt x="3159191" y="88123"/>
                </a:lnTo>
                <a:lnTo>
                  <a:pt x="3254770" y="90091"/>
                </a:lnTo>
                <a:lnTo>
                  <a:pt x="3343187" y="91403"/>
                </a:lnTo>
                <a:lnTo>
                  <a:pt x="3426823" y="92278"/>
                </a:lnTo>
                <a:lnTo>
                  <a:pt x="3482583" y="92861"/>
                </a:lnTo>
                <a:lnTo>
                  <a:pt x="3594100" y="9402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7" name="SMARTInkShape-Group362"/>
          <p:cNvGrpSpPr/>
          <p:nvPr/>
        </p:nvGrpSpPr>
        <p:grpSpPr>
          <a:xfrm>
            <a:off x="7943850" y="3016250"/>
            <a:ext cx="625223" cy="361951"/>
            <a:chOff x="7943850" y="3016250"/>
            <a:chExt cx="625223" cy="361951"/>
          </a:xfrm>
        </p:grpSpPr>
        <p:sp>
          <p:nvSpPr>
            <p:cNvPr id="512" name="SMARTInkShape-1868"/>
            <p:cNvSpPr/>
            <p:nvPr>
              <p:custDataLst>
                <p:tags r:id="rId105"/>
              </p:custDataLst>
            </p:nvPr>
          </p:nvSpPr>
          <p:spPr>
            <a:xfrm>
              <a:off x="8439150" y="3022600"/>
              <a:ext cx="129923" cy="349251"/>
            </a:xfrm>
            <a:custGeom>
              <a:avLst/>
              <a:gdLst/>
              <a:ahLst/>
              <a:cxnLst/>
              <a:rect l="0" t="0" r="0" b="0"/>
              <a:pathLst>
                <a:path w="129923" h="349251">
                  <a:moveTo>
                    <a:pt x="50800" y="0"/>
                  </a:moveTo>
                  <a:lnTo>
                    <a:pt x="50800" y="0"/>
                  </a:lnTo>
                  <a:lnTo>
                    <a:pt x="57541" y="0"/>
                  </a:lnTo>
                  <a:lnTo>
                    <a:pt x="75219" y="6742"/>
                  </a:lnTo>
                  <a:lnTo>
                    <a:pt x="101701" y="24419"/>
                  </a:lnTo>
                  <a:lnTo>
                    <a:pt x="115991" y="47071"/>
                  </a:lnTo>
                  <a:lnTo>
                    <a:pt x="125634" y="77365"/>
                  </a:lnTo>
                  <a:lnTo>
                    <a:pt x="129922" y="114347"/>
                  </a:lnTo>
                  <a:lnTo>
                    <a:pt x="122418" y="158066"/>
                  </a:lnTo>
                  <a:lnTo>
                    <a:pt x="108031" y="202896"/>
                  </a:lnTo>
                  <a:lnTo>
                    <a:pt x="92228" y="241635"/>
                  </a:lnTo>
                  <a:lnTo>
                    <a:pt x="73916" y="275786"/>
                  </a:lnTo>
                  <a:lnTo>
                    <a:pt x="45655" y="315253"/>
                  </a:lnTo>
                  <a:lnTo>
                    <a:pt x="21289" y="336590"/>
                  </a:lnTo>
                  <a:lnTo>
                    <a:pt x="0" y="349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SMARTInkShape-1869"/>
            <p:cNvSpPr/>
            <p:nvPr>
              <p:custDataLst>
                <p:tags r:id="rId106"/>
              </p:custDataLst>
            </p:nvPr>
          </p:nvSpPr>
          <p:spPr>
            <a:xfrm>
              <a:off x="8134350" y="3016250"/>
              <a:ext cx="247651" cy="19051"/>
            </a:xfrm>
            <a:custGeom>
              <a:avLst/>
              <a:gdLst/>
              <a:ahLst/>
              <a:cxnLst/>
              <a:rect l="0" t="0" r="0" b="0"/>
              <a:pathLst>
                <a:path w="247651" h="19051">
                  <a:moveTo>
                    <a:pt x="0" y="19050"/>
                  </a:moveTo>
                  <a:lnTo>
                    <a:pt x="0" y="19050"/>
                  </a:lnTo>
                  <a:lnTo>
                    <a:pt x="3370" y="15679"/>
                  </a:lnTo>
                  <a:lnTo>
                    <a:pt x="42659" y="12583"/>
                  </a:lnTo>
                  <a:lnTo>
                    <a:pt x="74698" y="9590"/>
                  </a:lnTo>
                  <a:lnTo>
                    <a:pt x="117630" y="5909"/>
                  </a:lnTo>
                  <a:lnTo>
                    <a:pt x="164463" y="2626"/>
                  </a:lnTo>
                  <a:lnTo>
                    <a:pt x="206446" y="1167"/>
                  </a:lnTo>
                  <a:lnTo>
                    <a:pt x="247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SMARTInkShape-1870"/>
            <p:cNvSpPr/>
            <p:nvPr>
              <p:custDataLst>
                <p:tags r:id="rId107"/>
              </p:custDataLst>
            </p:nvPr>
          </p:nvSpPr>
          <p:spPr>
            <a:xfrm>
              <a:off x="8286750" y="3125606"/>
              <a:ext cx="94368" cy="252595"/>
            </a:xfrm>
            <a:custGeom>
              <a:avLst/>
              <a:gdLst/>
              <a:ahLst/>
              <a:cxnLst/>
              <a:rect l="0" t="0" r="0" b="0"/>
              <a:pathLst>
                <a:path w="94368" h="252595">
                  <a:moveTo>
                    <a:pt x="88900" y="17644"/>
                  </a:moveTo>
                  <a:lnTo>
                    <a:pt x="88900" y="17644"/>
                  </a:lnTo>
                  <a:lnTo>
                    <a:pt x="93926" y="5711"/>
                  </a:lnTo>
                  <a:lnTo>
                    <a:pt x="94367" y="3339"/>
                  </a:lnTo>
                  <a:lnTo>
                    <a:pt x="93956" y="1757"/>
                  </a:lnTo>
                  <a:lnTo>
                    <a:pt x="92976" y="703"/>
                  </a:lnTo>
                  <a:lnTo>
                    <a:pt x="91618" y="0"/>
                  </a:lnTo>
                  <a:lnTo>
                    <a:pt x="79593" y="2382"/>
                  </a:lnTo>
                  <a:lnTo>
                    <a:pt x="43503" y="20303"/>
                  </a:lnTo>
                  <a:lnTo>
                    <a:pt x="22532" y="37482"/>
                  </a:lnTo>
                  <a:lnTo>
                    <a:pt x="9263" y="55977"/>
                  </a:lnTo>
                  <a:lnTo>
                    <a:pt x="4119" y="68548"/>
                  </a:lnTo>
                  <a:lnTo>
                    <a:pt x="1830" y="81190"/>
                  </a:lnTo>
                  <a:lnTo>
                    <a:pt x="14467" y="128086"/>
                  </a:lnTo>
                  <a:lnTo>
                    <a:pt x="22509" y="166721"/>
                  </a:lnTo>
                  <a:lnTo>
                    <a:pt x="23133" y="197125"/>
                  </a:lnTo>
                  <a:lnTo>
                    <a:pt x="8733" y="243067"/>
                  </a:lnTo>
                  <a:lnTo>
                    <a:pt x="0" y="2525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SMARTInkShape-1871"/>
            <p:cNvSpPr/>
            <p:nvPr>
              <p:custDataLst>
                <p:tags r:id="rId108"/>
              </p:custDataLst>
            </p:nvPr>
          </p:nvSpPr>
          <p:spPr>
            <a:xfrm>
              <a:off x="8141582" y="3127480"/>
              <a:ext cx="157869" cy="111021"/>
            </a:xfrm>
            <a:custGeom>
              <a:avLst/>
              <a:gdLst/>
              <a:ahLst/>
              <a:cxnLst/>
              <a:rect l="0" t="0" r="0" b="0"/>
              <a:pathLst>
                <a:path w="157869" h="111021">
                  <a:moveTo>
                    <a:pt x="5468" y="9420"/>
                  </a:moveTo>
                  <a:lnTo>
                    <a:pt x="5468" y="9420"/>
                  </a:lnTo>
                  <a:lnTo>
                    <a:pt x="2097" y="6049"/>
                  </a:lnTo>
                  <a:lnTo>
                    <a:pt x="442" y="2513"/>
                  </a:lnTo>
                  <a:lnTo>
                    <a:pt x="0" y="582"/>
                  </a:lnTo>
                  <a:lnTo>
                    <a:pt x="1822" y="0"/>
                  </a:lnTo>
                  <a:lnTo>
                    <a:pt x="9492" y="1235"/>
                  </a:lnTo>
                  <a:lnTo>
                    <a:pt x="53444" y="25432"/>
                  </a:lnTo>
                  <a:lnTo>
                    <a:pt x="94673" y="56641"/>
                  </a:lnTo>
                  <a:lnTo>
                    <a:pt x="139842" y="91499"/>
                  </a:lnTo>
                  <a:lnTo>
                    <a:pt x="157868" y="1110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SMARTInkShape-1872"/>
            <p:cNvSpPr/>
            <p:nvPr>
              <p:custDataLst>
                <p:tags r:id="rId109"/>
              </p:custDataLst>
            </p:nvPr>
          </p:nvSpPr>
          <p:spPr>
            <a:xfrm>
              <a:off x="7943850" y="3257550"/>
              <a:ext cx="152401" cy="1"/>
            </a:xfrm>
            <a:custGeom>
              <a:avLst/>
              <a:gdLst/>
              <a:ahLst/>
              <a:cxnLst/>
              <a:rect l="0" t="0" r="0" b="0"/>
              <a:pathLst>
                <a:path w="152401" h="1">
                  <a:moveTo>
                    <a:pt x="0" y="0"/>
                  </a:moveTo>
                  <a:lnTo>
                    <a:pt x="0" y="0"/>
                  </a:lnTo>
                  <a:lnTo>
                    <a:pt x="42716" y="0"/>
                  </a:lnTo>
                  <a:lnTo>
                    <a:pt x="84310" y="0"/>
                  </a:lnTo>
                  <a:lnTo>
                    <a:pt x="125640" y="0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3" name="SMARTInkShape-Group363"/>
          <p:cNvGrpSpPr/>
          <p:nvPr/>
        </p:nvGrpSpPr>
        <p:grpSpPr>
          <a:xfrm>
            <a:off x="7255394" y="3049667"/>
            <a:ext cx="415045" cy="360284"/>
            <a:chOff x="7255394" y="3049667"/>
            <a:chExt cx="415045" cy="360284"/>
          </a:xfrm>
        </p:grpSpPr>
        <p:sp>
          <p:nvSpPr>
            <p:cNvPr id="518" name="SMARTInkShape-1873"/>
            <p:cNvSpPr/>
            <p:nvPr>
              <p:custDataLst>
                <p:tags r:id="rId100"/>
              </p:custDataLst>
            </p:nvPr>
          </p:nvSpPr>
          <p:spPr>
            <a:xfrm>
              <a:off x="7639050" y="3244850"/>
              <a:ext cx="31389" cy="12701"/>
            </a:xfrm>
            <a:custGeom>
              <a:avLst/>
              <a:gdLst/>
              <a:ahLst/>
              <a:cxnLst/>
              <a:rect l="0" t="0" r="0" b="0"/>
              <a:pathLst>
                <a:path w="31389" h="12701">
                  <a:moveTo>
                    <a:pt x="12700" y="0"/>
                  </a:moveTo>
                  <a:lnTo>
                    <a:pt x="12700" y="0"/>
                  </a:lnTo>
                  <a:lnTo>
                    <a:pt x="16070" y="3371"/>
                  </a:lnTo>
                  <a:lnTo>
                    <a:pt x="19607" y="5026"/>
                  </a:lnTo>
                  <a:lnTo>
                    <a:pt x="30528" y="6272"/>
                  </a:lnTo>
                  <a:lnTo>
                    <a:pt x="30935" y="5593"/>
                  </a:lnTo>
                  <a:lnTo>
                    <a:pt x="31388" y="2956"/>
                  </a:lnTo>
                  <a:lnTo>
                    <a:pt x="30803" y="1971"/>
                  </a:lnTo>
                  <a:lnTo>
                    <a:pt x="29707" y="1314"/>
                  </a:lnTo>
                  <a:lnTo>
                    <a:pt x="24795" y="389"/>
                  </a:lnTo>
                  <a:lnTo>
                    <a:pt x="22879" y="259"/>
                  </a:lnTo>
                  <a:lnTo>
                    <a:pt x="13443" y="3448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SMARTInkShape-1874"/>
            <p:cNvSpPr/>
            <p:nvPr>
              <p:custDataLst>
                <p:tags r:id="rId101"/>
              </p:custDataLst>
            </p:nvPr>
          </p:nvSpPr>
          <p:spPr>
            <a:xfrm>
              <a:off x="7658100" y="3340100"/>
              <a:ext cx="6351" cy="69851"/>
            </a:xfrm>
            <a:custGeom>
              <a:avLst/>
              <a:gdLst/>
              <a:ahLst/>
              <a:cxnLst/>
              <a:rect l="0" t="0" r="0" b="0"/>
              <a:pathLst>
                <a:path w="6351" h="69851">
                  <a:moveTo>
                    <a:pt x="6350" y="0"/>
                  </a:moveTo>
                  <a:lnTo>
                    <a:pt x="6350" y="0"/>
                  </a:lnTo>
                  <a:lnTo>
                    <a:pt x="1323" y="20722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SMARTInkShape-1875"/>
            <p:cNvSpPr/>
            <p:nvPr>
              <p:custDataLst>
                <p:tags r:id="rId102"/>
              </p:custDataLst>
            </p:nvPr>
          </p:nvSpPr>
          <p:spPr>
            <a:xfrm>
              <a:off x="7524921" y="3106033"/>
              <a:ext cx="88730" cy="259468"/>
            </a:xfrm>
            <a:custGeom>
              <a:avLst/>
              <a:gdLst/>
              <a:ahLst/>
              <a:cxnLst/>
              <a:rect l="0" t="0" r="0" b="0"/>
              <a:pathLst>
                <a:path w="88730" h="259468">
                  <a:moveTo>
                    <a:pt x="88729" y="5467"/>
                  </a:moveTo>
                  <a:lnTo>
                    <a:pt x="88729" y="5467"/>
                  </a:lnTo>
                  <a:lnTo>
                    <a:pt x="81987" y="2096"/>
                  </a:lnTo>
                  <a:lnTo>
                    <a:pt x="67681" y="0"/>
                  </a:lnTo>
                  <a:lnTo>
                    <a:pt x="39924" y="12862"/>
                  </a:lnTo>
                  <a:lnTo>
                    <a:pt x="24469" y="28744"/>
                  </a:lnTo>
                  <a:lnTo>
                    <a:pt x="9717" y="57519"/>
                  </a:lnTo>
                  <a:lnTo>
                    <a:pt x="2759" y="90269"/>
                  </a:lnTo>
                  <a:lnTo>
                    <a:pt x="697" y="126785"/>
                  </a:lnTo>
                  <a:lnTo>
                    <a:pt x="0" y="173678"/>
                  </a:lnTo>
                  <a:lnTo>
                    <a:pt x="4932" y="215500"/>
                  </a:lnTo>
                  <a:lnTo>
                    <a:pt x="9259" y="237973"/>
                  </a:lnTo>
                  <a:lnTo>
                    <a:pt x="6179" y="259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" name="SMARTInkShape-1876"/>
            <p:cNvSpPr/>
            <p:nvPr>
              <p:custDataLst>
                <p:tags r:id="rId103"/>
              </p:custDataLst>
            </p:nvPr>
          </p:nvSpPr>
          <p:spPr>
            <a:xfrm>
              <a:off x="7414980" y="3124200"/>
              <a:ext cx="116121" cy="95251"/>
            </a:xfrm>
            <a:custGeom>
              <a:avLst/>
              <a:gdLst/>
              <a:ahLst/>
              <a:cxnLst/>
              <a:rect l="0" t="0" r="0" b="0"/>
              <a:pathLst>
                <a:path w="116121" h="95251">
                  <a:moveTo>
                    <a:pt x="8170" y="0"/>
                  </a:moveTo>
                  <a:lnTo>
                    <a:pt x="8170" y="0"/>
                  </a:lnTo>
                  <a:lnTo>
                    <a:pt x="0" y="0"/>
                  </a:lnTo>
                  <a:lnTo>
                    <a:pt x="607" y="0"/>
                  </a:lnTo>
                  <a:lnTo>
                    <a:pt x="37914" y="20970"/>
                  </a:lnTo>
                  <a:lnTo>
                    <a:pt x="83523" y="54424"/>
                  </a:lnTo>
                  <a:lnTo>
                    <a:pt x="11612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" name="SMARTInkShape-1877"/>
            <p:cNvSpPr/>
            <p:nvPr>
              <p:custDataLst>
                <p:tags r:id="rId104"/>
              </p:custDataLst>
            </p:nvPr>
          </p:nvSpPr>
          <p:spPr>
            <a:xfrm>
              <a:off x="7255394" y="3049667"/>
              <a:ext cx="91557" cy="328534"/>
            </a:xfrm>
            <a:custGeom>
              <a:avLst/>
              <a:gdLst/>
              <a:ahLst/>
              <a:cxnLst/>
              <a:rect l="0" t="0" r="0" b="0"/>
              <a:pathLst>
                <a:path w="91557" h="328534">
                  <a:moveTo>
                    <a:pt x="91556" y="23733"/>
                  </a:moveTo>
                  <a:lnTo>
                    <a:pt x="91556" y="23733"/>
                  </a:lnTo>
                  <a:lnTo>
                    <a:pt x="91554" y="3960"/>
                  </a:lnTo>
                  <a:lnTo>
                    <a:pt x="90851" y="2084"/>
                  </a:lnTo>
                  <a:lnTo>
                    <a:pt x="89674" y="834"/>
                  </a:lnTo>
                  <a:lnTo>
                    <a:pt x="88185" y="0"/>
                  </a:lnTo>
                  <a:lnTo>
                    <a:pt x="75976" y="2198"/>
                  </a:lnTo>
                  <a:lnTo>
                    <a:pt x="55581" y="20802"/>
                  </a:lnTo>
                  <a:lnTo>
                    <a:pt x="31665" y="55398"/>
                  </a:lnTo>
                  <a:lnTo>
                    <a:pt x="16960" y="88371"/>
                  </a:lnTo>
                  <a:lnTo>
                    <a:pt x="5485" y="126544"/>
                  </a:lnTo>
                  <a:lnTo>
                    <a:pt x="386" y="167029"/>
                  </a:lnTo>
                  <a:lnTo>
                    <a:pt x="0" y="206659"/>
                  </a:lnTo>
                  <a:lnTo>
                    <a:pt x="4298" y="244028"/>
                  </a:lnTo>
                  <a:lnTo>
                    <a:pt x="22584" y="290011"/>
                  </a:lnTo>
                  <a:lnTo>
                    <a:pt x="37854" y="310001"/>
                  </a:lnTo>
                  <a:lnTo>
                    <a:pt x="55929" y="320296"/>
                  </a:lnTo>
                  <a:lnTo>
                    <a:pt x="85206" y="3285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5" name="SMARTInkShape-Group364"/>
          <p:cNvGrpSpPr/>
          <p:nvPr/>
        </p:nvGrpSpPr>
        <p:grpSpPr>
          <a:xfrm>
            <a:off x="5443022" y="3019530"/>
            <a:ext cx="1550149" cy="390421"/>
            <a:chOff x="5443022" y="3019530"/>
            <a:chExt cx="1550149" cy="390421"/>
          </a:xfrm>
        </p:grpSpPr>
        <p:sp>
          <p:nvSpPr>
            <p:cNvPr id="524" name="SMARTInkShape-1878"/>
            <p:cNvSpPr/>
            <p:nvPr>
              <p:custDataLst>
                <p:tags r:id="rId89"/>
              </p:custDataLst>
            </p:nvPr>
          </p:nvSpPr>
          <p:spPr>
            <a:xfrm>
              <a:off x="6985000" y="3272941"/>
              <a:ext cx="8171" cy="3660"/>
            </a:xfrm>
            <a:custGeom>
              <a:avLst/>
              <a:gdLst/>
              <a:ahLst/>
              <a:cxnLst/>
              <a:rect l="0" t="0" r="0" b="0"/>
              <a:pathLst>
                <a:path w="8171" h="3660">
                  <a:moveTo>
                    <a:pt x="0" y="3659"/>
                  </a:moveTo>
                  <a:lnTo>
                    <a:pt x="0" y="3659"/>
                  </a:lnTo>
                  <a:lnTo>
                    <a:pt x="6741" y="288"/>
                  </a:lnTo>
                  <a:lnTo>
                    <a:pt x="8022" y="0"/>
                  </a:lnTo>
                  <a:lnTo>
                    <a:pt x="8170" y="515"/>
                  </a:lnTo>
                  <a:lnTo>
                    <a:pt x="6350" y="3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" name="SMARTInkShape-1879"/>
            <p:cNvSpPr/>
            <p:nvPr>
              <p:custDataLst>
                <p:tags r:id="rId90"/>
              </p:custDataLst>
            </p:nvPr>
          </p:nvSpPr>
          <p:spPr>
            <a:xfrm>
              <a:off x="6813550" y="3023483"/>
              <a:ext cx="97966" cy="354718"/>
            </a:xfrm>
            <a:custGeom>
              <a:avLst/>
              <a:gdLst/>
              <a:ahLst/>
              <a:cxnLst/>
              <a:rect l="0" t="0" r="0" b="0"/>
              <a:pathLst>
                <a:path w="97966" h="354718">
                  <a:moveTo>
                    <a:pt x="44450" y="5467"/>
                  </a:moveTo>
                  <a:lnTo>
                    <a:pt x="44450" y="5467"/>
                  </a:lnTo>
                  <a:lnTo>
                    <a:pt x="41079" y="2096"/>
                  </a:lnTo>
                  <a:lnTo>
                    <a:pt x="37542" y="441"/>
                  </a:lnTo>
                  <a:lnTo>
                    <a:pt x="35611" y="0"/>
                  </a:lnTo>
                  <a:lnTo>
                    <a:pt x="35735" y="411"/>
                  </a:lnTo>
                  <a:lnTo>
                    <a:pt x="39636" y="2750"/>
                  </a:lnTo>
                  <a:lnTo>
                    <a:pt x="63275" y="40265"/>
                  </a:lnTo>
                  <a:lnTo>
                    <a:pt x="79628" y="70321"/>
                  </a:lnTo>
                  <a:lnTo>
                    <a:pt x="93952" y="107199"/>
                  </a:lnTo>
                  <a:lnTo>
                    <a:pt x="97965" y="148988"/>
                  </a:lnTo>
                  <a:lnTo>
                    <a:pt x="95752" y="191315"/>
                  </a:lnTo>
                  <a:lnTo>
                    <a:pt x="92415" y="228942"/>
                  </a:lnTo>
                  <a:lnTo>
                    <a:pt x="81055" y="262599"/>
                  </a:lnTo>
                  <a:lnTo>
                    <a:pt x="54825" y="305550"/>
                  </a:lnTo>
                  <a:lnTo>
                    <a:pt x="26593" y="334975"/>
                  </a:lnTo>
                  <a:lnTo>
                    <a:pt x="0" y="354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" name="SMARTInkShape-1880"/>
            <p:cNvSpPr/>
            <p:nvPr>
              <p:custDataLst>
                <p:tags r:id="rId91"/>
              </p:custDataLst>
            </p:nvPr>
          </p:nvSpPr>
          <p:spPr>
            <a:xfrm>
              <a:off x="6489698" y="3054350"/>
              <a:ext cx="215903" cy="38101"/>
            </a:xfrm>
            <a:custGeom>
              <a:avLst/>
              <a:gdLst/>
              <a:ahLst/>
              <a:cxnLst/>
              <a:rect l="0" t="0" r="0" b="0"/>
              <a:pathLst>
                <a:path w="215903" h="38101">
                  <a:moveTo>
                    <a:pt x="2" y="38100"/>
                  </a:moveTo>
                  <a:lnTo>
                    <a:pt x="2" y="38100"/>
                  </a:lnTo>
                  <a:lnTo>
                    <a:pt x="0" y="31358"/>
                  </a:lnTo>
                  <a:lnTo>
                    <a:pt x="1413" y="28667"/>
                  </a:lnTo>
                  <a:lnTo>
                    <a:pt x="6743" y="23795"/>
                  </a:lnTo>
                  <a:lnTo>
                    <a:pt x="24421" y="17085"/>
                  </a:lnTo>
                  <a:lnTo>
                    <a:pt x="61016" y="10628"/>
                  </a:lnTo>
                  <a:lnTo>
                    <a:pt x="99086" y="6370"/>
                  </a:lnTo>
                  <a:lnTo>
                    <a:pt x="141406" y="2831"/>
                  </a:lnTo>
                  <a:lnTo>
                    <a:pt x="179030" y="1258"/>
                  </a:lnTo>
                  <a:lnTo>
                    <a:pt x="2159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" name="SMARTInkShape-1881"/>
            <p:cNvSpPr/>
            <p:nvPr>
              <p:custDataLst>
                <p:tags r:id="rId92"/>
              </p:custDataLst>
            </p:nvPr>
          </p:nvSpPr>
          <p:spPr>
            <a:xfrm>
              <a:off x="6515100" y="3143250"/>
              <a:ext cx="139701" cy="209551"/>
            </a:xfrm>
            <a:custGeom>
              <a:avLst/>
              <a:gdLst/>
              <a:ahLst/>
              <a:cxnLst/>
              <a:rect l="0" t="0" r="0" b="0"/>
              <a:pathLst>
                <a:path w="139701" h="209551">
                  <a:moveTo>
                    <a:pt x="139700" y="0"/>
                  </a:moveTo>
                  <a:lnTo>
                    <a:pt x="139700" y="0"/>
                  </a:lnTo>
                  <a:lnTo>
                    <a:pt x="132958" y="0"/>
                  </a:lnTo>
                  <a:lnTo>
                    <a:pt x="125885" y="3763"/>
                  </a:lnTo>
                  <a:lnTo>
                    <a:pt x="113970" y="15696"/>
                  </a:lnTo>
                  <a:lnTo>
                    <a:pt x="90559" y="52176"/>
                  </a:lnTo>
                  <a:lnTo>
                    <a:pt x="66970" y="92679"/>
                  </a:lnTo>
                  <a:lnTo>
                    <a:pt x="38736" y="135959"/>
                  </a:lnTo>
                  <a:lnTo>
                    <a:pt x="13505" y="178915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" name="SMARTInkShape-1882"/>
            <p:cNvSpPr/>
            <p:nvPr>
              <p:custDataLst>
                <p:tags r:id="rId93"/>
              </p:custDataLst>
            </p:nvPr>
          </p:nvSpPr>
          <p:spPr>
            <a:xfrm>
              <a:off x="6496050" y="3155950"/>
              <a:ext cx="171451" cy="158751"/>
            </a:xfrm>
            <a:custGeom>
              <a:avLst/>
              <a:gdLst/>
              <a:ahLst/>
              <a:cxnLst/>
              <a:rect l="0" t="0" r="0" b="0"/>
              <a:pathLst>
                <a:path w="171451" h="1587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2209" y="3371"/>
                  </a:lnTo>
                  <a:lnTo>
                    <a:pt x="49542" y="35469"/>
                  </a:lnTo>
                  <a:lnTo>
                    <a:pt x="96256" y="78189"/>
                  </a:lnTo>
                  <a:lnTo>
                    <a:pt x="139768" y="121618"/>
                  </a:lnTo>
                  <a:lnTo>
                    <a:pt x="17145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SMARTInkShape-1883"/>
            <p:cNvSpPr/>
            <p:nvPr>
              <p:custDataLst>
                <p:tags r:id="rId94"/>
              </p:custDataLst>
            </p:nvPr>
          </p:nvSpPr>
          <p:spPr>
            <a:xfrm>
              <a:off x="6154033" y="3251200"/>
              <a:ext cx="157868" cy="6351"/>
            </a:xfrm>
            <a:custGeom>
              <a:avLst/>
              <a:gdLst/>
              <a:ahLst/>
              <a:cxnLst/>
              <a:rect l="0" t="0" r="0" b="0"/>
              <a:pathLst>
                <a:path w="157868" h="6351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1103" y="705"/>
                  </a:lnTo>
                  <a:lnTo>
                    <a:pt x="441" y="1882"/>
                  </a:lnTo>
                  <a:lnTo>
                    <a:pt x="0" y="3371"/>
                  </a:lnTo>
                  <a:lnTo>
                    <a:pt x="1822" y="4364"/>
                  </a:lnTo>
                  <a:lnTo>
                    <a:pt x="32453" y="6088"/>
                  </a:lnTo>
                  <a:lnTo>
                    <a:pt x="71710" y="2901"/>
                  </a:lnTo>
                  <a:lnTo>
                    <a:pt x="108977" y="4230"/>
                  </a:lnTo>
                  <a:lnTo>
                    <a:pt x="157867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SMARTInkShape-1884"/>
            <p:cNvSpPr/>
            <p:nvPr>
              <p:custDataLst>
                <p:tags r:id="rId95"/>
              </p:custDataLst>
            </p:nvPr>
          </p:nvSpPr>
          <p:spPr>
            <a:xfrm>
              <a:off x="5911850" y="3201901"/>
              <a:ext cx="46344" cy="28223"/>
            </a:xfrm>
            <a:custGeom>
              <a:avLst/>
              <a:gdLst/>
              <a:ahLst/>
              <a:cxnLst/>
              <a:rect l="0" t="0" r="0" b="0"/>
              <a:pathLst>
                <a:path w="46344" h="28223">
                  <a:moveTo>
                    <a:pt x="0" y="11199"/>
                  </a:moveTo>
                  <a:lnTo>
                    <a:pt x="0" y="11199"/>
                  </a:lnTo>
                  <a:lnTo>
                    <a:pt x="5069" y="16974"/>
                  </a:lnTo>
                  <a:lnTo>
                    <a:pt x="8839" y="23408"/>
                  </a:lnTo>
                  <a:lnTo>
                    <a:pt x="11536" y="25689"/>
                  </a:lnTo>
                  <a:lnTo>
                    <a:pt x="18298" y="28222"/>
                  </a:lnTo>
                  <a:lnTo>
                    <a:pt x="26006" y="27466"/>
                  </a:lnTo>
                  <a:lnTo>
                    <a:pt x="33430" y="24779"/>
                  </a:lnTo>
                  <a:lnTo>
                    <a:pt x="39082" y="21232"/>
                  </a:lnTo>
                  <a:lnTo>
                    <a:pt x="46231" y="11898"/>
                  </a:lnTo>
                  <a:lnTo>
                    <a:pt x="46343" y="8843"/>
                  </a:lnTo>
                  <a:lnTo>
                    <a:pt x="45006" y="6101"/>
                  </a:lnTo>
                  <a:lnTo>
                    <a:pt x="42704" y="3567"/>
                  </a:lnTo>
                  <a:lnTo>
                    <a:pt x="36384" y="751"/>
                  </a:lnTo>
                  <a:lnTo>
                    <a:pt x="32722" y="0"/>
                  </a:lnTo>
                  <a:lnTo>
                    <a:pt x="24892" y="1048"/>
                  </a:lnTo>
                  <a:lnTo>
                    <a:pt x="6350" y="48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SMARTInkShape-1885"/>
            <p:cNvSpPr/>
            <p:nvPr>
              <p:custDataLst>
                <p:tags r:id="rId96"/>
              </p:custDataLst>
            </p:nvPr>
          </p:nvSpPr>
          <p:spPr>
            <a:xfrm>
              <a:off x="5943600" y="3308350"/>
              <a:ext cx="12701" cy="101601"/>
            </a:xfrm>
            <a:custGeom>
              <a:avLst/>
              <a:gdLst/>
              <a:ahLst/>
              <a:cxnLst/>
              <a:rect l="0" t="0" r="0" b="0"/>
              <a:pathLst>
                <a:path w="12701" h="101601">
                  <a:moveTo>
                    <a:pt x="0" y="0"/>
                  </a:moveTo>
                  <a:lnTo>
                    <a:pt x="0" y="0"/>
                  </a:lnTo>
                  <a:lnTo>
                    <a:pt x="705" y="10845"/>
                  </a:lnTo>
                  <a:lnTo>
                    <a:pt x="5959" y="52944"/>
                  </a:lnTo>
                  <a:lnTo>
                    <a:pt x="1270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SMARTInkShape-1886"/>
            <p:cNvSpPr/>
            <p:nvPr>
              <p:custDataLst>
                <p:tags r:id="rId97"/>
              </p:custDataLst>
            </p:nvPr>
          </p:nvSpPr>
          <p:spPr>
            <a:xfrm>
              <a:off x="5727700" y="3069240"/>
              <a:ext cx="120749" cy="270861"/>
            </a:xfrm>
            <a:custGeom>
              <a:avLst/>
              <a:gdLst/>
              <a:ahLst/>
              <a:cxnLst/>
              <a:rect l="0" t="0" r="0" b="0"/>
              <a:pathLst>
                <a:path w="120749" h="270861">
                  <a:moveTo>
                    <a:pt x="107950" y="35910"/>
                  </a:moveTo>
                  <a:lnTo>
                    <a:pt x="107950" y="35910"/>
                  </a:lnTo>
                  <a:lnTo>
                    <a:pt x="120336" y="13385"/>
                  </a:lnTo>
                  <a:lnTo>
                    <a:pt x="120748" y="0"/>
                  </a:lnTo>
                  <a:lnTo>
                    <a:pt x="120011" y="682"/>
                  </a:lnTo>
                  <a:lnTo>
                    <a:pt x="92369" y="45653"/>
                  </a:lnTo>
                  <a:lnTo>
                    <a:pt x="78482" y="91792"/>
                  </a:lnTo>
                  <a:lnTo>
                    <a:pt x="64984" y="127069"/>
                  </a:lnTo>
                  <a:lnTo>
                    <a:pt x="51459" y="162032"/>
                  </a:lnTo>
                  <a:lnTo>
                    <a:pt x="31945" y="207805"/>
                  </a:lnTo>
                  <a:lnTo>
                    <a:pt x="6506" y="254299"/>
                  </a:lnTo>
                  <a:lnTo>
                    <a:pt x="0" y="2708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3" name="SMARTInkShape-1887"/>
            <p:cNvSpPr/>
            <p:nvPr>
              <p:custDataLst>
                <p:tags r:id="rId98"/>
              </p:custDataLst>
            </p:nvPr>
          </p:nvSpPr>
          <p:spPr>
            <a:xfrm>
              <a:off x="5657850" y="3111500"/>
              <a:ext cx="158751" cy="222251"/>
            </a:xfrm>
            <a:custGeom>
              <a:avLst/>
              <a:gdLst/>
              <a:ahLst/>
              <a:cxnLst/>
              <a:rect l="0" t="0" r="0" b="0"/>
              <a:pathLst>
                <a:path w="158751" h="222251">
                  <a:moveTo>
                    <a:pt x="0" y="0"/>
                  </a:moveTo>
                  <a:lnTo>
                    <a:pt x="0" y="0"/>
                  </a:lnTo>
                  <a:lnTo>
                    <a:pt x="14433" y="10670"/>
                  </a:lnTo>
                  <a:lnTo>
                    <a:pt x="40494" y="32324"/>
                  </a:lnTo>
                  <a:lnTo>
                    <a:pt x="72440" y="67433"/>
                  </a:lnTo>
                  <a:lnTo>
                    <a:pt x="104954" y="110997"/>
                  </a:lnTo>
                  <a:lnTo>
                    <a:pt x="130582" y="155890"/>
                  </a:lnTo>
                  <a:lnTo>
                    <a:pt x="151461" y="202243"/>
                  </a:lnTo>
                  <a:lnTo>
                    <a:pt x="15875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4" name="SMARTInkShape-1888"/>
            <p:cNvSpPr/>
            <p:nvPr>
              <p:custDataLst>
                <p:tags r:id="rId99"/>
              </p:custDataLst>
            </p:nvPr>
          </p:nvSpPr>
          <p:spPr>
            <a:xfrm>
              <a:off x="5443022" y="3019530"/>
              <a:ext cx="125929" cy="358671"/>
            </a:xfrm>
            <a:custGeom>
              <a:avLst/>
              <a:gdLst/>
              <a:ahLst/>
              <a:cxnLst/>
              <a:rect l="0" t="0" r="0" b="0"/>
              <a:pathLst>
                <a:path w="125929" h="358671">
                  <a:moveTo>
                    <a:pt x="125928" y="9420"/>
                  </a:moveTo>
                  <a:lnTo>
                    <a:pt x="125928" y="9420"/>
                  </a:lnTo>
                  <a:lnTo>
                    <a:pt x="117090" y="582"/>
                  </a:lnTo>
                  <a:lnTo>
                    <a:pt x="113685" y="0"/>
                  </a:lnTo>
                  <a:lnTo>
                    <a:pt x="104259" y="1235"/>
                  </a:lnTo>
                  <a:lnTo>
                    <a:pt x="87052" y="12639"/>
                  </a:lnTo>
                  <a:lnTo>
                    <a:pt x="65177" y="42908"/>
                  </a:lnTo>
                  <a:lnTo>
                    <a:pt x="49068" y="76750"/>
                  </a:lnTo>
                  <a:lnTo>
                    <a:pt x="32501" y="117661"/>
                  </a:lnTo>
                  <a:lnTo>
                    <a:pt x="15731" y="161714"/>
                  </a:lnTo>
                  <a:lnTo>
                    <a:pt x="4514" y="205282"/>
                  </a:lnTo>
                  <a:lnTo>
                    <a:pt x="0" y="246753"/>
                  </a:lnTo>
                  <a:lnTo>
                    <a:pt x="5049" y="284000"/>
                  </a:lnTo>
                  <a:lnTo>
                    <a:pt x="19791" y="323218"/>
                  </a:lnTo>
                  <a:lnTo>
                    <a:pt x="39010" y="339621"/>
                  </a:lnTo>
                  <a:lnTo>
                    <a:pt x="63309" y="350204"/>
                  </a:lnTo>
                  <a:lnTo>
                    <a:pt x="113228" y="3586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3" name="SMARTInkShape-Group365"/>
          <p:cNvGrpSpPr/>
          <p:nvPr/>
        </p:nvGrpSpPr>
        <p:grpSpPr>
          <a:xfrm>
            <a:off x="4791697" y="2865979"/>
            <a:ext cx="421654" cy="778922"/>
            <a:chOff x="4791697" y="2865979"/>
            <a:chExt cx="421654" cy="778922"/>
          </a:xfrm>
        </p:grpSpPr>
        <p:sp>
          <p:nvSpPr>
            <p:cNvPr id="536" name="SMARTInkShape-1889"/>
            <p:cNvSpPr/>
            <p:nvPr>
              <p:custDataLst>
                <p:tags r:id="rId82"/>
              </p:custDataLst>
            </p:nvPr>
          </p:nvSpPr>
          <p:spPr>
            <a:xfrm>
              <a:off x="4870450" y="2865979"/>
              <a:ext cx="139701" cy="99918"/>
            </a:xfrm>
            <a:custGeom>
              <a:avLst/>
              <a:gdLst/>
              <a:ahLst/>
              <a:cxnLst/>
              <a:rect l="0" t="0" r="0" b="0"/>
              <a:pathLst>
                <a:path w="139701" h="99918">
                  <a:moveTo>
                    <a:pt x="0" y="29621"/>
                  </a:moveTo>
                  <a:lnTo>
                    <a:pt x="0" y="29621"/>
                  </a:lnTo>
                  <a:lnTo>
                    <a:pt x="0" y="21451"/>
                  </a:lnTo>
                  <a:lnTo>
                    <a:pt x="0" y="22057"/>
                  </a:lnTo>
                  <a:lnTo>
                    <a:pt x="4364" y="33876"/>
                  </a:lnTo>
                  <a:lnTo>
                    <a:pt x="8115" y="77464"/>
                  </a:lnTo>
                  <a:lnTo>
                    <a:pt x="12802" y="99081"/>
                  </a:lnTo>
                  <a:lnTo>
                    <a:pt x="14179" y="99917"/>
                  </a:lnTo>
                  <a:lnTo>
                    <a:pt x="15803" y="99768"/>
                  </a:lnTo>
                  <a:lnTo>
                    <a:pt x="19488" y="95840"/>
                  </a:lnTo>
                  <a:lnTo>
                    <a:pt x="21459" y="92817"/>
                  </a:lnTo>
                  <a:lnTo>
                    <a:pt x="33670" y="49885"/>
                  </a:lnTo>
                  <a:lnTo>
                    <a:pt x="42482" y="32983"/>
                  </a:lnTo>
                  <a:lnTo>
                    <a:pt x="62604" y="12978"/>
                  </a:lnTo>
                  <a:lnTo>
                    <a:pt x="82285" y="2661"/>
                  </a:lnTo>
                  <a:lnTo>
                    <a:pt x="95132" y="0"/>
                  </a:lnTo>
                  <a:lnTo>
                    <a:pt x="100815" y="1407"/>
                  </a:lnTo>
                  <a:lnTo>
                    <a:pt x="110894" y="8615"/>
                  </a:lnTo>
                  <a:lnTo>
                    <a:pt x="118195" y="22637"/>
                  </a:lnTo>
                  <a:lnTo>
                    <a:pt x="124392" y="50365"/>
                  </a:lnTo>
                  <a:lnTo>
                    <a:pt x="127252" y="68473"/>
                  </a:lnTo>
                  <a:lnTo>
                    <a:pt x="139700" y="93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SMARTInkShape-1890"/>
            <p:cNvSpPr/>
            <p:nvPr>
              <p:custDataLst>
                <p:tags r:id="rId83"/>
              </p:custDataLst>
            </p:nvPr>
          </p:nvSpPr>
          <p:spPr>
            <a:xfrm>
              <a:off x="5048250" y="3508179"/>
              <a:ext cx="31751" cy="92272"/>
            </a:xfrm>
            <a:custGeom>
              <a:avLst/>
              <a:gdLst/>
              <a:ahLst/>
              <a:cxnLst/>
              <a:rect l="0" t="0" r="0" b="0"/>
              <a:pathLst>
                <a:path w="31751" h="92272">
                  <a:moveTo>
                    <a:pt x="0" y="3371"/>
                  </a:moveTo>
                  <a:lnTo>
                    <a:pt x="0" y="3371"/>
                  </a:lnTo>
                  <a:lnTo>
                    <a:pt x="10113" y="0"/>
                  </a:lnTo>
                  <a:lnTo>
                    <a:pt x="18841" y="227"/>
                  </a:lnTo>
                  <a:lnTo>
                    <a:pt x="23144" y="1275"/>
                  </a:lnTo>
                  <a:lnTo>
                    <a:pt x="26013" y="5501"/>
                  </a:lnTo>
                  <a:lnTo>
                    <a:pt x="30050" y="28305"/>
                  </a:lnTo>
                  <a:lnTo>
                    <a:pt x="31526" y="74579"/>
                  </a:lnTo>
                  <a:lnTo>
                    <a:pt x="31750" y="922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SMARTInkShape-1891"/>
            <p:cNvSpPr/>
            <p:nvPr>
              <p:custDataLst>
                <p:tags r:id="rId84"/>
              </p:custDataLst>
            </p:nvPr>
          </p:nvSpPr>
          <p:spPr>
            <a:xfrm>
              <a:off x="4892479" y="3600450"/>
              <a:ext cx="92272" cy="25401"/>
            </a:xfrm>
            <a:custGeom>
              <a:avLst/>
              <a:gdLst/>
              <a:ahLst/>
              <a:cxnLst/>
              <a:rect l="0" t="0" r="0" b="0"/>
              <a:pathLst>
                <a:path w="92272" h="25401">
                  <a:moveTo>
                    <a:pt x="3371" y="25400"/>
                  </a:moveTo>
                  <a:lnTo>
                    <a:pt x="3371" y="25400"/>
                  </a:lnTo>
                  <a:lnTo>
                    <a:pt x="0" y="25400"/>
                  </a:lnTo>
                  <a:lnTo>
                    <a:pt x="21701" y="22029"/>
                  </a:lnTo>
                  <a:lnTo>
                    <a:pt x="62865" y="10653"/>
                  </a:lnTo>
                  <a:lnTo>
                    <a:pt x="922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SMARTInkShape-1892"/>
            <p:cNvSpPr/>
            <p:nvPr>
              <p:custDataLst>
                <p:tags r:id="rId85"/>
              </p:custDataLst>
            </p:nvPr>
          </p:nvSpPr>
          <p:spPr>
            <a:xfrm>
              <a:off x="4889500" y="3575050"/>
              <a:ext cx="69851" cy="1"/>
            </a:xfrm>
            <a:custGeom>
              <a:avLst/>
              <a:gdLst/>
              <a:ahLst/>
              <a:cxnLst/>
              <a:rect l="0" t="0" r="0" b="0"/>
              <a:pathLst>
                <a:path w="69851" h="1">
                  <a:moveTo>
                    <a:pt x="0" y="0"/>
                  </a:moveTo>
                  <a:lnTo>
                    <a:pt x="0" y="0"/>
                  </a:lnTo>
                  <a:lnTo>
                    <a:pt x="45779" y="0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0" name="SMARTInkShape-1893"/>
            <p:cNvSpPr/>
            <p:nvPr>
              <p:custDataLst>
                <p:tags r:id="rId86"/>
              </p:custDataLst>
            </p:nvPr>
          </p:nvSpPr>
          <p:spPr>
            <a:xfrm>
              <a:off x="4811597" y="3472751"/>
              <a:ext cx="32854" cy="19750"/>
            </a:xfrm>
            <a:custGeom>
              <a:avLst/>
              <a:gdLst/>
              <a:ahLst/>
              <a:cxnLst/>
              <a:rect l="0" t="0" r="0" b="0"/>
              <a:pathLst>
                <a:path w="32854" h="19750">
                  <a:moveTo>
                    <a:pt x="8053" y="13399"/>
                  </a:moveTo>
                  <a:lnTo>
                    <a:pt x="8053" y="13399"/>
                  </a:lnTo>
                  <a:lnTo>
                    <a:pt x="4682" y="10028"/>
                  </a:lnTo>
                  <a:lnTo>
                    <a:pt x="3689" y="9740"/>
                  </a:lnTo>
                  <a:lnTo>
                    <a:pt x="3027" y="10255"/>
                  </a:lnTo>
                  <a:lnTo>
                    <a:pt x="2586" y="11303"/>
                  </a:lnTo>
                  <a:lnTo>
                    <a:pt x="3702" y="12707"/>
                  </a:lnTo>
                  <a:lnTo>
                    <a:pt x="11311" y="17349"/>
                  </a:lnTo>
                  <a:lnTo>
                    <a:pt x="20560" y="19275"/>
                  </a:lnTo>
                  <a:lnTo>
                    <a:pt x="22741" y="19432"/>
                  </a:lnTo>
                  <a:lnTo>
                    <a:pt x="28927" y="15845"/>
                  </a:lnTo>
                  <a:lnTo>
                    <a:pt x="32553" y="12913"/>
                  </a:lnTo>
                  <a:lnTo>
                    <a:pt x="32853" y="9547"/>
                  </a:lnTo>
                  <a:lnTo>
                    <a:pt x="30936" y="5892"/>
                  </a:lnTo>
                  <a:lnTo>
                    <a:pt x="27542" y="2045"/>
                  </a:lnTo>
                  <a:lnTo>
                    <a:pt x="23162" y="185"/>
                  </a:lnTo>
                  <a:lnTo>
                    <a:pt x="12652" y="0"/>
                  </a:lnTo>
                  <a:lnTo>
                    <a:pt x="4687" y="2270"/>
                  </a:lnTo>
                  <a:lnTo>
                    <a:pt x="1575" y="3863"/>
                  </a:lnTo>
                  <a:lnTo>
                    <a:pt x="207" y="6336"/>
                  </a:lnTo>
                  <a:lnTo>
                    <a:pt x="0" y="9396"/>
                  </a:lnTo>
                  <a:lnTo>
                    <a:pt x="1703" y="197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1" name="SMARTInkShape-1894"/>
            <p:cNvSpPr/>
            <p:nvPr>
              <p:custDataLst>
                <p:tags r:id="rId87"/>
              </p:custDataLst>
            </p:nvPr>
          </p:nvSpPr>
          <p:spPr>
            <a:xfrm>
              <a:off x="4813300" y="3562350"/>
              <a:ext cx="19051" cy="82551"/>
            </a:xfrm>
            <a:custGeom>
              <a:avLst/>
              <a:gdLst/>
              <a:ahLst/>
              <a:cxnLst/>
              <a:rect l="0" t="0" r="0" b="0"/>
              <a:pathLst>
                <a:path w="19051" h="82551">
                  <a:moveTo>
                    <a:pt x="0" y="0"/>
                  </a:moveTo>
                  <a:lnTo>
                    <a:pt x="0" y="0"/>
                  </a:lnTo>
                  <a:lnTo>
                    <a:pt x="3371" y="42063"/>
                  </a:lnTo>
                  <a:lnTo>
                    <a:pt x="1905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SMARTInkShape-1895"/>
            <p:cNvSpPr/>
            <p:nvPr>
              <p:custDataLst>
                <p:tags r:id="rId88"/>
              </p:custDataLst>
            </p:nvPr>
          </p:nvSpPr>
          <p:spPr>
            <a:xfrm>
              <a:off x="4791697" y="3048078"/>
              <a:ext cx="421654" cy="369323"/>
            </a:xfrm>
            <a:custGeom>
              <a:avLst/>
              <a:gdLst/>
              <a:ahLst/>
              <a:cxnLst/>
              <a:rect l="0" t="0" r="0" b="0"/>
              <a:pathLst>
                <a:path w="421654" h="369323">
                  <a:moveTo>
                    <a:pt x="269253" y="6272"/>
                  </a:moveTo>
                  <a:lnTo>
                    <a:pt x="269253" y="6272"/>
                  </a:lnTo>
                  <a:lnTo>
                    <a:pt x="272624" y="6272"/>
                  </a:lnTo>
                  <a:lnTo>
                    <a:pt x="294213" y="0"/>
                  </a:lnTo>
                  <a:lnTo>
                    <a:pt x="248514" y="16553"/>
                  </a:lnTo>
                  <a:lnTo>
                    <a:pt x="211603" y="32837"/>
                  </a:lnTo>
                  <a:lnTo>
                    <a:pt x="171973" y="52949"/>
                  </a:lnTo>
                  <a:lnTo>
                    <a:pt x="130833" y="78663"/>
                  </a:lnTo>
                  <a:lnTo>
                    <a:pt x="89951" y="108625"/>
                  </a:lnTo>
                  <a:lnTo>
                    <a:pt x="48744" y="143612"/>
                  </a:lnTo>
                  <a:lnTo>
                    <a:pt x="45342" y="149337"/>
                  </a:lnTo>
                  <a:lnTo>
                    <a:pt x="44485" y="153860"/>
                  </a:lnTo>
                  <a:lnTo>
                    <a:pt x="45324" y="157581"/>
                  </a:lnTo>
                  <a:lnTo>
                    <a:pt x="57546" y="163597"/>
                  </a:lnTo>
                  <a:lnTo>
                    <a:pt x="103257" y="173207"/>
                  </a:lnTo>
                  <a:lnTo>
                    <a:pt x="145359" y="179755"/>
                  </a:lnTo>
                  <a:lnTo>
                    <a:pt x="190870" y="188994"/>
                  </a:lnTo>
                  <a:lnTo>
                    <a:pt x="202195" y="195902"/>
                  </a:lnTo>
                  <a:lnTo>
                    <a:pt x="202676" y="201131"/>
                  </a:lnTo>
                  <a:lnTo>
                    <a:pt x="195683" y="214467"/>
                  </a:lnTo>
                  <a:lnTo>
                    <a:pt x="159025" y="244583"/>
                  </a:lnTo>
                  <a:lnTo>
                    <a:pt x="125718" y="266234"/>
                  </a:lnTo>
                  <a:lnTo>
                    <a:pt x="91160" y="287616"/>
                  </a:lnTo>
                  <a:lnTo>
                    <a:pt x="45348" y="318782"/>
                  </a:lnTo>
                  <a:lnTo>
                    <a:pt x="0" y="356868"/>
                  </a:lnTo>
                  <a:lnTo>
                    <a:pt x="146" y="361358"/>
                  </a:lnTo>
                  <a:lnTo>
                    <a:pt x="3770" y="365057"/>
                  </a:lnTo>
                  <a:lnTo>
                    <a:pt x="9715" y="368229"/>
                  </a:lnTo>
                  <a:lnTo>
                    <a:pt x="55161" y="369322"/>
                  </a:lnTo>
                  <a:lnTo>
                    <a:pt x="79958" y="366133"/>
                  </a:lnTo>
                  <a:lnTo>
                    <a:pt x="109190" y="361185"/>
                  </a:lnTo>
                  <a:lnTo>
                    <a:pt x="141377" y="355064"/>
                  </a:lnTo>
                  <a:lnTo>
                    <a:pt x="174830" y="348866"/>
                  </a:lnTo>
                  <a:lnTo>
                    <a:pt x="209127" y="342619"/>
                  </a:lnTo>
                  <a:lnTo>
                    <a:pt x="243986" y="336336"/>
                  </a:lnTo>
                  <a:lnTo>
                    <a:pt x="276396" y="330737"/>
                  </a:lnTo>
                  <a:lnTo>
                    <a:pt x="307177" y="325593"/>
                  </a:lnTo>
                  <a:lnTo>
                    <a:pt x="336869" y="320752"/>
                  </a:lnTo>
                  <a:lnTo>
                    <a:pt x="379268" y="315374"/>
                  </a:lnTo>
                  <a:lnTo>
                    <a:pt x="405637" y="314395"/>
                  </a:lnTo>
                  <a:lnTo>
                    <a:pt x="411681" y="316110"/>
                  </a:lnTo>
                  <a:lnTo>
                    <a:pt x="421653" y="3237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4" name="SMARTInkShape-Group366"/>
          <p:cNvGrpSpPr/>
          <p:nvPr/>
        </p:nvGrpSpPr>
        <p:grpSpPr>
          <a:xfrm>
            <a:off x="785432" y="635883"/>
            <a:ext cx="789369" cy="491726"/>
            <a:chOff x="785432" y="635883"/>
            <a:chExt cx="789369" cy="491726"/>
          </a:xfrm>
        </p:grpSpPr>
        <p:sp>
          <p:nvSpPr>
            <p:cNvPr id="544" name="SMARTInkShape-1896"/>
            <p:cNvSpPr/>
            <p:nvPr>
              <p:custDataLst>
                <p:tags r:id="rId72"/>
              </p:custDataLst>
            </p:nvPr>
          </p:nvSpPr>
          <p:spPr>
            <a:xfrm>
              <a:off x="869950" y="1016000"/>
              <a:ext cx="476251" cy="88901"/>
            </a:xfrm>
            <a:custGeom>
              <a:avLst/>
              <a:gdLst/>
              <a:ahLst/>
              <a:cxnLst/>
              <a:rect l="0" t="0" r="0" b="0"/>
              <a:pathLst>
                <a:path w="476251" h="88901">
                  <a:moveTo>
                    <a:pt x="0" y="88900"/>
                  </a:moveTo>
                  <a:lnTo>
                    <a:pt x="0" y="88900"/>
                  </a:lnTo>
                  <a:lnTo>
                    <a:pt x="44084" y="78055"/>
                  </a:lnTo>
                  <a:lnTo>
                    <a:pt x="87561" y="67852"/>
                  </a:lnTo>
                  <a:lnTo>
                    <a:pt x="116935" y="61463"/>
                  </a:lnTo>
                  <a:lnTo>
                    <a:pt x="150629" y="54381"/>
                  </a:lnTo>
                  <a:lnTo>
                    <a:pt x="187203" y="46837"/>
                  </a:lnTo>
                  <a:lnTo>
                    <a:pt x="226402" y="38280"/>
                  </a:lnTo>
                  <a:lnTo>
                    <a:pt x="267351" y="29048"/>
                  </a:lnTo>
                  <a:lnTo>
                    <a:pt x="309467" y="19365"/>
                  </a:lnTo>
                  <a:lnTo>
                    <a:pt x="346717" y="12910"/>
                  </a:lnTo>
                  <a:lnTo>
                    <a:pt x="380722" y="8607"/>
                  </a:lnTo>
                  <a:lnTo>
                    <a:pt x="412565" y="5738"/>
                  </a:lnTo>
                  <a:lnTo>
                    <a:pt x="476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5" name="SMARTInkShape-1897"/>
            <p:cNvSpPr/>
            <p:nvPr>
              <p:custDataLst>
                <p:tags r:id="rId73"/>
              </p:custDataLst>
            </p:nvPr>
          </p:nvSpPr>
          <p:spPr>
            <a:xfrm>
              <a:off x="1312629" y="800100"/>
              <a:ext cx="154222" cy="19051"/>
            </a:xfrm>
            <a:custGeom>
              <a:avLst/>
              <a:gdLst/>
              <a:ahLst/>
              <a:cxnLst/>
              <a:rect l="0" t="0" r="0" b="0"/>
              <a:pathLst>
                <a:path w="154222" h="19051">
                  <a:moveTo>
                    <a:pt x="8171" y="19050"/>
                  </a:moveTo>
                  <a:lnTo>
                    <a:pt x="8171" y="19050"/>
                  </a:lnTo>
                  <a:lnTo>
                    <a:pt x="0" y="19050"/>
                  </a:lnTo>
                  <a:lnTo>
                    <a:pt x="34936" y="15287"/>
                  </a:lnTo>
                  <a:lnTo>
                    <a:pt x="73957" y="7116"/>
                  </a:lnTo>
                  <a:lnTo>
                    <a:pt x="114917" y="2108"/>
                  </a:lnTo>
                  <a:lnTo>
                    <a:pt x="1542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6" name="SMARTInkShape-1898"/>
            <p:cNvSpPr/>
            <p:nvPr>
              <p:custDataLst>
                <p:tags r:id="rId74"/>
              </p:custDataLst>
            </p:nvPr>
          </p:nvSpPr>
          <p:spPr>
            <a:xfrm>
              <a:off x="1353854" y="635883"/>
              <a:ext cx="74897" cy="284408"/>
            </a:xfrm>
            <a:custGeom>
              <a:avLst/>
              <a:gdLst/>
              <a:ahLst/>
              <a:cxnLst/>
              <a:rect l="0" t="0" r="0" b="0"/>
              <a:pathLst>
                <a:path w="74897" h="284408">
                  <a:moveTo>
                    <a:pt x="24096" y="5467"/>
                  </a:moveTo>
                  <a:lnTo>
                    <a:pt x="24096" y="5467"/>
                  </a:lnTo>
                  <a:lnTo>
                    <a:pt x="24096" y="2096"/>
                  </a:lnTo>
                  <a:lnTo>
                    <a:pt x="24801" y="1103"/>
                  </a:lnTo>
                  <a:lnTo>
                    <a:pt x="25977" y="441"/>
                  </a:lnTo>
                  <a:lnTo>
                    <a:pt x="27467" y="0"/>
                  </a:lnTo>
                  <a:lnTo>
                    <a:pt x="27754" y="2528"/>
                  </a:lnTo>
                  <a:lnTo>
                    <a:pt x="24717" y="41290"/>
                  </a:lnTo>
                  <a:lnTo>
                    <a:pt x="17538" y="86637"/>
                  </a:lnTo>
                  <a:lnTo>
                    <a:pt x="12244" y="121976"/>
                  </a:lnTo>
                  <a:lnTo>
                    <a:pt x="7540" y="158143"/>
                  </a:lnTo>
                  <a:lnTo>
                    <a:pt x="3097" y="193032"/>
                  </a:lnTo>
                  <a:lnTo>
                    <a:pt x="0" y="237666"/>
                  </a:lnTo>
                  <a:lnTo>
                    <a:pt x="2453" y="267589"/>
                  </a:lnTo>
                  <a:lnTo>
                    <a:pt x="5434" y="274054"/>
                  </a:lnTo>
                  <a:lnTo>
                    <a:pt x="14391" y="283118"/>
                  </a:lnTo>
                  <a:lnTo>
                    <a:pt x="20448" y="284407"/>
                  </a:lnTo>
                  <a:lnTo>
                    <a:pt x="34704" y="282075"/>
                  </a:lnTo>
                  <a:lnTo>
                    <a:pt x="74896" y="259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7" name="SMARTInkShape-1899"/>
            <p:cNvSpPr/>
            <p:nvPr>
              <p:custDataLst>
                <p:tags r:id="rId75"/>
              </p:custDataLst>
            </p:nvPr>
          </p:nvSpPr>
          <p:spPr>
            <a:xfrm>
              <a:off x="1537583" y="901700"/>
              <a:ext cx="18168" cy="31751"/>
            </a:xfrm>
            <a:custGeom>
              <a:avLst/>
              <a:gdLst/>
              <a:ahLst/>
              <a:cxnLst/>
              <a:rect l="0" t="0" r="0" b="0"/>
              <a:pathLst>
                <a:path w="18168" h="31751">
                  <a:moveTo>
                    <a:pt x="5467" y="31750"/>
                  </a:moveTo>
                  <a:lnTo>
                    <a:pt x="5467" y="31750"/>
                  </a:lnTo>
                  <a:lnTo>
                    <a:pt x="2096" y="28379"/>
                  </a:lnTo>
                  <a:lnTo>
                    <a:pt x="441" y="24842"/>
                  </a:lnTo>
                  <a:lnTo>
                    <a:pt x="0" y="22912"/>
                  </a:lnTo>
                  <a:lnTo>
                    <a:pt x="181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8" name="SMARTInkShape-1900"/>
            <p:cNvSpPr/>
            <p:nvPr>
              <p:custDataLst>
                <p:tags r:id="rId76"/>
              </p:custDataLst>
            </p:nvPr>
          </p:nvSpPr>
          <p:spPr>
            <a:xfrm>
              <a:off x="1562100" y="791929"/>
              <a:ext cx="12701" cy="14522"/>
            </a:xfrm>
            <a:custGeom>
              <a:avLst/>
              <a:gdLst/>
              <a:ahLst/>
              <a:cxnLst/>
              <a:rect l="0" t="0" r="0" b="0"/>
              <a:pathLst>
                <a:path w="12701" h="14522">
                  <a:moveTo>
                    <a:pt x="0" y="8171"/>
                  </a:moveTo>
                  <a:lnTo>
                    <a:pt x="0" y="8171"/>
                  </a:lnTo>
                  <a:lnTo>
                    <a:pt x="0" y="1429"/>
                  </a:lnTo>
                  <a:lnTo>
                    <a:pt x="706" y="149"/>
                  </a:lnTo>
                  <a:lnTo>
                    <a:pt x="1882" y="0"/>
                  </a:lnTo>
                  <a:lnTo>
                    <a:pt x="3371" y="607"/>
                  </a:lnTo>
                  <a:lnTo>
                    <a:pt x="12700" y="145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SMARTInkShape-1901"/>
            <p:cNvSpPr/>
            <p:nvPr>
              <p:custDataLst>
                <p:tags r:id="rId77"/>
              </p:custDataLst>
            </p:nvPr>
          </p:nvSpPr>
          <p:spPr>
            <a:xfrm>
              <a:off x="1048302" y="1022350"/>
              <a:ext cx="323299" cy="105259"/>
            </a:xfrm>
            <a:custGeom>
              <a:avLst/>
              <a:gdLst/>
              <a:ahLst/>
              <a:cxnLst/>
              <a:rect l="0" t="0" r="0" b="0"/>
              <a:pathLst>
                <a:path w="323299" h="105259">
                  <a:moveTo>
                    <a:pt x="18498" y="101600"/>
                  </a:moveTo>
                  <a:lnTo>
                    <a:pt x="18498" y="101600"/>
                  </a:lnTo>
                  <a:lnTo>
                    <a:pt x="1748" y="105258"/>
                  </a:lnTo>
                  <a:lnTo>
                    <a:pt x="276" y="104744"/>
                  </a:lnTo>
                  <a:lnTo>
                    <a:pt x="0" y="103696"/>
                  </a:lnTo>
                  <a:lnTo>
                    <a:pt x="39983" y="89758"/>
                  </a:lnTo>
                  <a:lnTo>
                    <a:pt x="84961" y="73994"/>
                  </a:lnTo>
                  <a:lnTo>
                    <a:pt x="111490" y="65557"/>
                  </a:lnTo>
                  <a:lnTo>
                    <a:pt x="139759" y="57110"/>
                  </a:lnTo>
                  <a:lnTo>
                    <a:pt x="169189" y="48657"/>
                  </a:lnTo>
                  <a:lnTo>
                    <a:pt x="199392" y="39494"/>
                  </a:lnTo>
                  <a:lnTo>
                    <a:pt x="230111" y="29857"/>
                  </a:lnTo>
                  <a:lnTo>
                    <a:pt x="261173" y="19905"/>
                  </a:lnTo>
                  <a:lnTo>
                    <a:pt x="32329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0" name="SMARTInkShape-1902"/>
            <p:cNvSpPr/>
            <p:nvPr>
              <p:custDataLst>
                <p:tags r:id="rId78"/>
              </p:custDataLst>
            </p:nvPr>
          </p:nvSpPr>
          <p:spPr>
            <a:xfrm>
              <a:off x="939800" y="685800"/>
              <a:ext cx="38101" cy="290647"/>
            </a:xfrm>
            <a:custGeom>
              <a:avLst/>
              <a:gdLst/>
              <a:ahLst/>
              <a:cxnLst/>
              <a:rect l="0" t="0" r="0" b="0"/>
              <a:pathLst>
                <a:path w="38101" h="290647">
                  <a:moveTo>
                    <a:pt x="0" y="0"/>
                  </a:moveTo>
                  <a:lnTo>
                    <a:pt x="0" y="0"/>
                  </a:lnTo>
                  <a:lnTo>
                    <a:pt x="5070" y="12961"/>
                  </a:lnTo>
                  <a:lnTo>
                    <a:pt x="12865" y="55242"/>
                  </a:lnTo>
                  <a:lnTo>
                    <a:pt x="19099" y="102210"/>
                  </a:lnTo>
                  <a:lnTo>
                    <a:pt x="22600" y="139971"/>
                  </a:lnTo>
                  <a:lnTo>
                    <a:pt x="24155" y="177921"/>
                  </a:lnTo>
                  <a:lnTo>
                    <a:pt x="26728" y="214072"/>
                  </a:lnTo>
                  <a:lnTo>
                    <a:pt x="30262" y="258632"/>
                  </a:lnTo>
                  <a:lnTo>
                    <a:pt x="31456" y="288860"/>
                  </a:lnTo>
                  <a:lnTo>
                    <a:pt x="32260" y="290646"/>
                  </a:lnTo>
                  <a:lnTo>
                    <a:pt x="33501" y="290425"/>
                  </a:lnTo>
                  <a:lnTo>
                    <a:pt x="3810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1" name="SMARTInkShape-1903"/>
            <p:cNvSpPr/>
            <p:nvPr>
              <p:custDataLst>
                <p:tags r:id="rId79"/>
              </p:custDataLst>
            </p:nvPr>
          </p:nvSpPr>
          <p:spPr>
            <a:xfrm>
              <a:off x="785432" y="641350"/>
              <a:ext cx="313119" cy="139701"/>
            </a:xfrm>
            <a:custGeom>
              <a:avLst/>
              <a:gdLst/>
              <a:ahLst/>
              <a:cxnLst/>
              <a:rect l="0" t="0" r="0" b="0"/>
              <a:pathLst>
                <a:path w="313119" h="139701">
                  <a:moveTo>
                    <a:pt x="21018" y="139700"/>
                  </a:moveTo>
                  <a:lnTo>
                    <a:pt x="21018" y="139700"/>
                  </a:lnTo>
                  <a:lnTo>
                    <a:pt x="75" y="133938"/>
                  </a:lnTo>
                  <a:lnTo>
                    <a:pt x="0" y="133742"/>
                  </a:lnTo>
                  <a:lnTo>
                    <a:pt x="656" y="133611"/>
                  </a:lnTo>
                  <a:lnTo>
                    <a:pt x="38833" y="108899"/>
                  </a:lnTo>
                  <a:lnTo>
                    <a:pt x="72680" y="90027"/>
                  </a:lnTo>
                  <a:lnTo>
                    <a:pt x="115946" y="67529"/>
                  </a:lnTo>
                  <a:lnTo>
                    <a:pt x="163397" y="45300"/>
                  </a:lnTo>
                  <a:lnTo>
                    <a:pt x="210592" y="25778"/>
                  </a:lnTo>
                  <a:lnTo>
                    <a:pt x="252734" y="12397"/>
                  </a:lnTo>
                  <a:lnTo>
                    <a:pt x="298995" y="2449"/>
                  </a:lnTo>
                  <a:lnTo>
                    <a:pt x="3131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2" name="SMARTInkShape-1904"/>
            <p:cNvSpPr/>
            <p:nvPr>
              <p:custDataLst>
                <p:tags r:id="rId80"/>
              </p:custDataLst>
            </p:nvPr>
          </p:nvSpPr>
          <p:spPr>
            <a:xfrm>
              <a:off x="1059300" y="786152"/>
              <a:ext cx="166251" cy="167162"/>
            </a:xfrm>
            <a:custGeom>
              <a:avLst/>
              <a:gdLst/>
              <a:ahLst/>
              <a:cxnLst/>
              <a:rect l="0" t="0" r="0" b="0"/>
              <a:pathLst>
                <a:path w="166251" h="167162">
                  <a:moveTo>
                    <a:pt x="13850" y="58398"/>
                  </a:moveTo>
                  <a:lnTo>
                    <a:pt x="13850" y="58398"/>
                  </a:lnTo>
                  <a:lnTo>
                    <a:pt x="17221" y="61769"/>
                  </a:lnTo>
                  <a:lnTo>
                    <a:pt x="19625" y="62056"/>
                  </a:lnTo>
                  <a:lnTo>
                    <a:pt x="51121" y="53037"/>
                  </a:lnTo>
                  <a:lnTo>
                    <a:pt x="64282" y="46373"/>
                  </a:lnTo>
                  <a:lnTo>
                    <a:pt x="73423" y="36826"/>
                  </a:lnTo>
                  <a:lnTo>
                    <a:pt x="85041" y="13450"/>
                  </a:lnTo>
                  <a:lnTo>
                    <a:pt x="85942" y="4790"/>
                  </a:lnTo>
                  <a:lnTo>
                    <a:pt x="85195" y="1492"/>
                  </a:lnTo>
                  <a:lnTo>
                    <a:pt x="82580" y="0"/>
                  </a:lnTo>
                  <a:lnTo>
                    <a:pt x="74030" y="223"/>
                  </a:lnTo>
                  <a:lnTo>
                    <a:pt x="53945" y="11057"/>
                  </a:lnTo>
                  <a:lnTo>
                    <a:pt x="30120" y="31044"/>
                  </a:lnTo>
                  <a:lnTo>
                    <a:pt x="11929" y="61582"/>
                  </a:lnTo>
                  <a:lnTo>
                    <a:pt x="973" y="97441"/>
                  </a:lnTo>
                  <a:lnTo>
                    <a:pt x="0" y="128136"/>
                  </a:lnTo>
                  <a:lnTo>
                    <a:pt x="6283" y="144426"/>
                  </a:lnTo>
                  <a:lnTo>
                    <a:pt x="10922" y="151733"/>
                  </a:lnTo>
                  <a:lnTo>
                    <a:pt x="25484" y="161734"/>
                  </a:lnTo>
                  <a:lnTo>
                    <a:pt x="43715" y="167120"/>
                  </a:lnTo>
                  <a:lnTo>
                    <a:pt x="63577" y="167161"/>
                  </a:lnTo>
                  <a:lnTo>
                    <a:pt x="97964" y="156476"/>
                  </a:lnTo>
                  <a:lnTo>
                    <a:pt x="138334" y="133162"/>
                  </a:lnTo>
                  <a:lnTo>
                    <a:pt x="166250" y="1155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3" name="SMARTInkShape-1905"/>
            <p:cNvSpPr/>
            <p:nvPr>
              <p:custDataLst>
                <p:tags r:id="rId81"/>
              </p:custDataLst>
            </p:nvPr>
          </p:nvSpPr>
          <p:spPr>
            <a:xfrm>
              <a:off x="1211240" y="782374"/>
              <a:ext cx="90511" cy="152684"/>
            </a:xfrm>
            <a:custGeom>
              <a:avLst/>
              <a:gdLst/>
              <a:ahLst/>
              <a:cxnLst/>
              <a:rect l="0" t="0" r="0" b="0"/>
              <a:pathLst>
                <a:path w="90511" h="152684">
                  <a:moveTo>
                    <a:pt x="90510" y="5026"/>
                  </a:moveTo>
                  <a:lnTo>
                    <a:pt x="90510" y="5026"/>
                  </a:lnTo>
                  <a:lnTo>
                    <a:pt x="67906" y="0"/>
                  </a:lnTo>
                  <a:lnTo>
                    <a:pt x="33520" y="2309"/>
                  </a:lnTo>
                  <a:lnTo>
                    <a:pt x="13260" y="7592"/>
                  </a:lnTo>
                  <a:lnTo>
                    <a:pt x="4906" y="13457"/>
                  </a:lnTo>
                  <a:lnTo>
                    <a:pt x="1691" y="16997"/>
                  </a:lnTo>
                  <a:lnTo>
                    <a:pt x="253" y="20062"/>
                  </a:lnTo>
                  <a:lnTo>
                    <a:pt x="0" y="22811"/>
                  </a:lnTo>
                  <a:lnTo>
                    <a:pt x="536" y="25349"/>
                  </a:lnTo>
                  <a:lnTo>
                    <a:pt x="20971" y="43926"/>
                  </a:lnTo>
                  <a:lnTo>
                    <a:pt x="44240" y="63797"/>
                  </a:lnTo>
                  <a:lnTo>
                    <a:pt x="53012" y="76302"/>
                  </a:lnTo>
                  <a:lnTo>
                    <a:pt x="59263" y="91267"/>
                  </a:lnTo>
                  <a:lnTo>
                    <a:pt x="60630" y="105444"/>
                  </a:lnTo>
                  <a:lnTo>
                    <a:pt x="60007" y="112188"/>
                  </a:lnTo>
                  <a:lnTo>
                    <a:pt x="53669" y="125326"/>
                  </a:lnTo>
                  <a:lnTo>
                    <a:pt x="40083" y="140859"/>
                  </a:lnTo>
                  <a:lnTo>
                    <a:pt x="22850" y="152429"/>
                  </a:lnTo>
                  <a:lnTo>
                    <a:pt x="19298" y="152683"/>
                  </a:lnTo>
                  <a:lnTo>
                    <a:pt x="16224" y="151442"/>
                  </a:lnTo>
                  <a:lnTo>
                    <a:pt x="13470" y="149203"/>
                  </a:lnTo>
                  <a:lnTo>
                    <a:pt x="14172" y="133546"/>
                  </a:lnTo>
                  <a:lnTo>
                    <a:pt x="20660" y="1002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6" name="SMARTInkShape-Group367"/>
          <p:cNvGrpSpPr/>
          <p:nvPr/>
        </p:nvGrpSpPr>
        <p:grpSpPr>
          <a:xfrm>
            <a:off x="2707298" y="765598"/>
            <a:ext cx="3109303" cy="402803"/>
            <a:chOff x="2707298" y="765598"/>
            <a:chExt cx="3109303" cy="402803"/>
          </a:xfrm>
        </p:grpSpPr>
        <p:sp>
          <p:nvSpPr>
            <p:cNvPr id="555" name="SMARTInkShape-1906"/>
            <p:cNvSpPr/>
            <p:nvPr>
              <p:custDataLst>
                <p:tags r:id="rId51"/>
              </p:custDataLst>
            </p:nvPr>
          </p:nvSpPr>
          <p:spPr>
            <a:xfrm>
              <a:off x="2711450" y="812800"/>
              <a:ext cx="203201" cy="258450"/>
            </a:xfrm>
            <a:custGeom>
              <a:avLst/>
              <a:gdLst/>
              <a:ahLst/>
              <a:cxnLst/>
              <a:rect l="0" t="0" r="0" b="0"/>
              <a:pathLst>
                <a:path w="203201" h="258450">
                  <a:moveTo>
                    <a:pt x="0" y="6350"/>
                  </a:moveTo>
                  <a:lnTo>
                    <a:pt x="0" y="6350"/>
                  </a:lnTo>
                  <a:lnTo>
                    <a:pt x="6343" y="7"/>
                  </a:lnTo>
                  <a:lnTo>
                    <a:pt x="0" y="0"/>
                  </a:lnTo>
                  <a:lnTo>
                    <a:pt x="27630" y="46471"/>
                  </a:lnTo>
                  <a:lnTo>
                    <a:pt x="55224" y="88793"/>
                  </a:lnTo>
                  <a:lnTo>
                    <a:pt x="78166" y="122014"/>
                  </a:lnTo>
                  <a:lnTo>
                    <a:pt x="113471" y="167072"/>
                  </a:lnTo>
                  <a:lnTo>
                    <a:pt x="153282" y="212736"/>
                  </a:lnTo>
                  <a:lnTo>
                    <a:pt x="196212" y="257498"/>
                  </a:lnTo>
                  <a:lnTo>
                    <a:pt x="198542" y="258449"/>
                  </a:lnTo>
                  <a:lnTo>
                    <a:pt x="200094" y="257672"/>
                  </a:lnTo>
                  <a:lnTo>
                    <a:pt x="201130" y="255742"/>
                  </a:lnTo>
                  <a:lnTo>
                    <a:pt x="20320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6" name="SMARTInkShape-1907"/>
            <p:cNvSpPr/>
            <p:nvPr>
              <p:custDataLst>
                <p:tags r:id="rId52"/>
              </p:custDataLst>
            </p:nvPr>
          </p:nvSpPr>
          <p:spPr>
            <a:xfrm>
              <a:off x="2707298" y="791268"/>
              <a:ext cx="194653" cy="285979"/>
            </a:xfrm>
            <a:custGeom>
              <a:avLst/>
              <a:gdLst/>
              <a:ahLst/>
              <a:cxnLst/>
              <a:rect l="0" t="0" r="0" b="0"/>
              <a:pathLst>
                <a:path w="194653" h="285979">
                  <a:moveTo>
                    <a:pt x="194652" y="15182"/>
                  </a:moveTo>
                  <a:lnTo>
                    <a:pt x="194652" y="15182"/>
                  </a:lnTo>
                  <a:lnTo>
                    <a:pt x="194652" y="8440"/>
                  </a:lnTo>
                  <a:lnTo>
                    <a:pt x="192770" y="3248"/>
                  </a:lnTo>
                  <a:lnTo>
                    <a:pt x="191281" y="876"/>
                  </a:lnTo>
                  <a:lnTo>
                    <a:pt x="188877" y="0"/>
                  </a:lnTo>
                  <a:lnTo>
                    <a:pt x="182443" y="909"/>
                  </a:lnTo>
                  <a:lnTo>
                    <a:pt x="142945" y="44439"/>
                  </a:lnTo>
                  <a:lnTo>
                    <a:pt x="113323" y="89938"/>
                  </a:lnTo>
                  <a:lnTo>
                    <a:pt x="90772" y="125312"/>
                  </a:lnTo>
                  <a:lnTo>
                    <a:pt x="67344" y="161495"/>
                  </a:lnTo>
                  <a:lnTo>
                    <a:pt x="45173" y="196392"/>
                  </a:lnTo>
                  <a:lnTo>
                    <a:pt x="19599" y="237658"/>
                  </a:lnTo>
                  <a:lnTo>
                    <a:pt x="1160" y="276476"/>
                  </a:lnTo>
                  <a:lnTo>
                    <a:pt x="41" y="280395"/>
                  </a:lnTo>
                  <a:lnTo>
                    <a:pt x="0" y="283007"/>
                  </a:lnTo>
                  <a:lnTo>
                    <a:pt x="678" y="284749"/>
                  </a:lnTo>
                  <a:lnTo>
                    <a:pt x="1836" y="285910"/>
                  </a:lnTo>
                  <a:lnTo>
                    <a:pt x="4019" y="285978"/>
                  </a:lnTo>
                  <a:lnTo>
                    <a:pt x="16852" y="2818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7" name="SMARTInkShape-1908"/>
            <p:cNvSpPr/>
            <p:nvPr>
              <p:custDataLst>
                <p:tags r:id="rId53"/>
              </p:custDataLst>
            </p:nvPr>
          </p:nvSpPr>
          <p:spPr>
            <a:xfrm>
              <a:off x="3095142" y="908050"/>
              <a:ext cx="124309" cy="12701"/>
            </a:xfrm>
            <a:custGeom>
              <a:avLst/>
              <a:gdLst/>
              <a:ahLst/>
              <a:cxnLst/>
              <a:rect l="0" t="0" r="0" b="0"/>
              <a:pathLst>
                <a:path w="124309" h="12701">
                  <a:moveTo>
                    <a:pt x="3658" y="12700"/>
                  </a:moveTo>
                  <a:lnTo>
                    <a:pt x="3658" y="12700"/>
                  </a:lnTo>
                  <a:lnTo>
                    <a:pt x="0" y="12700"/>
                  </a:lnTo>
                  <a:lnTo>
                    <a:pt x="10252" y="10819"/>
                  </a:lnTo>
                  <a:lnTo>
                    <a:pt x="52634" y="6233"/>
                  </a:lnTo>
                  <a:lnTo>
                    <a:pt x="96039" y="1440"/>
                  </a:lnTo>
                  <a:lnTo>
                    <a:pt x="1243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8" name="SMARTInkShape-1909"/>
            <p:cNvSpPr/>
            <p:nvPr>
              <p:custDataLst>
                <p:tags r:id="rId54"/>
              </p:custDataLst>
            </p:nvPr>
          </p:nvSpPr>
          <p:spPr>
            <a:xfrm>
              <a:off x="3088748" y="971550"/>
              <a:ext cx="219603" cy="31673"/>
            </a:xfrm>
            <a:custGeom>
              <a:avLst/>
              <a:gdLst/>
              <a:ahLst/>
              <a:cxnLst/>
              <a:rect l="0" t="0" r="0" b="0"/>
              <a:pathLst>
                <a:path w="219603" h="31673">
                  <a:moveTo>
                    <a:pt x="16402" y="25400"/>
                  </a:moveTo>
                  <a:lnTo>
                    <a:pt x="16402" y="25400"/>
                  </a:lnTo>
                  <a:lnTo>
                    <a:pt x="0" y="30867"/>
                  </a:lnTo>
                  <a:lnTo>
                    <a:pt x="528" y="31161"/>
                  </a:lnTo>
                  <a:lnTo>
                    <a:pt x="28745" y="31672"/>
                  </a:lnTo>
                  <a:lnTo>
                    <a:pt x="69370" y="24985"/>
                  </a:lnTo>
                  <a:lnTo>
                    <a:pt x="104619" y="19806"/>
                  </a:lnTo>
                  <a:lnTo>
                    <a:pt x="143099" y="14447"/>
                  </a:lnTo>
                  <a:lnTo>
                    <a:pt x="181367" y="7362"/>
                  </a:lnTo>
                  <a:lnTo>
                    <a:pt x="2196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9" name="SMARTInkShape-1910"/>
            <p:cNvSpPr/>
            <p:nvPr>
              <p:custDataLst>
                <p:tags r:id="rId55"/>
              </p:custDataLst>
            </p:nvPr>
          </p:nvSpPr>
          <p:spPr>
            <a:xfrm>
              <a:off x="3452239" y="765598"/>
              <a:ext cx="116462" cy="343784"/>
            </a:xfrm>
            <a:custGeom>
              <a:avLst/>
              <a:gdLst/>
              <a:ahLst/>
              <a:cxnLst/>
              <a:rect l="0" t="0" r="0" b="0"/>
              <a:pathLst>
                <a:path w="116462" h="343784">
                  <a:moveTo>
                    <a:pt x="116461" y="9102"/>
                  </a:moveTo>
                  <a:lnTo>
                    <a:pt x="116461" y="9102"/>
                  </a:lnTo>
                  <a:lnTo>
                    <a:pt x="110686" y="4032"/>
                  </a:lnTo>
                  <a:lnTo>
                    <a:pt x="104251" y="264"/>
                  </a:lnTo>
                  <a:lnTo>
                    <a:pt x="92925" y="0"/>
                  </a:lnTo>
                  <a:lnTo>
                    <a:pt x="59287" y="8950"/>
                  </a:lnTo>
                  <a:lnTo>
                    <a:pt x="24446" y="25012"/>
                  </a:lnTo>
                  <a:lnTo>
                    <a:pt x="5236" y="40392"/>
                  </a:lnTo>
                  <a:lnTo>
                    <a:pt x="0" y="47233"/>
                  </a:lnTo>
                  <a:lnTo>
                    <a:pt x="15" y="50750"/>
                  </a:lnTo>
                  <a:lnTo>
                    <a:pt x="3794" y="58422"/>
                  </a:lnTo>
                  <a:lnTo>
                    <a:pt x="27857" y="74844"/>
                  </a:lnTo>
                  <a:lnTo>
                    <a:pt x="64724" y="99273"/>
                  </a:lnTo>
                  <a:lnTo>
                    <a:pt x="77690" y="117429"/>
                  </a:lnTo>
                  <a:lnTo>
                    <a:pt x="79709" y="133682"/>
                  </a:lnTo>
                  <a:lnTo>
                    <a:pt x="79260" y="142955"/>
                  </a:lnTo>
                  <a:lnTo>
                    <a:pt x="71235" y="160785"/>
                  </a:lnTo>
                  <a:lnTo>
                    <a:pt x="43086" y="191856"/>
                  </a:lnTo>
                  <a:lnTo>
                    <a:pt x="12646" y="214148"/>
                  </a:lnTo>
                  <a:lnTo>
                    <a:pt x="7527" y="216650"/>
                  </a:lnTo>
                  <a:lnTo>
                    <a:pt x="7149" y="217317"/>
                  </a:lnTo>
                  <a:lnTo>
                    <a:pt x="7603" y="217762"/>
                  </a:lnTo>
                  <a:lnTo>
                    <a:pt x="41712" y="207073"/>
                  </a:lnTo>
                  <a:lnTo>
                    <a:pt x="46167" y="208110"/>
                  </a:lnTo>
                  <a:lnTo>
                    <a:pt x="52999" y="213026"/>
                  </a:lnTo>
                  <a:lnTo>
                    <a:pt x="54397" y="217018"/>
                  </a:lnTo>
                  <a:lnTo>
                    <a:pt x="54069" y="227098"/>
                  </a:lnTo>
                  <a:lnTo>
                    <a:pt x="29915" y="272124"/>
                  </a:lnTo>
                  <a:lnTo>
                    <a:pt x="14202" y="300475"/>
                  </a:lnTo>
                  <a:lnTo>
                    <a:pt x="9261" y="329485"/>
                  </a:lnTo>
                  <a:lnTo>
                    <a:pt x="10422" y="333463"/>
                  </a:lnTo>
                  <a:lnTo>
                    <a:pt x="15475" y="339764"/>
                  </a:lnTo>
                  <a:lnTo>
                    <a:pt x="24306" y="343035"/>
                  </a:lnTo>
                  <a:lnTo>
                    <a:pt x="37403" y="343783"/>
                  </a:lnTo>
                  <a:lnTo>
                    <a:pt x="68577" y="338827"/>
                  </a:lnTo>
                  <a:lnTo>
                    <a:pt x="116461" y="3202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0" name="SMARTInkShape-1911"/>
            <p:cNvSpPr/>
            <p:nvPr>
              <p:custDataLst>
                <p:tags r:id="rId56"/>
              </p:custDataLst>
            </p:nvPr>
          </p:nvSpPr>
          <p:spPr>
            <a:xfrm>
              <a:off x="3615841" y="877183"/>
              <a:ext cx="175110" cy="164825"/>
            </a:xfrm>
            <a:custGeom>
              <a:avLst/>
              <a:gdLst/>
              <a:ahLst/>
              <a:cxnLst/>
              <a:rect l="0" t="0" r="0" b="0"/>
              <a:pathLst>
                <a:path w="175110" h="164825">
                  <a:moveTo>
                    <a:pt x="3659" y="5467"/>
                  </a:moveTo>
                  <a:lnTo>
                    <a:pt x="3659" y="5467"/>
                  </a:lnTo>
                  <a:lnTo>
                    <a:pt x="288" y="2096"/>
                  </a:lnTo>
                  <a:lnTo>
                    <a:pt x="0" y="1103"/>
                  </a:lnTo>
                  <a:lnTo>
                    <a:pt x="515" y="441"/>
                  </a:lnTo>
                  <a:lnTo>
                    <a:pt x="1563" y="0"/>
                  </a:lnTo>
                  <a:lnTo>
                    <a:pt x="16522" y="2749"/>
                  </a:lnTo>
                  <a:lnTo>
                    <a:pt x="53341" y="25914"/>
                  </a:lnTo>
                  <a:lnTo>
                    <a:pt x="91209" y="54407"/>
                  </a:lnTo>
                  <a:lnTo>
                    <a:pt x="132561" y="101604"/>
                  </a:lnTo>
                  <a:lnTo>
                    <a:pt x="158159" y="144950"/>
                  </a:lnTo>
                  <a:lnTo>
                    <a:pt x="167371" y="164070"/>
                  </a:lnTo>
                  <a:lnTo>
                    <a:pt x="169245" y="164824"/>
                  </a:lnTo>
                  <a:lnTo>
                    <a:pt x="175109" y="164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1" name="SMARTInkShape-1912"/>
            <p:cNvSpPr/>
            <p:nvPr>
              <p:custDataLst>
                <p:tags r:id="rId57"/>
              </p:custDataLst>
            </p:nvPr>
          </p:nvSpPr>
          <p:spPr>
            <a:xfrm>
              <a:off x="3676650" y="869950"/>
              <a:ext cx="114301" cy="196851"/>
            </a:xfrm>
            <a:custGeom>
              <a:avLst/>
              <a:gdLst/>
              <a:ahLst/>
              <a:cxnLst/>
              <a:rect l="0" t="0" r="0" b="0"/>
              <a:pathLst>
                <a:path w="114301" h="196851">
                  <a:moveTo>
                    <a:pt x="114300" y="0"/>
                  </a:moveTo>
                  <a:lnTo>
                    <a:pt x="114300" y="0"/>
                  </a:lnTo>
                  <a:lnTo>
                    <a:pt x="93252" y="0"/>
                  </a:lnTo>
                  <a:lnTo>
                    <a:pt x="81662" y="5644"/>
                  </a:lnTo>
                  <a:lnTo>
                    <a:pt x="69455" y="16620"/>
                  </a:lnTo>
                  <a:lnTo>
                    <a:pt x="44372" y="54292"/>
                  </a:lnTo>
                  <a:lnTo>
                    <a:pt x="25377" y="89935"/>
                  </a:lnTo>
                  <a:lnTo>
                    <a:pt x="8225" y="129188"/>
                  </a:lnTo>
                  <a:lnTo>
                    <a:pt x="833" y="155489"/>
                  </a:lnTo>
                  <a:lnTo>
                    <a:pt x="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2" name="SMARTInkShape-1913"/>
            <p:cNvSpPr/>
            <p:nvPr>
              <p:custDataLst>
                <p:tags r:id="rId58"/>
              </p:custDataLst>
            </p:nvPr>
          </p:nvSpPr>
          <p:spPr>
            <a:xfrm>
              <a:off x="5175250" y="869950"/>
              <a:ext cx="190501" cy="222251"/>
            </a:xfrm>
            <a:custGeom>
              <a:avLst/>
              <a:gdLst/>
              <a:ahLst/>
              <a:cxnLst/>
              <a:rect l="0" t="0" r="0" b="0"/>
              <a:pathLst>
                <a:path w="190501" h="2222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2716" y="29886"/>
                  </a:lnTo>
                  <a:lnTo>
                    <a:pt x="77569" y="63732"/>
                  </a:lnTo>
                  <a:lnTo>
                    <a:pt x="118076" y="101669"/>
                  </a:lnTo>
                  <a:lnTo>
                    <a:pt x="154616" y="139720"/>
                  </a:lnTo>
                  <a:lnTo>
                    <a:pt x="177672" y="174435"/>
                  </a:lnTo>
                  <a:lnTo>
                    <a:pt x="19050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3" name="SMARTInkShape-1914"/>
            <p:cNvSpPr/>
            <p:nvPr>
              <p:custDataLst>
                <p:tags r:id="rId59"/>
              </p:custDataLst>
            </p:nvPr>
          </p:nvSpPr>
          <p:spPr>
            <a:xfrm>
              <a:off x="4870450" y="1098550"/>
              <a:ext cx="107951" cy="69851"/>
            </a:xfrm>
            <a:custGeom>
              <a:avLst/>
              <a:gdLst/>
              <a:ahLst/>
              <a:cxnLst/>
              <a:rect l="0" t="0" r="0" b="0"/>
              <a:pathLst>
                <a:path w="107951" h="69851">
                  <a:moveTo>
                    <a:pt x="107950" y="0"/>
                  </a:moveTo>
                  <a:lnTo>
                    <a:pt x="107950" y="0"/>
                  </a:lnTo>
                  <a:lnTo>
                    <a:pt x="62495" y="37563"/>
                  </a:lnTo>
                  <a:lnTo>
                    <a:pt x="21339" y="59029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4" name="SMARTInkShape-1915"/>
            <p:cNvSpPr/>
            <p:nvPr>
              <p:custDataLst>
                <p:tags r:id="rId60"/>
              </p:custDataLst>
            </p:nvPr>
          </p:nvSpPr>
          <p:spPr>
            <a:xfrm>
              <a:off x="4746142" y="1066800"/>
              <a:ext cx="41759" cy="6351"/>
            </a:xfrm>
            <a:custGeom>
              <a:avLst/>
              <a:gdLst/>
              <a:ahLst/>
              <a:cxnLst/>
              <a:rect l="0" t="0" r="0" b="0"/>
              <a:pathLst>
                <a:path w="41759" h="6351">
                  <a:moveTo>
                    <a:pt x="3658" y="0"/>
                  </a:moveTo>
                  <a:lnTo>
                    <a:pt x="3658" y="0"/>
                  </a:lnTo>
                  <a:lnTo>
                    <a:pt x="287" y="3371"/>
                  </a:lnTo>
                  <a:lnTo>
                    <a:pt x="0" y="4364"/>
                  </a:lnTo>
                  <a:lnTo>
                    <a:pt x="514" y="5026"/>
                  </a:lnTo>
                  <a:lnTo>
                    <a:pt x="1561" y="5467"/>
                  </a:lnTo>
                  <a:lnTo>
                    <a:pt x="41758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5" name="SMARTInkShape-1916"/>
            <p:cNvSpPr/>
            <p:nvPr>
              <p:custDataLst>
                <p:tags r:id="rId61"/>
              </p:custDataLst>
            </p:nvPr>
          </p:nvSpPr>
          <p:spPr>
            <a:xfrm>
              <a:off x="4552950" y="1085850"/>
              <a:ext cx="69851" cy="6351"/>
            </a:xfrm>
            <a:custGeom>
              <a:avLst/>
              <a:gdLst/>
              <a:ahLst/>
              <a:cxnLst/>
              <a:rect l="0" t="0" r="0" b="0"/>
              <a:pathLst>
                <a:path w="69851" h="6351">
                  <a:moveTo>
                    <a:pt x="0" y="6350"/>
                  </a:moveTo>
                  <a:lnTo>
                    <a:pt x="0" y="6350"/>
                  </a:lnTo>
                  <a:lnTo>
                    <a:pt x="6742" y="2979"/>
                  </a:lnTo>
                  <a:lnTo>
                    <a:pt x="50901" y="261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6" name="SMARTInkShape-1917"/>
            <p:cNvSpPr/>
            <p:nvPr>
              <p:custDataLst>
                <p:tags r:id="rId62"/>
              </p:custDataLst>
            </p:nvPr>
          </p:nvSpPr>
          <p:spPr>
            <a:xfrm>
              <a:off x="4428510" y="1092200"/>
              <a:ext cx="48241" cy="69851"/>
            </a:xfrm>
            <a:custGeom>
              <a:avLst/>
              <a:gdLst/>
              <a:ahLst/>
              <a:cxnLst/>
              <a:rect l="0" t="0" r="0" b="0"/>
              <a:pathLst>
                <a:path w="48241" h="69851">
                  <a:moveTo>
                    <a:pt x="48240" y="0"/>
                  </a:moveTo>
                  <a:lnTo>
                    <a:pt x="48240" y="0"/>
                  </a:lnTo>
                  <a:lnTo>
                    <a:pt x="3700" y="45951"/>
                  </a:lnTo>
                  <a:lnTo>
                    <a:pt x="222" y="54760"/>
                  </a:lnTo>
                  <a:lnTo>
                    <a:pt x="0" y="58379"/>
                  </a:lnTo>
                  <a:lnTo>
                    <a:pt x="379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7" name="SMARTInkShape-1918"/>
            <p:cNvSpPr/>
            <p:nvPr>
              <p:custDataLst>
                <p:tags r:id="rId63"/>
              </p:custDataLst>
            </p:nvPr>
          </p:nvSpPr>
          <p:spPr>
            <a:xfrm>
              <a:off x="4305300" y="993918"/>
              <a:ext cx="107951" cy="116515"/>
            </a:xfrm>
            <a:custGeom>
              <a:avLst/>
              <a:gdLst/>
              <a:ahLst/>
              <a:cxnLst/>
              <a:rect l="0" t="0" r="0" b="0"/>
              <a:pathLst>
                <a:path w="107951" h="116515">
                  <a:moveTo>
                    <a:pt x="0" y="15732"/>
                  </a:moveTo>
                  <a:lnTo>
                    <a:pt x="0" y="15732"/>
                  </a:lnTo>
                  <a:lnTo>
                    <a:pt x="0" y="6894"/>
                  </a:lnTo>
                  <a:lnTo>
                    <a:pt x="1411" y="5606"/>
                  </a:lnTo>
                  <a:lnTo>
                    <a:pt x="24419" y="0"/>
                  </a:lnTo>
                  <a:lnTo>
                    <a:pt x="37664" y="1920"/>
                  </a:lnTo>
                  <a:lnTo>
                    <a:pt x="49195" y="7476"/>
                  </a:lnTo>
                  <a:lnTo>
                    <a:pt x="56672" y="14650"/>
                  </a:lnTo>
                  <a:lnTo>
                    <a:pt x="58243" y="19949"/>
                  </a:lnTo>
                  <a:lnTo>
                    <a:pt x="58106" y="33364"/>
                  </a:lnTo>
                  <a:lnTo>
                    <a:pt x="47320" y="56783"/>
                  </a:lnTo>
                  <a:lnTo>
                    <a:pt x="15765" y="100080"/>
                  </a:lnTo>
                  <a:lnTo>
                    <a:pt x="4551" y="113192"/>
                  </a:lnTo>
                  <a:lnTo>
                    <a:pt x="4445" y="114572"/>
                  </a:lnTo>
                  <a:lnTo>
                    <a:pt x="5080" y="115492"/>
                  </a:lnTo>
                  <a:lnTo>
                    <a:pt x="9548" y="116514"/>
                  </a:lnTo>
                  <a:lnTo>
                    <a:pt x="17649" y="116263"/>
                  </a:lnTo>
                  <a:lnTo>
                    <a:pt x="57217" y="105075"/>
                  </a:lnTo>
                  <a:lnTo>
                    <a:pt x="107950" y="919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8" name="SMARTInkShape-1919"/>
            <p:cNvSpPr/>
            <p:nvPr>
              <p:custDataLst>
                <p:tags r:id="rId64"/>
              </p:custDataLst>
            </p:nvPr>
          </p:nvSpPr>
          <p:spPr>
            <a:xfrm>
              <a:off x="4132026" y="858133"/>
              <a:ext cx="122475" cy="246768"/>
            </a:xfrm>
            <a:custGeom>
              <a:avLst/>
              <a:gdLst/>
              <a:ahLst/>
              <a:cxnLst/>
              <a:rect l="0" t="0" r="0" b="0"/>
              <a:pathLst>
                <a:path w="122475" h="246768">
                  <a:moveTo>
                    <a:pt x="122474" y="5467"/>
                  </a:moveTo>
                  <a:lnTo>
                    <a:pt x="122474" y="5467"/>
                  </a:lnTo>
                  <a:lnTo>
                    <a:pt x="112335" y="1103"/>
                  </a:lnTo>
                  <a:lnTo>
                    <a:pt x="104797" y="0"/>
                  </a:lnTo>
                  <a:lnTo>
                    <a:pt x="96743" y="3272"/>
                  </a:lnTo>
                  <a:lnTo>
                    <a:pt x="73333" y="23613"/>
                  </a:lnTo>
                  <a:lnTo>
                    <a:pt x="49744" y="60154"/>
                  </a:lnTo>
                  <a:lnTo>
                    <a:pt x="28252" y="106729"/>
                  </a:lnTo>
                  <a:lnTo>
                    <a:pt x="16862" y="139608"/>
                  </a:lnTo>
                  <a:lnTo>
                    <a:pt x="4398" y="186088"/>
                  </a:lnTo>
                  <a:lnTo>
                    <a:pt x="0" y="221027"/>
                  </a:lnTo>
                  <a:lnTo>
                    <a:pt x="1824" y="246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9" name="SMARTInkShape-1920"/>
            <p:cNvSpPr/>
            <p:nvPr>
              <p:custDataLst>
                <p:tags r:id="rId65"/>
              </p:custDataLst>
            </p:nvPr>
          </p:nvSpPr>
          <p:spPr>
            <a:xfrm>
              <a:off x="4064000" y="863600"/>
              <a:ext cx="184151" cy="209551"/>
            </a:xfrm>
            <a:custGeom>
              <a:avLst/>
              <a:gdLst/>
              <a:ahLst/>
              <a:cxnLst/>
              <a:rect l="0" t="0" r="0" b="0"/>
              <a:pathLst>
                <a:path w="184151" h="209551">
                  <a:moveTo>
                    <a:pt x="0" y="0"/>
                  </a:moveTo>
                  <a:lnTo>
                    <a:pt x="0" y="0"/>
                  </a:lnTo>
                  <a:lnTo>
                    <a:pt x="12209" y="0"/>
                  </a:lnTo>
                  <a:lnTo>
                    <a:pt x="27136" y="6742"/>
                  </a:lnTo>
                  <a:lnTo>
                    <a:pt x="66168" y="50216"/>
                  </a:lnTo>
                  <a:lnTo>
                    <a:pt x="96040" y="88727"/>
                  </a:lnTo>
                  <a:lnTo>
                    <a:pt x="127234" y="128830"/>
                  </a:lnTo>
                  <a:lnTo>
                    <a:pt x="153175" y="166348"/>
                  </a:lnTo>
                  <a:lnTo>
                    <a:pt x="18415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0" name="SMARTInkShape-1921"/>
            <p:cNvSpPr/>
            <p:nvPr>
              <p:custDataLst>
                <p:tags r:id="rId66"/>
              </p:custDataLst>
            </p:nvPr>
          </p:nvSpPr>
          <p:spPr>
            <a:xfrm>
              <a:off x="3924300" y="1060450"/>
              <a:ext cx="25401" cy="63501"/>
            </a:xfrm>
            <a:custGeom>
              <a:avLst/>
              <a:gdLst/>
              <a:ahLst/>
              <a:cxnLst/>
              <a:rect l="0" t="0" r="0" b="0"/>
              <a:pathLst>
                <a:path w="25401" h="63501">
                  <a:moveTo>
                    <a:pt x="25400" y="0"/>
                  </a:moveTo>
                  <a:lnTo>
                    <a:pt x="25400" y="0"/>
                  </a:lnTo>
                  <a:lnTo>
                    <a:pt x="24694" y="10845"/>
                  </a:lnTo>
                  <a:lnTo>
                    <a:pt x="18919" y="28143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SMARTInkShape-1922"/>
            <p:cNvSpPr/>
            <p:nvPr>
              <p:custDataLst>
                <p:tags r:id="rId67"/>
              </p:custDataLst>
            </p:nvPr>
          </p:nvSpPr>
          <p:spPr>
            <a:xfrm>
              <a:off x="3842710" y="1022350"/>
              <a:ext cx="11741" cy="69851"/>
            </a:xfrm>
            <a:custGeom>
              <a:avLst/>
              <a:gdLst/>
              <a:ahLst/>
              <a:cxnLst/>
              <a:rect l="0" t="0" r="0" b="0"/>
              <a:pathLst>
                <a:path w="11741" h="69851">
                  <a:moveTo>
                    <a:pt x="11740" y="0"/>
                  </a:moveTo>
                  <a:lnTo>
                    <a:pt x="11740" y="0"/>
                  </a:lnTo>
                  <a:lnTo>
                    <a:pt x="8369" y="0"/>
                  </a:lnTo>
                  <a:lnTo>
                    <a:pt x="7376" y="706"/>
                  </a:lnTo>
                  <a:lnTo>
                    <a:pt x="6714" y="1881"/>
                  </a:lnTo>
                  <a:lnTo>
                    <a:pt x="0" y="29232"/>
                  </a:lnTo>
                  <a:lnTo>
                    <a:pt x="4299" y="50851"/>
                  </a:lnTo>
                  <a:lnTo>
                    <a:pt x="1174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2" name="SMARTInkShape-1923"/>
            <p:cNvSpPr/>
            <p:nvPr>
              <p:custDataLst>
                <p:tags r:id="rId68"/>
              </p:custDataLst>
            </p:nvPr>
          </p:nvSpPr>
          <p:spPr>
            <a:xfrm>
              <a:off x="5247672" y="871715"/>
              <a:ext cx="111729" cy="264936"/>
            </a:xfrm>
            <a:custGeom>
              <a:avLst/>
              <a:gdLst/>
              <a:ahLst/>
              <a:cxnLst/>
              <a:rect l="0" t="0" r="0" b="0"/>
              <a:pathLst>
                <a:path w="111729" h="264936">
                  <a:moveTo>
                    <a:pt x="111728" y="10935"/>
                  </a:moveTo>
                  <a:lnTo>
                    <a:pt x="111728" y="10935"/>
                  </a:lnTo>
                  <a:lnTo>
                    <a:pt x="108357" y="4193"/>
                  </a:lnTo>
                  <a:lnTo>
                    <a:pt x="105953" y="2207"/>
                  </a:lnTo>
                  <a:lnTo>
                    <a:pt x="99519" y="0"/>
                  </a:lnTo>
                  <a:lnTo>
                    <a:pt x="95827" y="823"/>
                  </a:lnTo>
                  <a:lnTo>
                    <a:pt x="87963" y="5500"/>
                  </a:lnTo>
                  <a:lnTo>
                    <a:pt x="72230" y="22809"/>
                  </a:lnTo>
                  <a:lnTo>
                    <a:pt x="48657" y="69150"/>
                  </a:lnTo>
                  <a:lnTo>
                    <a:pt x="33460" y="112067"/>
                  </a:lnTo>
                  <a:lnTo>
                    <a:pt x="16571" y="158806"/>
                  </a:lnTo>
                  <a:lnTo>
                    <a:pt x="3727" y="200093"/>
                  </a:lnTo>
                  <a:lnTo>
                    <a:pt x="0" y="236315"/>
                  </a:lnTo>
                  <a:lnTo>
                    <a:pt x="3778" y="2649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" name="SMARTInkShape-1924"/>
            <p:cNvSpPr/>
            <p:nvPr>
              <p:custDataLst>
                <p:tags r:id="rId69"/>
              </p:custDataLst>
            </p:nvPr>
          </p:nvSpPr>
          <p:spPr>
            <a:xfrm>
              <a:off x="5425606" y="1051967"/>
              <a:ext cx="85185" cy="91034"/>
            </a:xfrm>
            <a:custGeom>
              <a:avLst/>
              <a:gdLst/>
              <a:ahLst/>
              <a:cxnLst/>
              <a:rect l="0" t="0" r="0" b="0"/>
              <a:pathLst>
                <a:path w="85185" h="91034">
                  <a:moveTo>
                    <a:pt x="9994" y="14833"/>
                  </a:moveTo>
                  <a:lnTo>
                    <a:pt x="9994" y="14833"/>
                  </a:lnTo>
                  <a:lnTo>
                    <a:pt x="9994" y="18204"/>
                  </a:lnTo>
                  <a:lnTo>
                    <a:pt x="8112" y="21740"/>
                  </a:lnTo>
                  <a:lnTo>
                    <a:pt x="6623" y="23671"/>
                  </a:lnTo>
                  <a:lnTo>
                    <a:pt x="4232" y="41273"/>
                  </a:lnTo>
                  <a:lnTo>
                    <a:pt x="2990" y="66950"/>
                  </a:lnTo>
                  <a:lnTo>
                    <a:pt x="0" y="73941"/>
                  </a:lnTo>
                  <a:lnTo>
                    <a:pt x="509" y="73994"/>
                  </a:lnTo>
                  <a:lnTo>
                    <a:pt x="1553" y="73324"/>
                  </a:lnTo>
                  <a:lnTo>
                    <a:pt x="2715" y="68816"/>
                  </a:lnTo>
                  <a:lnTo>
                    <a:pt x="9296" y="40260"/>
                  </a:lnTo>
                  <a:lnTo>
                    <a:pt x="15799" y="24488"/>
                  </a:lnTo>
                  <a:lnTo>
                    <a:pt x="25273" y="13715"/>
                  </a:lnTo>
                  <a:lnTo>
                    <a:pt x="45233" y="1050"/>
                  </a:lnTo>
                  <a:lnTo>
                    <a:pt x="49714" y="0"/>
                  </a:lnTo>
                  <a:lnTo>
                    <a:pt x="58457" y="714"/>
                  </a:lnTo>
                  <a:lnTo>
                    <a:pt x="74683" y="11826"/>
                  </a:lnTo>
                  <a:lnTo>
                    <a:pt x="81078" y="24550"/>
                  </a:lnTo>
                  <a:lnTo>
                    <a:pt x="85184" y="55715"/>
                  </a:lnTo>
                  <a:lnTo>
                    <a:pt x="79844" y="910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4" name="SMARTInkShape-1925"/>
            <p:cNvSpPr/>
            <p:nvPr>
              <p:custDataLst>
                <p:tags r:id="rId70"/>
              </p:custDataLst>
            </p:nvPr>
          </p:nvSpPr>
          <p:spPr>
            <a:xfrm>
              <a:off x="5641779" y="769233"/>
              <a:ext cx="68836" cy="367418"/>
            </a:xfrm>
            <a:custGeom>
              <a:avLst/>
              <a:gdLst/>
              <a:ahLst/>
              <a:cxnLst/>
              <a:rect l="0" t="0" r="0" b="0"/>
              <a:pathLst>
                <a:path w="68836" h="367418">
                  <a:moveTo>
                    <a:pt x="3371" y="5467"/>
                  </a:moveTo>
                  <a:lnTo>
                    <a:pt x="3371" y="5467"/>
                  </a:lnTo>
                  <a:lnTo>
                    <a:pt x="0" y="2096"/>
                  </a:lnTo>
                  <a:lnTo>
                    <a:pt x="1829" y="1103"/>
                  </a:lnTo>
                  <a:lnTo>
                    <a:pt x="11388" y="0"/>
                  </a:lnTo>
                  <a:lnTo>
                    <a:pt x="23162" y="5154"/>
                  </a:lnTo>
                  <a:lnTo>
                    <a:pt x="29265" y="9491"/>
                  </a:lnTo>
                  <a:lnTo>
                    <a:pt x="44596" y="32451"/>
                  </a:lnTo>
                  <a:lnTo>
                    <a:pt x="54705" y="58226"/>
                  </a:lnTo>
                  <a:lnTo>
                    <a:pt x="54173" y="77128"/>
                  </a:lnTo>
                  <a:lnTo>
                    <a:pt x="42334" y="118008"/>
                  </a:lnTo>
                  <a:lnTo>
                    <a:pt x="21449" y="160134"/>
                  </a:lnTo>
                  <a:lnTo>
                    <a:pt x="17664" y="177589"/>
                  </a:lnTo>
                  <a:lnTo>
                    <a:pt x="18660" y="188034"/>
                  </a:lnTo>
                  <a:lnTo>
                    <a:pt x="31039" y="222529"/>
                  </a:lnTo>
                  <a:lnTo>
                    <a:pt x="57906" y="262940"/>
                  </a:lnTo>
                  <a:lnTo>
                    <a:pt x="67586" y="284014"/>
                  </a:lnTo>
                  <a:lnTo>
                    <a:pt x="68835" y="299070"/>
                  </a:lnTo>
                  <a:lnTo>
                    <a:pt x="63887" y="328360"/>
                  </a:lnTo>
                  <a:lnTo>
                    <a:pt x="56374" y="339710"/>
                  </a:lnTo>
                  <a:lnTo>
                    <a:pt x="29635" y="361469"/>
                  </a:lnTo>
                  <a:lnTo>
                    <a:pt x="16071" y="367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5" name="SMARTInkShape-1926"/>
            <p:cNvSpPr/>
            <p:nvPr>
              <p:custDataLst>
                <p:tags r:id="rId71"/>
              </p:custDataLst>
            </p:nvPr>
          </p:nvSpPr>
          <p:spPr>
            <a:xfrm>
              <a:off x="5810250" y="11239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0"/>
                  </a:moveTo>
                  <a:lnTo>
                    <a:pt x="0" y="0"/>
                  </a:lnTo>
                  <a:lnTo>
                    <a:pt x="63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1" name="SMARTInkShape-Group368"/>
          <p:cNvGrpSpPr/>
          <p:nvPr/>
        </p:nvGrpSpPr>
        <p:grpSpPr>
          <a:xfrm>
            <a:off x="7232648" y="819411"/>
            <a:ext cx="552453" cy="342640"/>
            <a:chOff x="7232648" y="819411"/>
            <a:chExt cx="552453" cy="342640"/>
          </a:xfrm>
        </p:grpSpPr>
        <p:sp>
          <p:nvSpPr>
            <p:cNvPr id="577" name="SMARTInkShape-1927"/>
            <p:cNvSpPr/>
            <p:nvPr>
              <p:custDataLst>
                <p:tags r:id="rId47"/>
              </p:custDataLst>
            </p:nvPr>
          </p:nvSpPr>
          <p:spPr>
            <a:xfrm>
              <a:off x="7232648" y="819411"/>
              <a:ext cx="190503" cy="177540"/>
            </a:xfrm>
            <a:custGeom>
              <a:avLst/>
              <a:gdLst/>
              <a:ahLst/>
              <a:cxnLst/>
              <a:rect l="0" t="0" r="0" b="0"/>
              <a:pathLst>
                <a:path w="190503" h="177540">
                  <a:moveTo>
                    <a:pt x="2" y="6089"/>
                  </a:moveTo>
                  <a:lnTo>
                    <a:pt x="2" y="6089"/>
                  </a:lnTo>
                  <a:lnTo>
                    <a:pt x="0" y="622"/>
                  </a:lnTo>
                  <a:lnTo>
                    <a:pt x="707" y="327"/>
                  </a:lnTo>
                  <a:lnTo>
                    <a:pt x="3372" y="0"/>
                  </a:lnTo>
                  <a:lnTo>
                    <a:pt x="42378" y="22377"/>
                  </a:lnTo>
                  <a:lnTo>
                    <a:pt x="77469" y="50897"/>
                  </a:lnTo>
                  <a:lnTo>
                    <a:pt x="114678" y="86863"/>
                  </a:lnTo>
                  <a:lnTo>
                    <a:pt x="158434" y="133993"/>
                  </a:lnTo>
                  <a:lnTo>
                    <a:pt x="190502" y="1775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8" name="SMARTInkShape-1928"/>
            <p:cNvSpPr/>
            <p:nvPr>
              <p:custDataLst>
                <p:tags r:id="rId48"/>
              </p:custDataLst>
            </p:nvPr>
          </p:nvSpPr>
          <p:spPr>
            <a:xfrm>
              <a:off x="7397750" y="834829"/>
              <a:ext cx="88901" cy="327222"/>
            </a:xfrm>
            <a:custGeom>
              <a:avLst/>
              <a:gdLst/>
              <a:ahLst/>
              <a:cxnLst/>
              <a:rect l="0" t="0" r="0" b="0"/>
              <a:pathLst>
                <a:path w="88901" h="327222">
                  <a:moveTo>
                    <a:pt x="88900" y="3371"/>
                  </a:moveTo>
                  <a:lnTo>
                    <a:pt x="88900" y="3371"/>
                  </a:lnTo>
                  <a:lnTo>
                    <a:pt x="85529" y="0"/>
                  </a:lnTo>
                  <a:lnTo>
                    <a:pt x="76347" y="2108"/>
                  </a:lnTo>
                  <a:lnTo>
                    <a:pt x="47458" y="18330"/>
                  </a:lnTo>
                  <a:lnTo>
                    <a:pt x="29662" y="39161"/>
                  </a:lnTo>
                  <a:lnTo>
                    <a:pt x="11712" y="82329"/>
                  </a:lnTo>
                  <a:lnTo>
                    <a:pt x="3784" y="123349"/>
                  </a:lnTo>
                  <a:lnTo>
                    <a:pt x="1826" y="166077"/>
                  </a:lnTo>
                  <a:lnTo>
                    <a:pt x="4696" y="205862"/>
                  </a:lnTo>
                  <a:lnTo>
                    <a:pt x="5860" y="243755"/>
                  </a:lnTo>
                  <a:lnTo>
                    <a:pt x="6253" y="286641"/>
                  </a:lnTo>
                  <a:lnTo>
                    <a:pt x="4438" y="310023"/>
                  </a:lnTo>
                  <a:lnTo>
                    <a:pt x="0" y="327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9" name="SMARTInkShape-1929"/>
            <p:cNvSpPr/>
            <p:nvPr>
              <p:custDataLst>
                <p:tags r:id="rId49"/>
              </p:custDataLst>
            </p:nvPr>
          </p:nvSpPr>
          <p:spPr>
            <a:xfrm>
              <a:off x="7616629" y="993828"/>
              <a:ext cx="168472" cy="9473"/>
            </a:xfrm>
            <a:custGeom>
              <a:avLst/>
              <a:gdLst/>
              <a:ahLst/>
              <a:cxnLst/>
              <a:rect l="0" t="0" r="0" b="0"/>
              <a:pathLst>
                <a:path w="168472" h="9473">
                  <a:moveTo>
                    <a:pt x="3371" y="3122"/>
                  </a:moveTo>
                  <a:lnTo>
                    <a:pt x="3371" y="3122"/>
                  </a:lnTo>
                  <a:lnTo>
                    <a:pt x="0" y="6493"/>
                  </a:lnTo>
                  <a:lnTo>
                    <a:pt x="1124" y="7486"/>
                  </a:lnTo>
                  <a:lnTo>
                    <a:pt x="8016" y="8589"/>
                  </a:lnTo>
                  <a:lnTo>
                    <a:pt x="46308" y="4228"/>
                  </a:lnTo>
                  <a:lnTo>
                    <a:pt x="90020" y="0"/>
                  </a:lnTo>
                  <a:lnTo>
                    <a:pt x="131742" y="2589"/>
                  </a:lnTo>
                  <a:lnTo>
                    <a:pt x="168471" y="94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SMARTInkShape-1930"/>
            <p:cNvSpPr/>
            <p:nvPr>
              <p:custDataLst>
                <p:tags r:id="rId50"/>
              </p:custDataLst>
            </p:nvPr>
          </p:nvSpPr>
          <p:spPr>
            <a:xfrm>
              <a:off x="7648091" y="1079500"/>
              <a:ext cx="130660" cy="11818"/>
            </a:xfrm>
            <a:custGeom>
              <a:avLst/>
              <a:gdLst/>
              <a:ahLst/>
              <a:cxnLst/>
              <a:rect l="0" t="0" r="0" b="0"/>
              <a:pathLst>
                <a:path w="130660" h="11818">
                  <a:moveTo>
                    <a:pt x="3659" y="6350"/>
                  </a:moveTo>
                  <a:lnTo>
                    <a:pt x="3659" y="6350"/>
                  </a:lnTo>
                  <a:lnTo>
                    <a:pt x="288" y="9721"/>
                  </a:lnTo>
                  <a:lnTo>
                    <a:pt x="0" y="10714"/>
                  </a:lnTo>
                  <a:lnTo>
                    <a:pt x="514" y="11376"/>
                  </a:lnTo>
                  <a:lnTo>
                    <a:pt x="1563" y="11817"/>
                  </a:lnTo>
                  <a:lnTo>
                    <a:pt x="48942" y="9252"/>
                  </a:lnTo>
                  <a:lnTo>
                    <a:pt x="79523" y="5758"/>
                  </a:lnTo>
                  <a:lnTo>
                    <a:pt x="1306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1" name="SMARTInkShape-Group369"/>
          <p:cNvGrpSpPr/>
          <p:nvPr/>
        </p:nvGrpSpPr>
        <p:grpSpPr>
          <a:xfrm>
            <a:off x="8066379" y="814443"/>
            <a:ext cx="1350672" cy="480958"/>
            <a:chOff x="8066379" y="814443"/>
            <a:chExt cx="1350672" cy="480958"/>
          </a:xfrm>
        </p:grpSpPr>
        <p:sp>
          <p:nvSpPr>
            <p:cNvPr id="582" name="SMARTInkShape-1931"/>
            <p:cNvSpPr/>
            <p:nvPr>
              <p:custDataLst>
                <p:tags r:id="rId38"/>
              </p:custDataLst>
            </p:nvPr>
          </p:nvSpPr>
          <p:spPr>
            <a:xfrm>
              <a:off x="8066379" y="814443"/>
              <a:ext cx="125122" cy="358565"/>
            </a:xfrm>
            <a:custGeom>
              <a:avLst/>
              <a:gdLst/>
              <a:ahLst/>
              <a:cxnLst/>
              <a:rect l="0" t="0" r="0" b="0"/>
              <a:pathLst>
                <a:path w="125122" h="358565">
                  <a:moveTo>
                    <a:pt x="106071" y="17407"/>
                  </a:moveTo>
                  <a:lnTo>
                    <a:pt x="106071" y="17407"/>
                  </a:lnTo>
                  <a:lnTo>
                    <a:pt x="97232" y="3101"/>
                  </a:lnTo>
                  <a:lnTo>
                    <a:pt x="89442" y="465"/>
                  </a:lnTo>
                  <a:lnTo>
                    <a:pt x="76808" y="0"/>
                  </a:lnTo>
                  <a:lnTo>
                    <a:pt x="32288" y="7319"/>
                  </a:lnTo>
                  <a:lnTo>
                    <a:pt x="8167" y="16691"/>
                  </a:lnTo>
                  <a:lnTo>
                    <a:pt x="3407" y="22574"/>
                  </a:lnTo>
                  <a:lnTo>
                    <a:pt x="0" y="38518"/>
                  </a:lnTo>
                  <a:lnTo>
                    <a:pt x="2196" y="45592"/>
                  </a:lnTo>
                  <a:lnTo>
                    <a:pt x="42259" y="86314"/>
                  </a:lnTo>
                  <a:lnTo>
                    <a:pt x="85028" y="127628"/>
                  </a:lnTo>
                  <a:lnTo>
                    <a:pt x="93190" y="146357"/>
                  </a:lnTo>
                  <a:lnTo>
                    <a:pt x="95366" y="156290"/>
                  </a:lnTo>
                  <a:lnTo>
                    <a:pt x="92142" y="174853"/>
                  </a:lnTo>
                  <a:lnTo>
                    <a:pt x="88318" y="183755"/>
                  </a:lnTo>
                  <a:lnTo>
                    <a:pt x="74661" y="197408"/>
                  </a:lnTo>
                  <a:lnTo>
                    <a:pt x="40522" y="217671"/>
                  </a:lnTo>
                  <a:lnTo>
                    <a:pt x="25433" y="220948"/>
                  </a:lnTo>
                  <a:lnTo>
                    <a:pt x="8612" y="220674"/>
                  </a:lnTo>
                  <a:lnTo>
                    <a:pt x="8642" y="219946"/>
                  </a:lnTo>
                  <a:lnTo>
                    <a:pt x="12440" y="217256"/>
                  </a:lnTo>
                  <a:lnTo>
                    <a:pt x="48737" y="214520"/>
                  </a:lnTo>
                  <a:lnTo>
                    <a:pt x="59658" y="218137"/>
                  </a:lnTo>
                  <a:lnTo>
                    <a:pt x="68509" y="224448"/>
                  </a:lnTo>
                  <a:lnTo>
                    <a:pt x="74795" y="231957"/>
                  </a:lnTo>
                  <a:lnTo>
                    <a:pt x="76048" y="236640"/>
                  </a:lnTo>
                  <a:lnTo>
                    <a:pt x="75558" y="247488"/>
                  </a:lnTo>
                  <a:lnTo>
                    <a:pt x="69227" y="259365"/>
                  </a:lnTo>
                  <a:lnTo>
                    <a:pt x="47675" y="294908"/>
                  </a:lnTo>
                  <a:lnTo>
                    <a:pt x="34499" y="328307"/>
                  </a:lnTo>
                  <a:lnTo>
                    <a:pt x="33809" y="339264"/>
                  </a:lnTo>
                  <a:lnTo>
                    <a:pt x="34613" y="344162"/>
                  </a:lnTo>
                  <a:lnTo>
                    <a:pt x="37971" y="348132"/>
                  </a:lnTo>
                  <a:lnTo>
                    <a:pt x="49228" y="354426"/>
                  </a:lnTo>
                  <a:lnTo>
                    <a:pt x="74803" y="358564"/>
                  </a:lnTo>
                  <a:lnTo>
                    <a:pt x="125121" y="3539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3" name="SMARTInkShape-1932"/>
            <p:cNvSpPr/>
            <p:nvPr>
              <p:custDataLst>
                <p:tags r:id="rId39"/>
              </p:custDataLst>
            </p:nvPr>
          </p:nvSpPr>
          <p:spPr>
            <a:xfrm>
              <a:off x="8427332" y="908050"/>
              <a:ext cx="138819" cy="95251"/>
            </a:xfrm>
            <a:custGeom>
              <a:avLst/>
              <a:gdLst/>
              <a:ahLst/>
              <a:cxnLst/>
              <a:rect l="0" t="0" r="0" b="0"/>
              <a:pathLst>
                <a:path w="138819" h="95251">
                  <a:moveTo>
                    <a:pt x="5468" y="0"/>
                  </a:moveTo>
                  <a:lnTo>
                    <a:pt x="5468" y="0"/>
                  </a:lnTo>
                  <a:lnTo>
                    <a:pt x="0" y="0"/>
                  </a:lnTo>
                  <a:lnTo>
                    <a:pt x="41802" y="27437"/>
                  </a:lnTo>
                  <a:lnTo>
                    <a:pt x="89206" y="66164"/>
                  </a:lnTo>
                  <a:lnTo>
                    <a:pt x="138818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SMARTInkShape-1933"/>
            <p:cNvSpPr/>
            <p:nvPr>
              <p:custDataLst>
                <p:tags r:id="rId40"/>
              </p:custDataLst>
            </p:nvPr>
          </p:nvSpPr>
          <p:spPr>
            <a:xfrm>
              <a:off x="8566150" y="916165"/>
              <a:ext cx="76201" cy="226836"/>
            </a:xfrm>
            <a:custGeom>
              <a:avLst/>
              <a:gdLst/>
              <a:ahLst/>
              <a:cxnLst/>
              <a:rect l="0" t="0" r="0" b="0"/>
              <a:pathLst>
                <a:path w="76201" h="226836">
                  <a:moveTo>
                    <a:pt x="76200" y="10935"/>
                  </a:moveTo>
                  <a:lnTo>
                    <a:pt x="76200" y="10935"/>
                  </a:lnTo>
                  <a:lnTo>
                    <a:pt x="69458" y="4193"/>
                  </a:lnTo>
                  <a:lnTo>
                    <a:pt x="62385" y="883"/>
                  </a:lnTo>
                  <a:lnTo>
                    <a:pt x="58524" y="0"/>
                  </a:lnTo>
                  <a:lnTo>
                    <a:pt x="42976" y="2129"/>
                  </a:lnTo>
                  <a:lnTo>
                    <a:pt x="24963" y="13970"/>
                  </a:lnTo>
                  <a:lnTo>
                    <a:pt x="16268" y="26866"/>
                  </a:lnTo>
                  <a:lnTo>
                    <a:pt x="4938" y="61511"/>
                  </a:lnTo>
                  <a:lnTo>
                    <a:pt x="976" y="105984"/>
                  </a:lnTo>
                  <a:lnTo>
                    <a:pt x="192" y="145290"/>
                  </a:lnTo>
                  <a:lnTo>
                    <a:pt x="26" y="187195"/>
                  </a:lnTo>
                  <a:lnTo>
                    <a:pt x="0" y="2268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SMARTInkShape-1934"/>
            <p:cNvSpPr/>
            <p:nvPr>
              <p:custDataLst>
                <p:tags r:id="rId41"/>
              </p:custDataLst>
            </p:nvPr>
          </p:nvSpPr>
          <p:spPr>
            <a:xfrm>
              <a:off x="8693150" y="113030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0" y="0"/>
                  </a:moveTo>
                  <a:lnTo>
                    <a:pt x="0" y="0"/>
                  </a:lnTo>
                  <a:lnTo>
                    <a:pt x="5026" y="20722"/>
                  </a:lnTo>
                  <a:lnTo>
                    <a:pt x="635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6" name="SMARTInkShape-1935"/>
            <p:cNvSpPr/>
            <p:nvPr>
              <p:custDataLst>
                <p:tags r:id="rId42"/>
              </p:custDataLst>
            </p:nvPr>
          </p:nvSpPr>
          <p:spPr>
            <a:xfrm>
              <a:off x="8801100" y="1187450"/>
              <a:ext cx="38101" cy="38101"/>
            </a:xfrm>
            <a:custGeom>
              <a:avLst/>
              <a:gdLst/>
              <a:ahLst/>
              <a:cxnLst/>
              <a:rect l="0" t="0" r="0" b="0"/>
              <a:pathLst>
                <a:path w="38101" h="38101">
                  <a:moveTo>
                    <a:pt x="38100" y="0"/>
                  </a:moveTo>
                  <a:lnTo>
                    <a:pt x="38100" y="0"/>
                  </a:lnTo>
                  <a:lnTo>
                    <a:pt x="14232" y="20722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7" name="SMARTInkShape-1936"/>
            <p:cNvSpPr/>
            <p:nvPr>
              <p:custDataLst>
                <p:tags r:id="rId43"/>
              </p:custDataLst>
            </p:nvPr>
          </p:nvSpPr>
          <p:spPr>
            <a:xfrm>
              <a:off x="9042400" y="921633"/>
              <a:ext cx="127001" cy="157868"/>
            </a:xfrm>
            <a:custGeom>
              <a:avLst/>
              <a:gdLst/>
              <a:ahLst/>
              <a:cxnLst/>
              <a:rect l="0" t="0" r="0" b="0"/>
              <a:pathLst>
                <a:path w="127001" h="157868">
                  <a:moveTo>
                    <a:pt x="0" y="5467"/>
                  </a:moveTo>
                  <a:lnTo>
                    <a:pt x="0" y="5467"/>
                  </a:lnTo>
                  <a:lnTo>
                    <a:pt x="5467" y="0"/>
                  </a:lnTo>
                  <a:lnTo>
                    <a:pt x="16201" y="6121"/>
                  </a:lnTo>
                  <a:lnTo>
                    <a:pt x="45272" y="41815"/>
                  </a:lnTo>
                  <a:lnTo>
                    <a:pt x="76913" y="80834"/>
                  </a:lnTo>
                  <a:lnTo>
                    <a:pt x="103379" y="118109"/>
                  </a:lnTo>
                  <a:lnTo>
                    <a:pt x="127000" y="157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8" name="SMARTInkShape-1937"/>
            <p:cNvSpPr/>
            <p:nvPr>
              <p:custDataLst>
                <p:tags r:id="rId44"/>
              </p:custDataLst>
            </p:nvPr>
          </p:nvSpPr>
          <p:spPr>
            <a:xfrm>
              <a:off x="9124950" y="961829"/>
              <a:ext cx="114301" cy="238322"/>
            </a:xfrm>
            <a:custGeom>
              <a:avLst/>
              <a:gdLst/>
              <a:ahLst/>
              <a:cxnLst/>
              <a:rect l="0" t="0" r="0" b="0"/>
              <a:pathLst>
                <a:path w="114301" h="238322">
                  <a:moveTo>
                    <a:pt x="114300" y="3371"/>
                  </a:moveTo>
                  <a:lnTo>
                    <a:pt x="114300" y="3371"/>
                  </a:lnTo>
                  <a:lnTo>
                    <a:pt x="104187" y="0"/>
                  </a:lnTo>
                  <a:lnTo>
                    <a:pt x="95459" y="227"/>
                  </a:lnTo>
                  <a:lnTo>
                    <a:pt x="85467" y="4090"/>
                  </a:lnTo>
                  <a:lnTo>
                    <a:pt x="71617" y="12863"/>
                  </a:lnTo>
                  <a:lnTo>
                    <a:pt x="51323" y="36444"/>
                  </a:lnTo>
                  <a:lnTo>
                    <a:pt x="35276" y="72515"/>
                  </a:lnTo>
                  <a:lnTo>
                    <a:pt x="18213" y="114483"/>
                  </a:lnTo>
                  <a:lnTo>
                    <a:pt x="6493" y="158197"/>
                  </a:lnTo>
                  <a:lnTo>
                    <a:pt x="1281" y="205665"/>
                  </a:lnTo>
                  <a:lnTo>
                    <a:pt x="0" y="2383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9" name="SMARTInkShape-1938"/>
            <p:cNvSpPr/>
            <p:nvPr>
              <p:custDataLst>
                <p:tags r:id="rId45"/>
              </p:custDataLst>
            </p:nvPr>
          </p:nvSpPr>
          <p:spPr>
            <a:xfrm>
              <a:off x="9239250" y="1149634"/>
              <a:ext cx="63501" cy="82267"/>
            </a:xfrm>
            <a:custGeom>
              <a:avLst/>
              <a:gdLst/>
              <a:ahLst/>
              <a:cxnLst/>
              <a:rect l="0" t="0" r="0" b="0"/>
              <a:pathLst>
                <a:path w="63501" h="82267">
                  <a:moveTo>
                    <a:pt x="0" y="12416"/>
                  </a:moveTo>
                  <a:lnTo>
                    <a:pt x="0" y="12416"/>
                  </a:lnTo>
                  <a:lnTo>
                    <a:pt x="0" y="6949"/>
                  </a:lnTo>
                  <a:lnTo>
                    <a:pt x="6741" y="2956"/>
                  </a:lnTo>
                  <a:lnTo>
                    <a:pt x="27438" y="356"/>
                  </a:lnTo>
                  <a:lnTo>
                    <a:pt x="42063" y="0"/>
                  </a:lnTo>
                  <a:lnTo>
                    <a:pt x="47796" y="1317"/>
                  </a:lnTo>
                  <a:lnTo>
                    <a:pt x="56050" y="6542"/>
                  </a:lnTo>
                  <a:lnTo>
                    <a:pt x="60191" y="13568"/>
                  </a:lnTo>
                  <a:lnTo>
                    <a:pt x="61292" y="17418"/>
                  </a:lnTo>
                  <a:lnTo>
                    <a:pt x="59912" y="21395"/>
                  </a:lnTo>
                  <a:lnTo>
                    <a:pt x="14967" y="67301"/>
                  </a:lnTo>
                  <a:lnTo>
                    <a:pt x="4680" y="77585"/>
                  </a:lnTo>
                  <a:lnTo>
                    <a:pt x="5236" y="79145"/>
                  </a:lnTo>
                  <a:lnTo>
                    <a:pt x="11499" y="80879"/>
                  </a:lnTo>
                  <a:lnTo>
                    <a:pt x="63500" y="822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0" name="SMARTInkShape-1939"/>
            <p:cNvSpPr/>
            <p:nvPr>
              <p:custDataLst>
                <p:tags r:id="rId46"/>
              </p:custDataLst>
            </p:nvPr>
          </p:nvSpPr>
          <p:spPr>
            <a:xfrm>
              <a:off x="9334500" y="1238250"/>
              <a:ext cx="82551" cy="57151"/>
            </a:xfrm>
            <a:custGeom>
              <a:avLst/>
              <a:gdLst/>
              <a:ahLst/>
              <a:cxnLst/>
              <a:rect l="0" t="0" r="0" b="0"/>
              <a:pathLst>
                <a:path w="82551" h="57151">
                  <a:moveTo>
                    <a:pt x="82550" y="0"/>
                  </a:moveTo>
                  <a:lnTo>
                    <a:pt x="82550" y="0"/>
                  </a:lnTo>
                  <a:lnTo>
                    <a:pt x="36116" y="27612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6" name="SMARTInkShape-Group370"/>
          <p:cNvGrpSpPr/>
          <p:nvPr/>
        </p:nvGrpSpPr>
        <p:grpSpPr>
          <a:xfrm>
            <a:off x="9652000" y="1200150"/>
            <a:ext cx="311151" cy="76201"/>
            <a:chOff x="9652000" y="1200150"/>
            <a:chExt cx="311151" cy="76201"/>
          </a:xfrm>
        </p:grpSpPr>
        <p:sp>
          <p:nvSpPr>
            <p:cNvPr id="592" name="SMARTInkShape-1940"/>
            <p:cNvSpPr/>
            <p:nvPr>
              <p:custDataLst>
                <p:tags r:id="rId34"/>
              </p:custDataLst>
            </p:nvPr>
          </p:nvSpPr>
          <p:spPr>
            <a:xfrm>
              <a:off x="9652000" y="1200150"/>
              <a:ext cx="50801" cy="6351"/>
            </a:xfrm>
            <a:custGeom>
              <a:avLst/>
              <a:gdLst/>
              <a:ahLst/>
              <a:cxnLst/>
              <a:rect l="0" t="0" r="0" b="0"/>
              <a:pathLst>
                <a:path w="50801" h="6351">
                  <a:moveTo>
                    <a:pt x="0" y="6350"/>
                  </a:moveTo>
                  <a:lnTo>
                    <a:pt x="0" y="6350"/>
                  </a:lnTo>
                  <a:lnTo>
                    <a:pt x="3370" y="6350"/>
                  </a:lnTo>
                  <a:lnTo>
                    <a:pt x="4363" y="5644"/>
                  </a:lnTo>
                  <a:lnTo>
                    <a:pt x="5026" y="4468"/>
                  </a:lnTo>
                  <a:lnTo>
                    <a:pt x="5467" y="2979"/>
                  </a:lnTo>
                  <a:lnTo>
                    <a:pt x="11602" y="1324"/>
                  </a:lnTo>
                  <a:lnTo>
                    <a:pt x="50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3" name="SMARTInkShape-1941"/>
            <p:cNvSpPr/>
            <p:nvPr>
              <p:custDataLst>
                <p:tags r:id="rId35"/>
              </p:custDataLst>
            </p:nvPr>
          </p:nvSpPr>
          <p:spPr>
            <a:xfrm>
              <a:off x="9810750" y="12001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4" name="SMARTInkShape-1942"/>
            <p:cNvSpPr/>
            <p:nvPr>
              <p:custDataLst>
                <p:tags r:id="rId36"/>
              </p:custDataLst>
            </p:nvPr>
          </p:nvSpPr>
          <p:spPr>
            <a:xfrm>
              <a:off x="9886950" y="12001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5" name="SMARTInkShape-1943"/>
            <p:cNvSpPr/>
            <p:nvPr>
              <p:custDataLst>
                <p:tags r:id="rId37"/>
              </p:custDataLst>
            </p:nvPr>
          </p:nvSpPr>
          <p:spPr>
            <a:xfrm>
              <a:off x="9918700" y="1250950"/>
              <a:ext cx="44451" cy="25401"/>
            </a:xfrm>
            <a:custGeom>
              <a:avLst/>
              <a:gdLst/>
              <a:ahLst/>
              <a:cxnLst/>
              <a:rect l="0" t="0" r="0" b="0"/>
              <a:pathLst>
                <a:path w="44451" h="25401">
                  <a:moveTo>
                    <a:pt x="44450" y="0"/>
                  </a:moveTo>
                  <a:lnTo>
                    <a:pt x="44450" y="0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2" name="SMARTInkShape-Group371"/>
          <p:cNvGrpSpPr/>
          <p:nvPr/>
        </p:nvGrpSpPr>
        <p:grpSpPr>
          <a:xfrm>
            <a:off x="10147558" y="984250"/>
            <a:ext cx="615693" cy="349251"/>
            <a:chOff x="10147558" y="984250"/>
            <a:chExt cx="615693" cy="349251"/>
          </a:xfrm>
        </p:grpSpPr>
        <p:sp>
          <p:nvSpPr>
            <p:cNvPr id="597" name="SMARTInkShape-1944"/>
            <p:cNvSpPr/>
            <p:nvPr>
              <p:custDataLst>
                <p:tags r:id="rId29"/>
              </p:custDataLst>
            </p:nvPr>
          </p:nvSpPr>
          <p:spPr>
            <a:xfrm>
              <a:off x="10147558" y="1022350"/>
              <a:ext cx="126743" cy="133351"/>
            </a:xfrm>
            <a:custGeom>
              <a:avLst/>
              <a:gdLst/>
              <a:ahLst/>
              <a:cxnLst/>
              <a:rect l="0" t="0" r="0" b="0"/>
              <a:pathLst>
                <a:path w="126743" h="133351">
                  <a:moveTo>
                    <a:pt x="6092" y="0"/>
                  </a:moveTo>
                  <a:lnTo>
                    <a:pt x="6092" y="0"/>
                  </a:lnTo>
                  <a:lnTo>
                    <a:pt x="0" y="0"/>
                  </a:lnTo>
                  <a:lnTo>
                    <a:pt x="31558" y="18017"/>
                  </a:lnTo>
                  <a:lnTo>
                    <a:pt x="68625" y="62641"/>
                  </a:lnTo>
                  <a:lnTo>
                    <a:pt x="99333" y="108821"/>
                  </a:lnTo>
                  <a:lnTo>
                    <a:pt x="113447" y="123495"/>
                  </a:lnTo>
                  <a:lnTo>
                    <a:pt x="126742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8" name="SMARTInkShape-1945"/>
            <p:cNvSpPr/>
            <p:nvPr>
              <p:custDataLst>
                <p:tags r:id="rId30"/>
              </p:custDataLst>
            </p:nvPr>
          </p:nvSpPr>
          <p:spPr>
            <a:xfrm>
              <a:off x="10263977" y="1043165"/>
              <a:ext cx="96530" cy="220486"/>
            </a:xfrm>
            <a:custGeom>
              <a:avLst/>
              <a:gdLst/>
              <a:ahLst/>
              <a:cxnLst/>
              <a:rect l="0" t="0" r="0" b="0"/>
              <a:pathLst>
                <a:path w="96530" h="220486">
                  <a:moveTo>
                    <a:pt x="92873" y="10935"/>
                  </a:moveTo>
                  <a:lnTo>
                    <a:pt x="92873" y="10935"/>
                  </a:lnTo>
                  <a:lnTo>
                    <a:pt x="96244" y="4193"/>
                  </a:lnTo>
                  <a:lnTo>
                    <a:pt x="96529" y="2207"/>
                  </a:lnTo>
                  <a:lnTo>
                    <a:pt x="96017" y="883"/>
                  </a:lnTo>
                  <a:lnTo>
                    <a:pt x="94967" y="0"/>
                  </a:lnTo>
                  <a:lnTo>
                    <a:pt x="90041" y="901"/>
                  </a:lnTo>
                  <a:lnTo>
                    <a:pt x="72009" y="10599"/>
                  </a:lnTo>
                  <a:lnTo>
                    <a:pt x="43701" y="36948"/>
                  </a:lnTo>
                  <a:lnTo>
                    <a:pt x="24917" y="65288"/>
                  </a:lnTo>
                  <a:lnTo>
                    <a:pt x="9651" y="108350"/>
                  </a:lnTo>
                  <a:lnTo>
                    <a:pt x="0" y="150671"/>
                  </a:lnTo>
                  <a:lnTo>
                    <a:pt x="3161" y="185502"/>
                  </a:lnTo>
                  <a:lnTo>
                    <a:pt x="6668" y="199998"/>
                  </a:lnTo>
                  <a:lnTo>
                    <a:pt x="12460" y="209733"/>
                  </a:lnTo>
                  <a:lnTo>
                    <a:pt x="23023" y="2204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9" name="SMARTInkShape-1946"/>
            <p:cNvSpPr/>
            <p:nvPr>
              <p:custDataLst>
                <p:tags r:id="rId31"/>
              </p:custDataLst>
            </p:nvPr>
          </p:nvSpPr>
          <p:spPr>
            <a:xfrm>
              <a:off x="10376158" y="1238250"/>
              <a:ext cx="86663" cy="76201"/>
            </a:xfrm>
            <a:custGeom>
              <a:avLst/>
              <a:gdLst/>
              <a:ahLst/>
              <a:cxnLst/>
              <a:rect l="0" t="0" r="0" b="0"/>
              <a:pathLst>
                <a:path w="86663" h="76201">
                  <a:moveTo>
                    <a:pt x="6092" y="0"/>
                  </a:moveTo>
                  <a:lnTo>
                    <a:pt x="6092" y="0"/>
                  </a:lnTo>
                  <a:lnTo>
                    <a:pt x="4211" y="46037"/>
                  </a:lnTo>
                  <a:lnTo>
                    <a:pt x="0" y="67945"/>
                  </a:lnTo>
                  <a:lnTo>
                    <a:pt x="33590" y="20646"/>
                  </a:lnTo>
                  <a:lnTo>
                    <a:pt x="44418" y="12704"/>
                  </a:lnTo>
                  <a:lnTo>
                    <a:pt x="53936" y="9174"/>
                  </a:lnTo>
                  <a:lnTo>
                    <a:pt x="64751" y="9487"/>
                  </a:lnTo>
                  <a:lnTo>
                    <a:pt x="70599" y="10558"/>
                  </a:lnTo>
                  <a:lnTo>
                    <a:pt x="78977" y="15511"/>
                  </a:lnTo>
                  <a:lnTo>
                    <a:pt x="82197" y="18807"/>
                  </a:lnTo>
                  <a:lnTo>
                    <a:pt x="85779" y="28114"/>
                  </a:lnTo>
                  <a:lnTo>
                    <a:pt x="86662" y="39306"/>
                  </a:lnTo>
                  <a:lnTo>
                    <a:pt x="81484" y="61857"/>
                  </a:lnTo>
                  <a:lnTo>
                    <a:pt x="75942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0" name="SMARTInkShape-1947"/>
            <p:cNvSpPr/>
            <p:nvPr>
              <p:custDataLst>
                <p:tags r:id="rId32"/>
              </p:custDataLst>
            </p:nvPr>
          </p:nvSpPr>
          <p:spPr>
            <a:xfrm>
              <a:off x="10572750" y="984250"/>
              <a:ext cx="82517" cy="342901"/>
            </a:xfrm>
            <a:custGeom>
              <a:avLst/>
              <a:gdLst/>
              <a:ahLst/>
              <a:cxnLst/>
              <a:rect l="0" t="0" r="0" b="0"/>
              <a:pathLst>
                <a:path w="82517" h="342901">
                  <a:moveTo>
                    <a:pt x="25400" y="0"/>
                  </a:moveTo>
                  <a:lnTo>
                    <a:pt x="25400" y="0"/>
                  </a:lnTo>
                  <a:lnTo>
                    <a:pt x="35538" y="706"/>
                  </a:lnTo>
                  <a:lnTo>
                    <a:pt x="61996" y="12209"/>
                  </a:lnTo>
                  <a:lnTo>
                    <a:pt x="78732" y="27136"/>
                  </a:lnTo>
                  <a:lnTo>
                    <a:pt x="81416" y="34319"/>
                  </a:lnTo>
                  <a:lnTo>
                    <a:pt x="82516" y="51706"/>
                  </a:lnTo>
                  <a:lnTo>
                    <a:pt x="75798" y="74587"/>
                  </a:lnTo>
                  <a:lnTo>
                    <a:pt x="49241" y="119850"/>
                  </a:lnTo>
                  <a:lnTo>
                    <a:pt x="31149" y="148616"/>
                  </a:lnTo>
                  <a:lnTo>
                    <a:pt x="31013" y="159890"/>
                  </a:lnTo>
                  <a:lnTo>
                    <a:pt x="40524" y="205788"/>
                  </a:lnTo>
                  <a:lnTo>
                    <a:pt x="43933" y="247712"/>
                  </a:lnTo>
                  <a:lnTo>
                    <a:pt x="40977" y="278158"/>
                  </a:lnTo>
                  <a:lnTo>
                    <a:pt x="24164" y="308213"/>
                  </a:lnTo>
                  <a:lnTo>
                    <a:pt x="0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1" name="SMARTInkShape-1948"/>
            <p:cNvSpPr/>
            <p:nvPr>
              <p:custDataLst>
                <p:tags r:id="rId33"/>
              </p:custDataLst>
            </p:nvPr>
          </p:nvSpPr>
          <p:spPr>
            <a:xfrm>
              <a:off x="10744200" y="1320800"/>
              <a:ext cx="19051" cy="12701"/>
            </a:xfrm>
            <a:custGeom>
              <a:avLst/>
              <a:gdLst/>
              <a:ahLst/>
              <a:cxnLst/>
              <a:rect l="0" t="0" r="0" b="0"/>
              <a:pathLst>
                <a:path w="19051" h="12701">
                  <a:moveTo>
                    <a:pt x="19050" y="12700"/>
                  </a:moveTo>
                  <a:lnTo>
                    <a:pt x="19050" y="12700"/>
                  </a:lnTo>
                  <a:lnTo>
                    <a:pt x="8219" y="257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3" name="SMARTInkShape-1949"/>
          <p:cNvSpPr/>
          <p:nvPr>
            <p:custDataLst>
              <p:tags r:id="rId5"/>
            </p:custDataLst>
          </p:nvPr>
        </p:nvSpPr>
        <p:spPr>
          <a:xfrm>
            <a:off x="3329061" y="1834624"/>
            <a:ext cx="290440" cy="409236"/>
          </a:xfrm>
          <a:custGeom>
            <a:avLst/>
            <a:gdLst/>
            <a:ahLst/>
            <a:cxnLst/>
            <a:rect l="0" t="0" r="0" b="0"/>
            <a:pathLst>
              <a:path w="290440" h="409236">
                <a:moveTo>
                  <a:pt x="42789" y="83076"/>
                </a:moveTo>
                <a:lnTo>
                  <a:pt x="42789" y="83076"/>
                </a:lnTo>
                <a:lnTo>
                  <a:pt x="9895" y="82370"/>
                </a:lnTo>
                <a:lnTo>
                  <a:pt x="3945" y="79705"/>
                </a:lnTo>
                <a:lnTo>
                  <a:pt x="2076" y="77301"/>
                </a:lnTo>
                <a:lnTo>
                  <a:pt x="0" y="70866"/>
                </a:lnTo>
                <a:lnTo>
                  <a:pt x="5573" y="52569"/>
                </a:lnTo>
                <a:lnTo>
                  <a:pt x="19532" y="32644"/>
                </a:lnTo>
                <a:lnTo>
                  <a:pt x="41096" y="12018"/>
                </a:lnTo>
                <a:lnTo>
                  <a:pt x="47461" y="795"/>
                </a:lnTo>
                <a:lnTo>
                  <a:pt x="49432" y="0"/>
                </a:lnTo>
                <a:lnTo>
                  <a:pt x="51450" y="175"/>
                </a:lnTo>
                <a:lnTo>
                  <a:pt x="52797" y="3114"/>
                </a:lnTo>
                <a:lnTo>
                  <a:pt x="58505" y="45961"/>
                </a:lnTo>
                <a:lnTo>
                  <a:pt x="60851" y="90110"/>
                </a:lnTo>
                <a:lnTo>
                  <a:pt x="63281" y="124302"/>
                </a:lnTo>
                <a:lnTo>
                  <a:pt x="66008" y="159960"/>
                </a:lnTo>
                <a:lnTo>
                  <a:pt x="67219" y="194622"/>
                </a:lnTo>
                <a:lnTo>
                  <a:pt x="64531" y="239129"/>
                </a:lnTo>
                <a:lnTo>
                  <a:pt x="55895" y="272385"/>
                </a:lnTo>
                <a:lnTo>
                  <a:pt x="44398" y="293371"/>
                </a:lnTo>
                <a:lnTo>
                  <a:pt x="40334" y="296650"/>
                </a:lnTo>
                <a:lnTo>
                  <a:pt x="36214" y="298131"/>
                </a:lnTo>
                <a:lnTo>
                  <a:pt x="32056" y="298413"/>
                </a:lnTo>
                <a:lnTo>
                  <a:pt x="28577" y="296484"/>
                </a:lnTo>
                <a:lnTo>
                  <a:pt x="22832" y="288696"/>
                </a:lnTo>
                <a:lnTo>
                  <a:pt x="21690" y="274416"/>
                </a:lnTo>
                <a:lnTo>
                  <a:pt x="25650" y="254899"/>
                </a:lnTo>
                <a:lnTo>
                  <a:pt x="44453" y="216850"/>
                </a:lnTo>
                <a:lnTo>
                  <a:pt x="73464" y="177040"/>
                </a:lnTo>
                <a:lnTo>
                  <a:pt x="112007" y="130829"/>
                </a:lnTo>
                <a:lnTo>
                  <a:pt x="149140" y="86955"/>
                </a:lnTo>
                <a:lnTo>
                  <a:pt x="189346" y="39675"/>
                </a:lnTo>
                <a:lnTo>
                  <a:pt x="191294" y="38620"/>
                </a:lnTo>
                <a:lnTo>
                  <a:pt x="192592" y="38622"/>
                </a:lnTo>
                <a:lnTo>
                  <a:pt x="172243" y="73781"/>
                </a:lnTo>
                <a:lnTo>
                  <a:pt x="158180" y="104345"/>
                </a:lnTo>
                <a:lnTo>
                  <a:pt x="144873" y="143799"/>
                </a:lnTo>
                <a:lnTo>
                  <a:pt x="133786" y="185323"/>
                </a:lnTo>
                <a:lnTo>
                  <a:pt x="124154" y="228003"/>
                </a:lnTo>
                <a:lnTo>
                  <a:pt x="115169" y="272842"/>
                </a:lnTo>
                <a:lnTo>
                  <a:pt x="113999" y="312996"/>
                </a:lnTo>
                <a:lnTo>
                  <a:pt x="118182" y="347540"/>
                </a:lnTo>
                <a:lnTo>
                  <a:pt x="128471" y="384705"/>
                </a:lnTo>
                <a:lnTo>
                  <a:pt x="136374" y="399637"/>
                </a:lnTo>
                <a:lnTo>
                  <a:pt x="141162" y="404183"/>
                </a:lnTo>
                <a:lnTo>
                  <a:pt x="152127" y="409235"/>
                </a:lnTo>
                <a:lnTo>
                  <a:pt x="158720" y="407760"/>
                </a:lnTo>
                <a:lnTo>
                  <a:pt x="173571" y="398595"/>
                </a:lnTo>
                <a:lnTo>
                  <a:pt x="183935" y="381351"/>
                </a:lnTo>
                <a:lnTo>
                  <a:pt x="191854" y="347843"/>
                </a:lnTo>
                <a:lnTo>
                  <a:pt x="194530" y="308707"/>
                </a:lnTo>
                <a:lnTo>
                  <a:pt x="191133" y="296010"/>
                </a:lnTo>
                <a:lnTo>
                  <a:pt x="185625" y="287074"/>
                </a:lnTo>
                <a:lnTo>
                  <a:pt x="177527" y="280867"/>
                </a:lnTo>
                <a:lnTo>
                  <a:pt x="220911" y="285076"/>
                </a:lnTo>
                <a:lnTo>
                  <a:pt x="266357" y="286039"/>
                </a:lnTo>
                <a:lnTo>
                  <a:pt x="290439" y="28627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9" name="SMARTInkShape-Group373"/>
          <p:cNvGrpSpPr/>
          <p:nvPr/>
        </p:nvGrpSpPr>
        <p:grpSpPr>
          <a:xfrm>
            <a:off x="4229100" y="1852440"/>
            <a:ext cx="622301" cy="293861"/>
            <a:chOff x="4229100" y="1852440"/>
            <a:chExt cx="622301" cy="293861"/>
          </a:xfrm>
        </p:grpSpPr>
        <p:sp>
          <p:nvSpPr>
            <p:cNvPr id="604" name="SMARTInkShape-1950"/>
            <p:cNvSpPr/>
            <p:nvPr>
              <p:custDataLst>
                <p:tags r:id="rId24"/>
              </p:custDataLst>
            </p:nvPr>
          </p:nvSpPr>
          <p:spPr>
            <a:xfrm>
              <a:off x="4806950" y="2063750"/>
              <a:ext cx="44451" cy="44451"/>
            </a:xfrm>
            <a:custGeom>
              <a:avLst/>
              <a:gdLst/>
              <a:ahLst/>
              <a:cxnLst/>
              <a:rect l="0" t="0" r="0" b="0"/>
              <a:pathLst>
                <a:path w="44451" h="44451">
                  <a:moveTo>
                    <a:pt x="44450" y="0"/>
                  </a:moveTo>
                  <a:lnTo>
                    <a:pt x="44450" y="0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5" name="SMARTInkShape-1951"/>
            <p:cNvSpPr/>
            <p:nvPr>
              <p:custDataLst>
                <p:tags r:id="rId25"/>
              </p:custDataLst>
            </p:nvPr>
          </p:nvSpPr>
          <p:spPr>
            <a:xfrm>
              <a:off x="4606961" y="1852440"/>
              <a:ext cx="136490" cy="79902"/>
            </a:xfrm>
            <a:custGeom>
              <a:avLst/>
              <a:gdLst/>
              <a:ahLst/>
              <a:cxnLst/>
              <a:rect l="0" t="0" r="0" b="0"/>
              <a:pathLst>
                <a:path w="136490" h="79902">
                  <a:moveTo>
                    <a:pt x="72989" y="46210"/>
                  </a:moveTo>
                  <a:lnTo>
                    <a:pt x="72989" y="46210"/>
                  </a:lnTo>
                  <a:lnTo>
                    <a:pt x="66247" y="36097"/>
                  </a:lnTo>
                  <a:lnTo>
                    <a:pt x="63555" y="33823"/>
                  </a:lnTo>
                  <a:lnTo>
                    <a:pt x="61055" y="33013"/>
                  </a:lnTo>
                  <a:lnTo>
                    <a:pt x="58683" y="33179"/>
                  </a:lnTo>
                  <a:lnTo>
                    <a:pt x="41861" y="40154"/>
                  </a:lnTo>
                  <a:lnTo>
                    <a:pt x="12031" y="68822"/>
                  </a:lnTo>
                  <a:lnTo>
                    <a:pt x="7091" y="75780"/>
                  </a:lnTo>
                  <a:lnTo>
                    <a:pt x="5774" y="78624"/>
                  </a:lnTo>
                  <a:lnTo>
                    <a:pt x="4190" y="79813"/>
                  </a:lnTo>
                  <a:lnTo>
                    <a:pt x="2429" y="79901"/>
                  </a:lnTo>
                  <a:lnTo>
                    <a:pt x="548" y="79254"/>
                  </a:lnTo>
                  <a:lnTo>
                    <a:pt x="0" y="76706"/>
                  </a:lnTo>
                  <a:lnTo>
                    <a:pt x="5957" y="51558"/>
                  </a:lnTo>
                  <a:lnTo>
                    <a:pt x="18556" y="29842"/>
                  </a:lnTo>
                  <a:lnTo>
                    <a:pt x="39065" y="12276"/>
                  </a:lnTo>
                  <a:lnTo>
                    <a:pt x="59645" y="1505"/>
                  </a:lnTo>
                  <a:lnTo>
                    <a:pt x="72703" y="0"/>
                  </a:lnTo>
                  <a:lnTo>
                    <a:pt x="84856" y="2389"/>
                  </a:lnTo>
                  <a:lnTo>
                    <a:pt x="94961" y="8154"/>
                  </a:lnTo>
                  <a:lnTo>
                    <a:pt x="121557" y="40421"/>
                  </a:lnTo>
                  <a:lnTo>
                    <a:pt x="136489" y="779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6" name="SMARTInkShape-1952"/>
            <p:cNvSpPr/>
            <p:nvPr>
              <p:custDataLst>
                <p:tags r:id="rId26"/>
              </p:custDataLst>
            </p:nvPr>
          </p:nvSpPr>
          <p:spPr>
            <a:xfrm>
              <a:off x="4229100" y="1898650"/>
              <a:ext cx="177801" cy="165101"/>
            </a:xfrm>
            <a:custGeom>
              <a:avLst/>
              <a:gdLst/>
              <a:ahLst/>
              <a:cxnLst/>
              <a:rect l="0" t="0" r="0" b="0"/>
              <a:pathLst>
                <a:path w="177801" h="1651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32520" y="12256"/>
                  </a:lnTo>
                  <a:lnTo>
                    <a:pt x="70470" y="38282"/>
                  </a:lnTo>
                  <a:lnTo>
                    <a:pt x="112288" y="76646"/>
                  </a:lnTo>
                  <a:lnTo>
                    <a:pt x="148982" y="117882"/>
                  </a:lnTo>
                  <a:lnTo>
                    <a:pt x="17780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7" name="SMARTInkShape-1953"/>
            <p:cNvSpPr/>
            <p:nvPr>
              <p:custDataLst>
                <p:tags r:id="rId27"/>
              </p:custDataLst>
            </p:nvPr>
          </p:nvSpPr>
          <p:spPr>
            <a:xfrm>
              <a:off x="4267919" y="1907979"/>
              <a:ext cx="138982" cy="238322"/>
            </a:xfrm>
            <a:custGeom>
              <a:avLst/>
              <a:gdLst/>
              <a:ahLst/>
              <a:cxnLst/>
              <a:rect l="0" t="0" r="0" b="0"/>
              <a:pathLst>
                <a:path w="138982" h="238322">
                  <a:moveTo>
                    <a:pt x="138981" y="3371"/>
                  </a:moveTo>
                  <a:lnTo>
                    <a:pt x="138981" y="3371"/>
                  </a:lnTo>
                  <a:lnTo>
                    <a:pt x="132239" y="0"/>
                  </a:lnTo>
                  <a:lnTo>
                    <a:pt x="123284" y="226"/>
                  </a:lnTo>
                  <a:lnTo>
                    <a:pt x="111543" y="4090"/>
                  </a:lnTo>
                  <a:lnTo>
                    <a:pt x="96918" y="12863"/>
                  </a:lnTo>
                  <a:lnTo>
                    <a:pt x="59463" y="56020"/>
                  </a:lnTo>
                  <a:lnTo>
                    <a:pt x="29970" y="99090"/>
                  </a:lnTo>
                  <a:lnTo>
                    <a:pt x="14330" y="133402"/>
                  </a:lnTo>
                  <a:lnTo>
                    <a:pt x="369" y="178306"/>
                  </a:lnTo>
                  <a:lnTo>
                    <a:pt x="0" y="203416"/>
                  </a:lnTo>
                  <a:lnTo>
                    <a:pt x="5631" y="2383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8" name="SMARTInkShape-1954"/>
            <p:cNvSpPr/>
            <p:nvPr>
              <p:custDataLst>
                <p:tags r:id="rId28"/>
              </p:custDataLst>
            </p:nvPr>
          </p:nvSpPr>
          <p:spPr>
            <a:xfrm>
              <a:off x="4661783" y="1905000"/>
              <a:ext cx="18168" cy="177801"/>
            </a:xfrm>
            <a:custGeom>
              <a:avLst/>
              <a:gdLst/>
              <a:ahLst/>
              <a:cxnLst/>
              <a:rect l="0" t="0" r="0" b="0"/>
              <a:pathLst>
                <a:path w="18168" h="177801">
                  <a:moveTo>
                    <a:pt x="5467" y="0"/>
                  </a:moveTo>
                  <a:lnTo>
                    <a:pt x="5467" y="0"/>
                  </a:lnTo>
                  <a:lnTo>
                    <a:pt x="2096" y="3371"/>
                  </a:lnTo>
                  <a:lnTo>
                    <a:pt x="0" y="15580"/>
                  </a:lnTo>
                  <a:lnTo>
                    <a:pt x="6141" y="60526"/>
                  </a:lnTo>
                  <a:lnTo>
                    <a:pt x="12017" y="98132"/>
                  </a:lnTo>
                  <a:lnTo>
                    <a:pt x="16344" y="138672"/>
                  </a:lnTo>
                  <a:lnTo>
                    <a:pt x="18167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3" name="SMARTInkShape-Group374"/>
          <p:cNvGrpSpPr/>
          <p:nvPr/>
        </p:nvGrpSpPr>
        <p:grpSpPr>
          <a:xfrm>
            <a:off x="5191438" y="1824605"/>
            <a:ext cx="443109" cy="308996"/>
            <a:chOff x="5191438" y="1824605"/>
            <a:chExt cx="443109" cy="308996"/>
          </a:xfrm>
        </p:grpSpPr>
        <p:sp>
          <p:nvSpPr>
            <p:cNvPr id="610" name="SMARTInkShape-1955"/>
            <p:cNvSpPr/>
            <p:nvPr>
              <p:custDataLst>
                <p:tags r:id="rId21"/>
              </p:custDataLst>
            </p:nvPr>
          </p:nvSpPr>
          <p:spPr>
            <a:xfrm>
              <a:off x="5467350" y="1999438"/>
              <a:ext cx="167197" cy="134163"/>
            </a:xfrm>
            <a:custGeom>
              <a:avLst/>
              <a:gdLst/>
              <a:ahLst/>
              <a:cxnLst/>
              <a:rect l="0" t="0" r="0" b="0"/>
              <a:pathLst>
                <a:path w="167197" h="134163">
                  <a:moveTo>
                    <a:pt x="0" y="45262"/>
                  </a:moveTo>
                  <a:lnTo>
                    <a:pt x="0" y="45262"/>
                  </a:lnTo>
                  <a:lnTo>
                    <a:pt x="3371" y="48633"/>
                  </a:lnTo>
                  <a:lnTo>
                    <a:pt x="15580" y="50729"/>
                  </a:lnTo>
                  <a:lnTo>
                    <a:pt x="26680" y="47457"/>
                  </a:lnTo>
                  <a:lnTo>
                    <a:pt x="51053" y="33858"/>
                  </a:lnTo>
                  <a:lnTo>
                    <a:pt x="66554" y="18364"/>
                  </a:lnTo>
                  <a:lnTo>
                    <a:pt x="69064" y="13219"/>
                  </a:lnTo>
                  <a:lnTo>
                    <a:pt x="69971" y="3739"/>
                  </a:lnTo>
                  <a:lnTo>
                    <a:pt x="67109" y="1352"/>
                  </a:lnTo>
                  <a:lnTo>
                    <a:pt x="56402" y="582"/>
                  </a:lnTo>
                  <a:lnTo>
                    <a:pt x="42236" y="8236"/>
                  </a:lnTo>
                  <a:lnTo>
                    <a:pt x="28649" y="21045"/>
                  </a:lnTo>
                  <a:lnTo>
                    <a:pt x="20258" y="36145"/>
                  </a:lnTo>
                  <a:lnTo>
                    <a:pt x="14940" y="57142"/>
                  </a:lnTo>
                  <a:lnTo>
                    <a:pt x="17458" y="72179"/>
                  </a:lnTo>
                  <a:lnTo>
                    <a:pt x="20106" y="80140"/>
                  </a:lnTo>
                  <a:lnTo>
                    <a:pt x="24693" y="86153"/>
                  </a:lnTo>
                  <a:lnTo>
                    <a:pt x="37315" y="94715"/>
                  </a:lnTo>
                  <a:lnTo>
                    <a:pt x="52332" y="97110"/>
                  </a:lnTo>
                  <a:lnTo>
                    <a:pt x="69119" y="94411"/>
                  </a:lnTo>
                  <a:lnTo>
                    <a:pt x="108642" y="73550"/>
                  </a:lnTo>
                  <a:lnTo>
                    <a:pt x="128013" y="57834"/>
                  </a:lnTo>
                  <a:lnTo>
                    <a:pt x="148703" y="30564"/>
                  </a:lnTo>
                  <a:lnTo>
                    <a:pt x="154284" y="15446"/>
                  </a:lnTo>
                  <a:lnTo>
                    <a:pt x="154884" y="5435"/>
                  </a:lnTo>
                  <a:lnTo>
                    <a:pt x="154056" y="1777"/>
                  </a:lnTo>
                  <a:lnTo>
                    <a:pt x="151388" y="44"/>
                  </a:lnTo>
                  <a:lnTo>
                    <a:pt x="142778" y="0"/>
                  </a:lnTo>
                  <a:lnTo>
                    <a:pt x="139635" y="1682"/>
                  </a:lnTo>
                  <a:lnTo>
                    <a:pt x="137540" y="4214"/>
                  </a:lnTo>
                  <a:lnTo>
                    <a:pt x="136142" y="7314"/>
                  </a:lnTo>
                  <a:lnTo>
                    <a:pt x="136473" y="16402"/>
                  </a:lnTo>
                  <a:lnTo>
                    <a:pt x="139677" y="26791"/>
                  </a:lnTo>
                  <a:lnTo>
                    <a:pt x="160531" y="64438"/>
                  </a:lnTo>
                  <a:lnTo>
                    <a:pt x="167196" y="92415"/>
                  </a:lnTo>
                  <a:lnTo>
                    <a:pt x="166502" y="110198"/>
                  </a:lnTo>
                  <a:lnTo>
                    <a:pt x="163918" y="116775"/>
                  </a:lnTo>
                  <a:lnTo>
                    <a:pt x="146050" y="1341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1" name="SMARTInkShape-1956"/>
            <p:cNvSpPr/>
            <p:nvPr>
              <p:custDataLst>
                <p:tags r:id="rId22"/>
              </p:custDataLst>
            </p:nvPr>
          </p:nvSpPr>
          <p:spPr>
            <a:xfrm>
              <a:off x="5375930" y="2032000"/>
              <a:ext cx="45192" cy="72556"/>
            </a:xfrm>
            <a:custGeom>
              <a:avLst/>
              <a:gdLst/>
              <a:ahLst/>
              <a:cxnLst/>
              <a:rect l="0" t="0" r="0" b="0"/>
              <a:pathLst>
                <a:path w="45192" h="72556">
                  <a:moveTo>
                    <a:pt x="21570" y="25400"/>
                  </a:moveTo>
                  <a:lnTo>
                    <a:pt x="21570" y="25400"/>
                  </a:lnTo>
                  <a:lnTo>
                    <a:pt x="21570" y="5627"/>
                  </a:lnTo>
                  <a:lnTo>
                    <a:pt x="20158" y="3751"/>
                  </a:lnTo>
                  <a:lnTo>
                    <a:pt x="14828" y="1667"/>
                  </a:lnTo>
                  <a:lnTo>
                    <a:pt x="12136" y="2523"/>
                  </a:lnTo>
                  <a:lnTo>
                    <a:pt x="7265" y="7236"/>
                  </a:lnTo>
                  <a:lnTo>
                    <a:pt x="555" y="21194"/>
                  </a:lnTo>
                  <a:lnTo>
                    <a:pt x="0" y="34584"/>
                  </a:lnTo>
                  <a:lnTo>
                    <a:pt x="2811" y="49237"/>
                  </a:lnTo>
                  <a:lnTo>
                    <a:pt x="8764" y="62805"/>
                  </a:lnTo>
                  <a:lnTo>
                    <a:pt x="12327" y="67270"/>
                  </a:lnTo>
                  <a:lnTo>
                    <a:pt x="20049" y="72231"/>
                  </a:lnTo>
                  <a:lnTo>
                    <a:pt x="28184" y="72555"/>
                  </a:lnTo>
                  <a:lnTo>
                    <a:pt x="32330" y="71653"/>
                  </a:lnTo>
                  <a:lnTo>
                    <a:pt x="38817" y="66888"/>
                  </a:lnTo>
                  <a:lnTo>
                    <a:pt x="41535" y="63642"/>
                  </a:lnTo>
                  <a:lnTo>
                    <a:pt x="44555" y="54391"/>
                  </a:lnTo>
                  <a:lnTo>
                    <a:pt x="45191" y="43224"/>
                  </a:lnTo>
                  <a:lnTo>
                    <a:pt x="43122" y="31205"/>
                  </a:lnTo>
                  <a:lnTo>
                    <a:pt x="33093" y="12017"/>
                  </a:lnTo>
                  <a:lnTo>
                    <a:pt x="32779" y="8717"/>
                  </a:lnTo>
                  <a:lnTo>
                    <a:pt x="342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2" name="SMARTInkShape-1957"/>
            <p:cNvSpPr/>
            <p:nvPr>
              <p:custDataLst>
                <p:tags r:id="rId23"/>
              </p:custDataLst>
            </p:nvPr>
          </p:nvSpPr>
          <p:spPr>
            <a:xfrm>
              <a:off x="5191438" y="1824605"/>
              <a:ext cx="174313" cy="298130"/>
            </a:xfrm>
            <a:custGeom>
              <a:avLst/>
              <a:gdLst/>
              <a:ahLst/>
              <a:cxnLst/>
              <a:rect l="0" t="0" r="0" b="0"/>
              <a:pathLst>
                <a:path w="174313" h="298130">
                  <a:moveTo>
                    <a:pt x="104462" y="207395"/>
                  </a:moveTo>
                  <a:lnTo>
                    <a:pt x="104462" y="207395"/>
                  </a:lnTo>
                  <a:lnTo>
                    <a:pt x="104462" y="200653"/>
                  </a:lnTo>
                  <a:lnTo>
                    <a:pt x="103051" y="197961"/>
                  </a:lnTo>
                  <a:lnTo>
                    <a:pt x="97720" y="193089"/>
                  </a:lnTo>
                  <a:lnTo>
                    <a:pt x="80044" y="186380"/>
                  </a:lnTo>
                  <a:lnTo>
                    <a:pt x="56932" y="186665"/>
                  </a:lnTo>
                  <a:lnTo>
                    <a:pt x="28839" y="201331"/>
                  </a:lnTo>
                  <a:lnTo>
                    <a:pt x="14172" y="219517"/>
                  </a:lnTo>
                  <a:lnTo>
                    <a:pt x="4361" y="241005"/>
                  </a:lnTo>
                  <a:lnTo>
                    <a:pt x="0" y="262314"/>
                  </a:lnTo>
                  <a:lnTo>
                    <a:pt x="1826" y="279781"/>
                  </a:lnTo>
                  <a:lnTo>
                    <a:pt x="4287" y="287403"/>
                  </a:lnTo>
                  <a:lnTo>
                    <a:pt x="9457" y="292483"/>
                  </a:lnTo>
                  <a:lnTo>
                    <a:pt x="24608" y="298129"/>
                  </a:lnTo>
                  <a:lnTo>
                    <a:pt x="33587" y="296812"/>
                  </a:lnTo>
                  <a:lnTo>
                    <a:pt x="52971" y="287823"/>
                  </a:lnTo>
                  <a:lnTo>
                    <a:pt x="83718" y="256782"/>
                  </a:lnTo>
                  <a:lnTo>
                    <a:pt x="100887" y="224641"/>
                  </a:lnTo>
                  <a:lnTo>
                    <a:pt x="114868" y="185426"/>
                  </a:lnTo>
                  <a:lnTo>
                    <a:pt x="125784" y="139776"/>
                  </a:lnTo>
                  <a:lnTo>
                    <a:pt x="129696" y="93146"/>
                  </a:lnTo>
                  <a:lnTo>
                    <a:pt x="127671" y="50784"/>
                  </a:lnTo>
                  <a:lnTo>
                    <a:pt x="115337" y="10630"/>
                  </a:lnTo>
                  <a:lnTo>
                    <a:pt x="106708" y="0"/>
                  </a:lnTo>
                  <a:lnTo>
                    <a:pt x="102432" y="692"/>
                  </a:lnTo>
                  <a:lnTo>
                    <a:pt x="93917" y="10870"/>
                  </a:lnTo>
                  <a:lnTo>
                    <a:pt x="84561" y="49917"/>
                  </a:lnTo>
                  <a:lnTo>
                    <a:pt x="83387" y="87546"/>
                  </a:lnTo>
                  <a:lnTo>
                    <a:pt x="86629" y="128728"/>
                  </a:lnTo>
                  <a:lnTo>
                    <a:pt x="95125" y="168199"/>
                  </a:lnTo>
                  <a:lnTo>
                    <a:pt x="107838" y="203145"/>
                  </a:lnTo>
                  <a:lnTo>
                    <a:pt x="128981" y="244941"/>
                  </a:lnTo>
                  <a:lnTo>
                    <a:pt x="135624" y="255709"/>
                  </a:lnTo>
                  <a:lnTo>
                    <a:pt x="142876" y="262182"/>
                  </a:lnTo>
                  <a:lnTo>
                    <a:pt x="150532" y="265792"/>
                  </a:lnTo>
                  <a:lnTo>
                    <a:pt x="174312" y="2708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6" name="SMARTInkShape-Group375"/>
          <p:cNvGrpSpPr/>
          <p:nvPr/>
        </p:nvGrpSpPr>
        <p:grpSpPr>
          <a:xfrm>
            <a:off x="5930900" y="1917961"/>
            <a:ext cx="184151" cy="215640"/>
            <a:chOff x="5930900" y="1917961"/>
            <a:chExt cx="184151" cy="215640"/>
          </a:xfrm>
        </p:grpSpPr>
        <p:sp>
          <p:nvSpPr>
            <p:cNvPr id="614" name="SMARTInkShape-1958"/>
            <p:cNvSpPr/>
            <p:nvPr>
              <p:custDataLst>
                <p:tags r:id="rId19"/>
              </p:custDataLst>
            </p:nvPr>
          </p:nvSpPr>
          <p:spPr>
            <a:xfrm>
              <a:off x="6052696" y="1927918"/>
              <a:ext cx="62355" cy="205683"/>
            </a:xfrm>
            <a:custGeom>
              <a:avLst/>
              <a:gdLst/>
              <a:ahLst/>
              <a:cxnLst/>
              <a:rect l="0" t="0" r="0" b="0"/>
              <a:pathLst>
                <a:path w="62355" h="205683">
                  <a:moveTo>
                    <a:pt x="62354" y="15182"/>
                  </a:moveTo>
                  <a:lnTo>
                    <a:pt x="62354" y="15182"/>
                  </a:lnTo>
                  <a:lnTo>
                    <a:pt x="62354" y="8440"/>
                  </a:lnTo>
                  <a:lnTo>
                    <a:pt x="60473" y="3248"/>
                  </a:lnTo>
                  <a:lnTo>
                    <a:pt x="58983" y="876"/>
                  </a:lnTo>
                  <a:lnTo>
                    <a:pt x="56579" y="0"/>
                  </a:lnTo>
                  <a:lnTo>
                    <a:pt x="50145" y="908"/>
                  </a:lnTo>
                  <a:lnTo>
                    <a:pt x="25082" y="17380"/>
                  </a:lnTo>
                  <a:lnTo>
                    <a:pt x="11922" y="28859"/>
                  </a:lnTo>
                  <a:lnTo>
                    <a:pt x="4663" y="44779"/>
                  </a:lnTo>
                  <a:lnTo>
                    <a:pt x="0" y="87115"/>
                  </a:lnTo>
                  <a:lnTo>
                    <a:pt x="3445" y="130468"/>
                  </a:lnTo>
                  <a:lnTo>
                    <a:pt x="8343" y="175621"/>
                  </a:lnTo>
                  <a:lnTo>
                    <a:pt x="11554" y="2056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" name="SMARTInkShape-1959"/>
            <p:cNvSpPr/>
            <p:nvPr>
              <p:custDataLst>
                <p:tags r:id="rId20"/>
              </p:custDataLst>
            </p:nvPr>
          </p:nvSpPr>
          <p:spPr>
            <a:xfrm>
              <a:off x="5930900" y="1917961"/>
              <a:ext cx="152401" cy="120390"/>
            </a:xfrm>
            <a:custGeom>
              <a:avLst/>
              <a:gdLst/>
              <a:ahLst/>
              <a:cxnLst/>
              <a:rect l="0" t="0" r="0" b="0"/>
              <a:pathLst>
                <a:path w="152401" h="120390">
                  <a:moveTo>
                    <a:pt x="0" y="6089"/>
                  </a:moveTo>
                  <a:lnTo>
                    <a:pt x="0" y="6089"/>
                  </a:lnTo>
                  <a:lnTo>
                    <a:pt x="0" y="2718"/>
                  </a:lnTo>
                  <a:lnTo>
                    <a:pt x="705" y="1725"/>
                  </a:lnTo>
                  <a:lnTo>
                    <a:pt x="1881" y="1063"/>
                  </a:lnTo>
                  <a:lnTo>
                    <a:pt x="8789" y="131"/>
                  </a:lnTo>
                  <a:lnTo>
                    <a:pt x="12209" y="0"/>
                  </a:lnTo>
                  <a:lnTo>
                    <a:pt x="52480" y="15705"/>
                  </a:lnTo>
                  <a:lnTo>
                    <a:pt x="100050" y="47134"/>
                  </a:lnTo>
                  <a:lnTo>
                    <a:pt x="127246" y="74930"/>
                  </a:lnTo>
                  <a:lnTo>
                    <a:pt x="152400" y="1203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7" name="SMARTInkShape-1960"/>
          <p:cNvSpPr/>
          <p:nvPr>
            <p:custDataLst>
              <p:tags r:id="rId6"/>
            </p:custDataLst>
          </p:nvPr>
        </p:nvSpPr>
        <p:spPr>
          <a:xfrm>
            <a:off x="6381144" y="1914292"/>
            <a:ext cx="397489" cy="242691"/>
          </a:xfrm>
          <a:custGeom>
            <a:avLst/>
            <a:gdLst/>
            <a:ahLst/>
            <a:cxnLst/>
            <a:rect l="0" t="0" r="0" b="0"/>
            <a:pathLst>
              <a:path w="397489" h="242691">
                <a:moveTo>
                  <a:pt x="64106" y="155808"/>
                </a:moveTo>
                <a:lnTo>
                  <a:pt x="64106" y="155808"/>
                </a:lnTo>
                <a:lnTo>
                  <a:pt x="64106" y="149066"/>
                </a:lnTo>
                <a:lnTo>
                  <a:pt x="62224" y="143874"/>
                </a:lnTo>
                <a:lnTo>
                  <a:pt x="55267" y="134793"/>
                </a:lnTo>
                <a:lnTo>
                  <a:pt x="52569" y="134037"/>
                </a:lnTo>
                <a:lnTo>
                  <a:pt x="45808" y="135078"/>
                </a:lnTo>
                <a:lnTo>
                  <a:pt x="30698" y="143002"/>
                </a:lnTo>
                <a:lnTo>
                  <a:pt x="2948" y="180873"/>
                </a:lnTo>
                <a:lnTo>
                  <a:pt x="756" y="185924"/>
                </a:lnTo>
                <a:lnTo>
                  <a:pt x="0" y="189996"/>
                </a:lnTo>
                <a:lnTo>
                  <a:pt x="201" y="193417"/>
                </a:lnTo>
                <a:lnTo>
                  <a:pt x="1749" y="195697"/>
                </a:lnTo>
                <a:lnTo>
                  <a:pt x="4190" y="197217"/>
                </a:lnTo>
                <a:lnTo>
                  <a:pt x="7229" y="198231"/>
                </a:lnTo>
                <a:lnTo>
                  <a:pt x="24987" y="192915"/>
                </a:lnTo>
                <a:lnTo>
                  <a:pt x="62082" y="170053"/>
                </a:lnTo>
                <a:lnTo>
                  <a:pt x="62756" y="170244"/>
                </a:lnTo>
                <a:lnTo>
                  <a:pt x="63206" y="171076"/>
                </a:lnTo>
                <a:lnTo>
                  <a:pt x="65399" y="184499"/>
                </a:lnTo>
                <a:lnTo>
                  <a:pt x="70795" y="192313"/>
                </a:lnTo>
                <a:lnTo>
                  <a:pt x="85138" y="201275"/>
                </a:lnTo>
                <a:lnTo>
                  <a:pt x="94855" y="202356"/>
                </a:lnTo>
                <a:lnTo>
                  <a:pt x="99422" y="201657"/>
                </a:lnTo>
                <a:lnTo>
                  <a:pt x="119334" y="190559"/>
                </a:lnTo>
                <a:lnTo>
                  <a:pt x="151346" y="156296"/>
                </a:lnTo>
                <a:lnTo>
                  <a:pt x="175013" y="116755"/>
                </a:lnTo>
                <a:lnTo>
                  <a:pt x="190884" y="71016"/>
                </a:lnTo>
                <a:lnTo>
                  <a:pt x="198957" y="31436"/>
                </a:lnTo>
                <a:lnTo>
                  <a:pt x="197509" y="4735"/>
                </a:lnTo>
                <a:lnTo>
                  <a:pt x="196081" y="1471"/>
                </a:lnTo>
                <a:lnTo>
                  <a:pt x="194422" y="0"/>
                </a:lnTo>
                <a:lnTo>
                  <a:pt x="191906" y="1841"/>
                </a:lnTo>
                <a:lnTo>
                  <a:pt x="185346" y="11414"/>
                </a:lnTo>
                <a:lnTo>
                  <a:pt x="179776" y="55763"/>
                </a:lnTo>
                <a:lnTo>
                  <a:pt x="180223" y="96924"/>
                </a:lnTo>
                <a:lnTo>
                  <a:pt x="192301" y="143471"/>
                </a:lnTo>
                <a:lnTo>
                  <a:pt x="200103" y="158086"/>
                </a:lnTo>
                <a:lnTo>
                  <a:pt x="208275" y="166933"/>
                </a:lnTo>
                <a:lnTo>
                  <a:pt x="213135" y="168164"/>
                </a:lnTo>
                <a:lnTo>
                  <a:pt x="224180" y="165768"/>
                </a:lnTo>
                <a:lnTo>
                  <a:pt x="234263" y="158118"/>
                </a:lnTo>
                <a:lnTo>
                  <a:pt x="238927" y="153115"/>
                </a:lnTo>
                <a:lnTo>
                  <a:pt x="244110" y="141911"/>
                </a:lnTo>
                <a:lnTo>
                  <a:pt x="247436" y="117472"/>
                </a:lnTo>
                <a:lnTo>
                  <a:pt x="246299" y="113317"/>
                </a:lnTo>
                <a:lnTo>
                  <a:pt x="244128" y="110547"/>
                </a:lnTo>
                <a:lnTo>
                  <a:pt x="241271" y="108701"/>
                </a:lnTo>
                <a:lnTo>
                  <a:pt x="237954" y="108176"/>
                </a:lnTo>
                <a:lnTo>
                  <a:pt x="230507" y="109473"/>
                </a:lnTo>
                <a:lnTo>
                  <a:pt x="227957" y="111512"/>
                </a:lnTo>
                <a:lnTo>
                  <a:pt x="225123" y="117542"/>
                </a:lnTo>
                <a:lnTo>
                  <a:pt x="227626" y="126806"/>
                </a:lnTo>
                <a:lnTo>
                  <a:pt x="236968" y="142041"/>
                </a:lnTo>
                <a:lnTo>
                  <a:pt x="246794" y="157373"/>
                </a:lnTo>
                <a:lnTo>
                  <a:pt x="257941" y="192128"/>
                </a:lnTo>
                <a:lnTo>
                  <a:pt x="259615" y="205817"/>
                </a:lnTo>
                <a:lnTo>
                  <a:pt x="256597" y="218956"/>
                </a:lnTo>
                <a:lnTo>
                  <a:pt x="250552" y="230441"/>
                </a:lnTo>
                <a:lnTo>
                  <a:pt x="237809" y="242690"/>
                </a:lnTo>
                <a:lnTo>
                  <a:pt x="237058" y="241951"/>
                </a:lnTo>
                <a:lnTo>
                  <a:pt x="236224" y="237368"/>
                </a:lnTo>
                <a:lnTo>
                  <a:pt x="242496" y="223483"/>
                </a:lnTo>
                <a:lnTo>
                  <a:pt x="262326" y="204898"/>
                </a:lnTo>
                <a:lnTo>
                  <a:pt x="307367" y="174882"/>
                </a:lnTo>
                <a:lnTo>
                  <a:pt x="349470" y="144434"/>
                </a:lnTo>
                <a:lnTo>
                  <a:pt x="366911" y="128919"/>
                </a:lnTo>
                <a:lnTo>
                  <a:pt x="375075" y="117752"/>
                </a:lnTo>
                <a:lnTo>
                  <a:pt x="378704" y="108085"/>
                </a:lnTo>
                <a:lnTo>
                  <a:pt x="378260" y="104943"/>
                </a:lnTo>
                <a:lnTo>
                  <a:pt x="376553" y="102848"/>
                </a:lnTo>
                <a:lnTo>
                  <a:pt x="374005" y="101451"/>
                </a:lnTo>
                <a:lnTo>
                  <a:pt x="363646" y="105544"/>
                </a:lnTo>
                <a:lnTo>
                  <a:pt x="351045" y="115124"/>
                </a:lnTo>
                <a:lnTo>
                  <a:pt x="327008" y="152349"/>
                </a:lnTo>
                <a:lnTo>
                  <a:pt x="323944" y="166971"/>
                </a:lnTo>
                <a:lnTo>
                  <a:pt x="324354" y="190233"/>
                </a:lnTo>
                <a:lnTo>
                  <a:pt x="325799" y="193575"/>
                </a:lnTo>
                <a:lnTo>
                  <a:pt x="328174" y="195802"/>
                </a:lnTo>
                <a:lnTo>
                  <a:pt x="331167" y="197288"/>
                </a:lnTo>
                <a:lnTo>
                  <a:pt x="348865" y="196007"/>
                </a:lnTo>
                <a:lnTo>
                  <a:pt x="371983" y="187788"/>
                </a:lnTo>
                <a:lnTo>
                  <a:pt x="384620" y="178488"/>
                </a:lnTo>
                <a:lnTo>
                  <a:pt x="393529" y="168005"/>
                </a:lnTo>
                <a:lnTo>
                  <a:pt x="397488" y="158642"/>
                </a:lnTo>
                <a:lnTo>
                  <a:pt x="397366" y="149777"/>
                </a:lnTo>
                <a:lnTo>
                  <a:pt x="396346" y="145437"/>
                </a:lnTo>
                <a:lnTo>
                  <a:pt x="387687" y="136852"/>
                </a:lnTo>
                <a:lnTo>
                  <a:pt x="368906" y="12405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0" name="SMARTInkShape-Group377"/>
          <p:cNvGrpSpPr/>
          <p:nvPr/>
        </p:nvGrpSpPr>
        <p:grpSpPr>
          <a:xfrm>
            <a:off x="7203269" y="1895516"/>
            <a:ext cx="175432" cy="288885"/>
            <a:chOff x="7203269" y="1895516"/>
            <a:chExt cx="175432" cy="288885"/>
          </a:xfrm>
        </p:grpSpPr>
        <p:sp>
          <p:nvSpPr>
            <p:cNvPr id="618" name="SMARTInkShape-1961"/>
            <p:cNvSpPr/>
            <p:nvPr>
              <p:custDataLst>
                <p:tags r:id="rId17"/>
              </p:custDataLst>
            </p:nvPr>
          </p:nvSpPr>
          <p:spPr>
            <a:xfrm>
              <a:off x="7203269" y="1895516"/>
              <a:ext cx="175432" cy="87459"/>
            </a:xfrm>
            <a:custGeom>
              <a:avLst/>
              <a:gdLst/>
              <a:ahLst/>
              <a:cxnLst/>
              <a:rect l="0" t="0" r="0" b="0"/>
              <a:pathLst>
                <a:path w="175432" h="87459">
                  <a:moveTo>
                    <a:pt x="54781" y="22184"/>
                  </a:moveTo>
                  <a:lnTo>
                    <a:pt x="54781" y="22184"/>
                  </a:lnTo>
                  <a:lnTo>
                    <a:pt x="51410" y="18813"/>
                  </a:lnTo>
                  <a:lnTo>
                    <a:pt x="49006" y="19231"/>
                  </a:lnTo>
                  <a:lnTo>
                    <a:pt x="42572" y="23459"/>
                  </a:lnTo>
                  <a:lnTo>
                    <a:pt x="26942" y="43446"/>
                  </a:lnTo>
                  <a:lnTo>
                    <a:pt x="126" y="85972"/>
                  </a:lnTo>
                  <a:lnTo>
                    <a:pt x="0" y="87287"/>
                  </a:lnTo>
                  <a:lnTo>
                    <a:pt x="622" y="87458"/>
                  </a:lnTo>
                  <a:lnTo>
                    <a:pt x="1742" y="86867"/>
                  </a:lnTo>
                  <a:lnTo>
                    <a:pt x="24115" y="42429"/>
                  </a:lnTo>
                  <a:lnTo>
                    <a:pt x="46178" y="7638"/>
                  </a:lnTo>
                  <a:lnTo>
                    <a:pt x="58483" y="1608"/>
                  </a:lnTo>
                  <a:lnTo>
                    <a:pt x="65715" y="0"/>
                  </a:lnTo>
                  <a:lnTo>
                    <a:pt x="71948" y="339"/>
                  </a:lnTo>
                  <a:lnTo>
                    <a:pt x="89579" y="8264"/>
                  </a:lnTo>
                  <a:lnTo>
                    <a:pt x="114087" y="23704"/>
                  </a:lnTo>
                  <a:lnTo>
                    <a:pt x="161288" y="58301"/>
                  </a:lnTo>
                  <a:lnTo>
                    <a:pt x="175431" y="666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SMARTInkShape-1962"/>
            <p:cNvSpPr/>
            <p:nvPr>
              <p:custDataLst>
                <p:tags r:id="rId18"/>
              </p:custDataLst>
            </p:nvPr>
          </p:nvSpPr>
          <p:spPr>
            <a:xfrm>
              <a:off x="7258050" y="1907692"/>
              <a:ext cx="82551" cy="276709"/>
            </a:xfrm>
            <a:custGeom>
              <a:avLst/>
              <a:gdLst/>
              <a:ahLst/>
              <a:cxnLst/>
              <a:rect l="0" t="0" r="0" b="0"/>
              <a:pathLst>
                <a:path w="82551" h="276709">
                  <a:moveTo>
                    <a:pt x="0" y="3658"/>
                  </a:moveTo>
                  <a:lnTo>
                    <a:pt x="0" y="3658"/>
                  </a:lnTo>
                  <a:lnTo>
                    <a:pt x="3370" y="287"/>
                  </a:lnTo>
                  <a:lnTo>
                    <a:pt x="5774" y="0"/>
                  </a:lnTo>
                  <a:lnTo>
                    <a:pt x="12209" y="1562"/>
                  </a:lnTo>
                  <a:lnTo>
                    <a:pt x="23765" y="13150"/>
                  </a:lnTo>
                  <a:lnTo>
                    <a:pt x="44676" y="58423"/>
                  </a:lnTo>
                  <a:lnTo>
                    <a:pt x="54192" y="93850"/>
                  </a:lnTo>
                  <a:lnTo>
                    <a:pt x="63126" y="133114"/>
                  </a:lnTo>
                  <a:lnTo>
                    <a:pt x="71095" y="171966"/>
                  </a:lnTo>
                  <a:lnTo>
                    <a:pt x="76988" y="205696"/>
                  </a:lnTo>
                  <a:lnTo>
                    <a:pt x="80902" y="249082"/>
                  </a:lnTo>
                  <a:lnTo>
                    <a:pt x="82550" y="276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3" name="SMARTInkShape-Group378"/>
          <p:cNvGrpSpPr/>
          <p:nvPr/>
        </p:nvGrpSpPr>
        <p:grpSpPr>
          <a:xfrm>
            <a:off x="7861300" y="1820750"/>
            <a:ext cx="134290" cy="370001"/>
            <a:chOff x="7861300" y="1820750"/>
            <a:chExt cx="134290" cy="370001"/>
          </a:xfrm>
        </p:grpSpPr>
        <p:sp>
          <p:nvSpPr>
            <p:cNvPr id="621" name="SMARTInkShape-1963"/>
            <p:cNvSpPr/>
            <p:nvPr>
              <p:custDataLst>
                <p:tags r:id="rId15"/>
              </p:custDataLst>
            </p:nvPr>
          </p:nvSpPr>
          <p:spPr>
            <a:xfrm>
              <a:off x="7951082" y="2165350"/>
              <a:ext cx="5469" cy="25401"/>
            </a:xfrm>
            <a:custGeom>
              <a:avLst/>
              <a:gdLst/>
              <a:ahLst/>
              <a:cxnLst/>
              <a:rect l="0" t="0" r="0" b="0"/>
              <a:pathLst>
                <a:path w="5469" h="25401">
                  <a:moveTo>
                    <a:pt x="5468" y="0"/>
                  </a:moveTo>
                  <a:lnTo>
                    <a:pt x="5468" y="0"/>
                  </a:lnTo>
                  <a:lnTo>
                    <a:pt x="442" y="11933"/>
                  </a:lnTo>
                  <a:lnTo>
                    <a:pt x="0" y="14306"/>
                  </a:lnTo>
                  <a:lnTo>
                    <a:pt x="412" y="15887"/>
                  </a:lnTo>
                  <a:lnTo>
                    <a:pt x="1391" y="16941"/>
                  </a:lnTo>
                  <a:lnTo>
                    <a:pt x="2750" y="17644"/>
                  </a:lnTo>
                  <a:lnTo>
                    <a:pt x="3656" y="18818"/>
                  </a:lnTo>
                  <a:lnTo>
                    <a:pt x="5468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SMARTInkShape-1964"/>
            <p:cNvSpPr/>
            <p:nvPr>
              <p:custDataLst>
                <p:tags r:id="rId16"/>
              </p:custDataLst>
            </p:nvPr>
          </p:nvSpPr>
          <p:spPr>
            <a:xfrm>
              <a:off x="7861300" y="1820750"/>
              <a:ext cx="134290" cy="243001"/>
            </a:xfrm>
            <a:custGeom>
              <a:avLst/>
              <a:gdLst/>
              <a:ahLst/>
              <a:cxnLst/>
              <a:rect l="0" t="0" r="0" b="0"/>
              <a:pathLst>
                <a:path w="134290" h="243001">
                  <a:moveTo>
                    <a:pt x="0" y="65200"/>
                  </a:moveTo>
                  <a:lnTo>
                    <a:pt x="0" y="65200"/>
                  </a:lnTo>
                  <a:lnTo>
                    <a:pt x="8789" y="34426"/>
                  </a:lnTo>
                  <a:lnTo>
                    <a:pt x="12209" y="27750"/>
                  </a:lnTo>
                  <a:lnTo>
                    <a:pt x="23535" y="16570"/>
                  </a:lnTo>
                  <a:lnTo>
                    <a:pt x="39388" y="7604"/>
                  </a:lnTo>
                  <a:lnTo>
                    <a:pt x="71408" y="0"/>
                  </a:lnTo>
                  <a:lnTo>
                    <a:pt x="92885" y="474"/>
                  </a:lnTo>
                  <a:lnTo>
                    <a:pt x="112309" y="8681"/>
                  </a:lnTo>
                  <a:lnTo>
                    <a:pt x="121438" y="14821"/>
                  </a:lnTo>
                  <a:lnTo>
                    <a:pt x="127526" y="22442"/>
                  </a:lnTo>
                  <a:lnTo>
                    <a:pt x="134289" y="40317"/>
                  </a:lnTo>
                  <a:lnTo>
                    <a:pt x="133532" y="60020"/>
                  </a:lnTo>
                  <a:lnTo>
                    <a:pt x="123290" y="90947"/>
                  </a:lnTo>
                  <a:lnTo>
                    <a:pt x="100537" y="133423"/>
                  </a:lnTo>
                  <a:lnTo>
                    <a:pt x="77708" y="179405"/>
                  </a:lnTo>
                  <a:lnTo>
                    <a:pt x="72179" y="196640"/>
                  </a:lnTo>
                  <a:lnTo>
                    <a:pt x="66498" y="220171"/>
                  </a:lnTo>
                  <a:lnTo>
                    <a:pt x="69850" y="243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0" name="SMARTInkShape-Group379"/>
          <p:cNvGrpSpPr/>
          <p:nvPr/>
        </p:nvGrpSpPr>
        <p:grpSpPr>
          <a:xfrm>
            <a:off x="2698750" y="2909406"/>
            <a:ext cx="647701" cy="500545"/>
            <a:chOff x="2698750" y="2909406"/>
            <a:chExt cx="647701" cy="500545"/>
          </a:xfrm>
        </p:grpSpPr>
        <p:sp>
          <p:nvSpPr>
            <p:cNvPr id="624" name="SMARTInkShape-1965"/>
            <p:cNvSpPr/>
            <p:nvPr>
              <p:custDataLst>
                <p:tags r:id="rId9"/>
              </p:custDataLst>
            </p:nvPr>
          </p:nvSpPr>
          <p:spPr>
            <a:xfrm>
              <a:off x="3257550" y="3151365"/>
              <a:ext cx="88901" cy="226836"/>
            </a:xfrm>
            <a:custGeom>
              <a:avLst/>
              <a:gdLst/>
              <a:ahLst/>
              <a:cxnLst/>
              <a:rect l="0" t="0" r="0" b="0"/>
              <a:pathLst>
                <a:path w="88901" h="226836">
                  <a:moveTo>
                    <a:pt x="88900" y="10935"/>
                  </a:moveTo>
                  <a:lnTo>
                    <a:pt x="88900" y="10935"/>
                  </a:lnTo>
                  <a:lnTo>
                    <a:pt x="88900" y="0"/>
                  </a:lnTo>
                  <a:lnTo>
                    <a:pt x="87489" y="117"/>
                  </a:lnTo>
                  <a:lnTo>
                    <a:pt x="82158" y="2129"/>
                  </a:lnTo>
                  <a:lnTo>
                    <a:pt x="71223" y="13970"/>
                  </a:lnTo>
                  <a:lnTo>
                    <a:pt x="45676" y="56899"/>
                  </a:lnTo>
                  <a:lnTo>
                    <a:pt x="31129" y="101389"/>
                  </a:lnTo>
                  <a:lnTo>
                    <a:pt x="13614" y="145137"/>
                  </a:lnTo>
                  <a:lnTo>
                    <a:pt x="663" y="183735"/>
                  </a:lnTo>
                  <a:lnTo>
                    <a:pt x="0" y="2268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5" name="SMARTInkShape-1966"/>
            <p:cNvSpPr/>
            <p:nvPr>
              <p:custDataLst>
                <p:tags r:id="rId10"/>
              </p:custDataLst>
            </p:nvPr>
          </p:nvSpPr>
          <p:spPr>
            <a:xfrm>
              <a:off x="3204269" y="3138665"/>
              <a:ext cx="78682" cy="112536"/>
            </a:xfrm>
            <a:custGeom>
              <a:avLst/>
              <a:gdLst/>
              <a:ahLst/>
              <a:cxnLst/>
              <a:rect l="0" t="0" r="0" b="0"/>
              <a:pathLst>
                <a:path w="78682" h="112536">
                  <a:moveTo>
                    <a:pt x="15181" y="10935"/>
                  </a:moveTo>
                  <a:lnTo>
                    <a:pt x="15181" y="10935"/>
                  </a:lnTo>
                  <a:lnTo>
                    <a:pt x="5747" y="2207"/>
                  </a:lnTo>
                  <a:lnTo>
                    <a:pt x="876" y="0"/>
                  </a:lnTo>
                  <a:lnTo>
                    <a:pt x="0" y="823"/>
                  </a:lnTo>
                  <a:lnTo>
                    <a:pt x="908" y="5500"/>
                  </a:lnTo>
                  <a:lnTo>
                    <a:pt x="29121" y="48180"/>
                  </a:lnTo>
                  <a:lnTo>
                    <a:pt x="64680" y="92054"/>
                  </a:lnTo>
                  <a:lnTo>
                    <a:pt x="78681" y="1125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SMARTInkShape-1967"/>
            <p:cNvSpPr/>
            <p:nvPr>
              <p:custDataLst>
                <p:tags r:id="rId11"/>
              </p:custDataLst>
            </p:nvPr>
          </p:nvSpPr>
          <p:spPr>
            <a:xfrm>
              <a:off x="3054350" y="3314700"/>
              <a:ext cx="50801" cy="95251"/>
            </a:xfrm>
            <a:custGeom>
              <a:avLst/>
              <a:gdLst/>
              <a:ahLst/>
              <a:cxnLst/>
              <a:rect l="0" t="0" r="0" b="0"/>
              <a:pathLst>
                <a:path w="50801" h="95251">
                  <a:moveTo>
                    <a:pt x="50800" y="0"/>
                  </a:moveTo>
                  <a:lnTo>
                    <a:pt x="50800" y="0"/>
                  </a:lnTo>
                  <a:lnTo>
                    <a:pt x="24068" y="41927"/>
                  </a:lnTo>
                  <a:lnTo>
                    <a:pt x="8072" y="66908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7" name="SMARTInkShape-1968"/>
            <p:cNvSpPr/>
            <p:nvPr>
              <p:custDataLst>
                <p:tags r:id="rId12"/>
              </p:custDataLst>
            </p:nvPr>
          </p:nvSpPr>
          <p:spPr>
            <a:xfrm>
              <a:off x="2901950" y="3207633"/>
              <a:ext cx="139701" cy="119768"/>
            </a:xfrm>
            <a:custGeom>
              <a:avLst/>
              <a:gdLst/>
              <a:ahLst/>
              <a:cxnLst/>
              <a:rect l="0" t="0" r="0" b="0"/>
              <a:pathLst>
                <a:path w="139701" h="1197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37350" y="29595"/>
                  </a:lnTo>
                  <a:lnTo>
                    <a:pt x="83656" y="64482"/>
                  </a:lnTo>
                  <a:lnTo>
                    <a:pt x="139700" y="119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" name="SMARTInkShape-1969"/>
            <p:cNvSpPr/>
            <p:nvPr>
              <p:custDataLst>
                <p:tags r:id="rId13"/>
              </p:custDataLst>
            </p:nvPr>
          </p:nvSpPr>
          <p:spPr>
            <a:xfrm>
              <a:off x="2917597" y="3191569"/>
              <a:ext cx="111354" cy="192982"/>
            </a:xfrm>
            <a:custGeom>
              <a:avLst/>
              <a:gdLst/>
              <a:ahLst/>
              <a:cxnLst/>
              <a:rect l="0" t="0" r="0" b="0"/>
              <a:pathLst>
                <a:path w="111354" h="192982">
                  <a:moveTo>
                    <a:pt x="111353" y="15181"/>
                  </a:moveTo>
                  <a:lnTo>
                    <a:pt x="111353" y="15181"/>
                  </a:lnTo>
                  <a:lnTo>
                    <a:pt x="102515" y="876"/>
                  </a:lnTo>
                  <a:lnTo>
                    <a:pt x="99816" y="0"/>
                  </a:lnTo>
                  <a:lnTo>
                    <a:pt x="93055" y="908"/>
                  </a:lnTo>
                  <a:lnTo>
                    <a:pt x="85346" y="7426"/>
                  </a:lnTo>
                  <a:lnTo>
                    <a:pt x="58931" y="45727"/>
                  </a:lnTo>
                  <a:lnTo>
                    <a:pt x="29946" y="92398"/>
                  </a:lnTo>
                  <a:lnTo>
                    <a:pt x="11973" y="129782"/>
                  </a:lnTo>
                  <a:lnTo>
                    <a:pt x="0" y="170227"/>
                  </a:lnTo>
                  <a:lnTo>
                    <a:pt x="429" y="176401"/>
                  </a:lnTo>
                  <a:lnTo>
                    <a:pt x="2126" y="181222"/>
                  </a:lnTo>
                  <a:lnTo>
                    <a:pt x="9753" y="1929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9" name="SMARTInkShape-1970"/>
            <p:cNvSpPr/>
            <p:nvPr>
              <p:custDataLst>
                <p:tags r:id="rId14"/>
              </p:custDataLst>
            </p:nvPr>
          </p:nvSpPr>
          <p:spPr>
            <a:xfrm>
              <a:off x="2698750" y="2909406"/>
              <a:ext cx="132131" cy="348982"/>
            </a:xfrm>
            <a:custGeom>
              <a:avLst/>
              <a:gdLst/>
              <a:ahLst/>
              <a:cxnLst/>
              <a:rect l="0" t="0" r="0" b="0"/>
              <a:pathLst>
                <a:path w="132131" h="348982">
                  <a:moveTo>
                    <a:pt x="0" y="87794"/>
                  </a:moveTo>
                  <a:lnTo>
                    <a:pt x="0" y="87794"/>
                  </a:lnTo>
                  <a:lnTo>
                    <a:pt x="0" y="91165"/>
                  </a:lnTo>
                  <a:lnTo>
                    <a:pt x="706" y="92158"/>
                  </a:lnTo>
                  <a:lnTo>
                    <a:pt x="1882" y="92820"/>
                  </a:lnTo>
                  <a:lnTo>
                    <a:pt x="6481" y="93556"/>
                  </a:lnTo>
                  <a:lnTo>
                    <a:pt x="39345" y="94066"/>
                  </a:lnTo>
                  <a:lnTo>
                    <a:pt x="78275" y="79626"/>
                  </a:lnTo>
                  <a:lnTo>
                    <a:pt x="103783" y="66010"/>
                  </a:lnTo>
                  <a:lnTo>
                    <a:pt x="115741" y="54829"/>
                  </a:lnTo>
                  <a:lnTo>
                    <a:pt x="121996" y="40922"/>
                  </a:lnTo>
                  <a:lnTo>
                    <a:pt x="123664" y="33263"/>
                  </a:lnTo>
                  <a:lnTo>
                    <a:pt x="123365" y="26746"/>
                  </a:lnTo>
                  <a:lnTo>
                    <a:pt x="119269" y="15741"/>
                  </a:lnTo>
                  <a:lnTo>
                    <a:pt x="108982" y="6147"/>
                  </a:lnTo>
                  <a:lnTo>
                    <a:pt x="102288" y="1612"/>
                  </a:lnTo>
                  <a:lnTo>
                    <a:pt x="94298" y="0"/>
                  </a:lnTo>
                  <a:lnTo>
                    <a:pt x="76012" y="1973"/>
                  </a:lnTo>
                  <a:lnTo>
                    <a:pt x="45884" y="17759"/>
                  </a:lnTo>
                  <a:lnTo>
                    <a:pt x="21356" y="40310"/>
                  </a:lnTo>
                  <a:lnTo>
                    <a:pt x="7425" y="64866"/>
                  </a:lnTo>
                  <a:lnTo>
                    <a:pt x="7063" y="83483"/>
                  </a:lnTo>
                  <a:lnTo>
                    <a:pt x="13017" y="103517"/>
                  </a:lnTo>
                  <a:lnTo>
                    <a:pt x="41716" y="145123"/>
                  </a:lnTo>
                  <a:lnTo>
                    <a:pt x="84519" y="183942"/>
                  </a:lnTo>
                  <a:lnTo>
                    <a:pt x="114491" y="216942"/>
                  </a:lnTo>
                  <a:lnTo>
                    <a:pt x="131133" y="250159"/>
                  </a:lnTo>
                  <a:lnTo>
                    <a:pt x="132130" y="271669"/>
                  </a:lnTo>
                  <a:lnTo>
                    <a:pt x="126457" y="292283"/>
                  </a:lnTo>
                  <a:lnTo>
                    <a:pt x="114529" y="310852"/>
                  </a:lnTo>
                  <a:lnTo>
                    <a:pt x="81834" y="333802"/>
                  </a:lnTo>
                  <a:lnTo>
                    <a:pt x="44238" y="347265"/>
                  </a:lnTo>
                  <a:lnTo>
                    <a:pt x="16400" y="348981"/>
                  </a:lnTo>
                  <a:lnTo>
                    <a:pt x="7289" y="346634"/>
                  </a:lnTo>
                  <a:lnTo>
                    <a:pt x="4859" y="345021"/>
                  </a:lnTo>
                  <a:lnTo>
                    <a:pt x="5356" y="342534"/>
                  </a:lnTo>
                  <a:lnTo>
                    <a:pt x="19050" y="3290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3" name="SMARTInkShape-Group380"/>
          <p:cNvGrpSpPr/>
          <p:nvPr/>
        </p:nvGrpSpPr>
        <p:grpSpPr>
          <a:xfrm>
            <a:off x="3749148" y="3187700"/>
            <a:ext cx="194203" cy="118624"/>
            <a:chOff x="3749148" y="3187700"/>
            <a:chExt cx="194203" cy="118624"/>
          </a:xfrm>
        </p:grpSpPr>
        <p:sp>
          <p:nvSpPr>
            <p:cNvPr id="631" name="SMARTInkShape-1971"/>
            <p:cNvSpPr/>
            <p:nvPr>
              <p:custDataLst>
                <p:tags r:id="rId7"/>
              </p:custDataLst>
            </p:nvPr>
          </p:nvSpPr>
          <p:spPr>
            <a:xfrm>
              <a:off x="3749148" y="3276600"/>
              <a:ext cx="194203" cy="29724"/>
            </a:xfrm>
            <a:custGeom>
              <a:avLst/>
              <a:gdLst/>
              <a:ahLst/>
              <a:cxnLst/>
              <a:rect l="0" t="0" r="0" b="0"/>
              <a:pathLst>
                <a:path w="194203" h="29724">
                  <a:moveTo>
                    <a:pt x="16402" y="12700"/>
                  </a:moveTo>
                  <a:lnTo>
                    <a:pt x="16402" y="12700"/>
                  </a:lnTo>
                  <a:lnTo>
                    <a:pt x="6289" y="16071"/>
                  </a:lnTo>
                  <a:lnTo>
                    <a:pt x="3310" y="18475"/>
                  </a:lnTo>
                  <a:lnTo>
                    <a:pt x="0" y="24909"/>
                  </a:lnTo>
                  <a:lnTo>
                    <a:pt x="1939" y="27189"/>
                  </a:lnTo>
                  <a:lnTo>
                    <a:pt x="11620" y="29723"/>
                  </a:lnTo>
                  <a:lnTo>
                    <a:pt x="46421" y="24407"/>
                  </a:lnTo>
                  <a:lnTo>
                    <a:pt x="82189" y="17668"/>
                  </a:lnTo>
                  <a:lnTo>
                    <a:pt x="121841" y="10675"/>
                  </a:lnTo>
                  <a:lnTo>
                    <a:pt x="158279" y="5214"/>
                  </a:lnTo>
                  <a:lnTo>
                    <a:pt x="1942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2" name="SMARTInkShape-1972"/>
            <p:cNvSpPr/>
            <p:nvPr>
              <p:custDataLst>
                <p:tags r:id="rId8"/>
              </p:custDataLst>
            </p:nvPr>
          </p:nvSpPr>
          <p:spPr>
            <a:xfrm>
              <a:off x="3752850" y="3187700"/>
              <a:ext cx="114301" cy="1"/>
            </a:xfrm>
            <a:custGeom>
              <a:avLst/>
              <a:gdLst/>
              <a:ahLst/>
              <a:cxnLst/>
              <a:rect l="0" t="0" r="0" b="0"/>
              <a:pathLst>
                <a:path w="114301" h="1">
                  <a:moveTo>
                    <a:pt x="0" y="0"/>
                  </a:moveTo>
                  <a:lnTo>
                    <a:pt x="0" y="0"/>
                  </a:lnTo>
                  <a:lnTo>
                    <a:pt x="43308" y="0"/>
                  </a:lnTo>
                  <a:lnTo>
                    <a:pt x="89929" y="0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51595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" name="SMARTInkShape-Group1111"/>
          <p:cNvGrpSpPr/>
          <p:nvPr/>
        </p:nvGrpSpPr>
        <p:grpSpPr>
          <a:xfrm>
            <a:off x="4123427" y="4470400"/>
            <a:ext cx="2994924" cy="1111251"/>
            <a:chOff x="4123427" y="4470400"/>
            <a:chExt cx="2994924" cy="1111251"/>
          </a:xfrm>
        </p:grpSpPr>
        <p:sp>
          <p:nvSpPr>
            <p:cNvPr id="194" name="SMARTInkShape-5208"/>
            <p:cNvSpPr/>
            <p:nvPr>
              <p:custDataLst>
                <p:tags r:id="rId160"/>
              </p:custDataLst>
            </p:nvPr>
          </p:nvSpPr>
          <p:spPr>
            <a:xfrm>
              <a:off x="4394200" y="4700053"/>
              <a:ext cx="2717801" cy="881598"/>
            </a:xfrm>
            <a:custGeom>
              <a:avLst/>
              <a:gdLst/>
              <a:ahLst/>
              <a:cxnLst/>
              <a:rect l="0" t="0" r="0" b="0"/>
              <a:pathLst>
                <a:path w="2717801" h="881598">
                  <a:moveTo>
                    <a:pt x="0" y="799047"/>
                  </a:moveTo>
                  <a:lnTo>
                    <a:pt x="0" y="799047"/>
                  </a:lnTo>
                  <a:lnTo>
                    <a:pt x="46055" y="789587"/>
                  </a:lnTo>
                  <a:lnTo>
                    <a:pt x="85401" y="781212"/>
                  </a:lnTo>
                  <a:lnTo>
                    <a:pt x="127145" y="766701"/>
                  </a:lnTo>
                  <a:lnTo>
                    <a:pt x="162556" y="754421"/>
                  </a:lnTo>
                  <a:lnTo>
                    <a:pt x="202446" y="739963"/>
                  </a:lnTo>
                  <a:lnTo>
                    <a:pt x="241076" y="722275"/>
                  </a:lnTo>
                  <a:lnTo>
                    <a:pt x="279334" y="703628"/>
                  </a:lnTo>
                  <a:lnTo>
                    <a:pt x="319362" y="682815"/>
                  </a:lnTo>
                  <a:lnTo>
                    <a:pt x="360620" y="658775"/>
                  </a:lnTo>
                  <a:lnTo>
                    <a:pt x="399656" y="631896"/>
                  </a:lnTo>
                  <a:lnTo>
                    <a:pt x="436152" y="601589"/>
                  </a:lnTo>
                  <a:lnTo>
                    <a:pt x="483460" y="559745"/>
                  </a:lnTo>
                  <a:lnTo>
                    <a:pt x="528501" y="512437"/>
                  </a:lnTo>
                  <a:lnTo>
                    <a:pt x="560719" y="474237"/>
                  </a:lnTo>
                  <a:lnTo>
                    <a:pt x="594019" y="431952"/>
                  </a:lnTo>
                  <a:lnTo>
                    <a:pt x="633126" y="388143"/>
                  </a:lnTo>
                  <a:lnTo>
                    <a:pt x="669096" y="344589"/>
                  </a:lnTo>
                  <a:lnTo>
                    <a:pt x="710405" y="303149"/>
                  </a:lnTo>
                  <a:lnTo>
                    <a:pt x="753925" y="257160"/>
                  </a:lnTo>
                  <a:lnTo>
                    <a:pt x="798099" y="215390"/>
                  </a:lnTo>
                  <a:lnTo>
                    <a:pt x="843173" y="172753"/>
                  </a:lnTo>
                  <a:lnTo>
                    <a:pt x="875453" y="146044"/>
                  </a:lnTo>
                  <a:lnTo>
                    <a:pt x="910495" y="121944"/>
                  </a:lnTo>
                  <a:lnTo>
                    <a:pt x="945826" y="99473"/>
                  </a:lnTo>
                  <a:lnTo>
                    <a:pt x="977991" y="77727"/>
                  </a:lnTo>
                  <a:lnTo>
                    <a:pt x="1010631" y="60067"/>
                  </a:lnTo>
                  <a:lnTo>
                    <a:pt x="1043248" y="45161"/>
                  </a:lnTo>
                  <a:lnTo>
                    <a:pt x="1089377" y="25575"/>
                  </a:lnTo>
                  <a:lnTo>
                    <a:pt x="1134323" y="11227"/>
                  </a:lnTo>
                  <a:lnTo>
                    <a:pt x="1178216" y="2899"/>
                  </a:lnTo>
                  <a:lnTo>
                    <a:pt x="1218346" y="118"/>
                  </a:lnTo>
                  <a:lnTo>
                    <a:pt x="1257753" y="0"/>
                  </a:lnTo>
                  <a:lnTo>
                    <a:pt x="1298983" y="4825"/>
                  </a:lnTo>
                  <a:lnTo>
                    <a:pt x="1334875" y="14878"/>
                  </a:lnTo>
                  <a:lnTo>
                    <a:pt x="1372007" y="26795"/>
                  </a:lnTo>
                  <a:lnTo>
                    <a:pt x="1409821" y="39261"/>
                  </a:lnTo>
                  <a:lnTo>
                    <a:pt x="1447836" y="52598"/>
                  </a:lnTo>
                  <a:lnTo>
                    <a:pt x="1485205" y="69642"/>
                  </a:lnTo>
                  <a:lnTo>
                    <a:pt x="1520346" y="88097"/>
                  </a:lnTo>
                  <a:lnTo>
                    <a:pt x="1559999" y="107677"/>
                  </a:lnTo>
                  <a:lnTo>
                    <a:pt x="1596128" y="130333"/>
                  </a:lnTo>
                  <a:lnTo>
                    <a:pt x="1636075" y="151471"/>
                  </a:lnTo>
                  <a:lnTo>
                    <a:pt x="1671586" y="175999"/>
                  </a:lnTo>
                  <a:lnTo>
                    <a:pt x="1708605" y="204591"/>
                  </a:lnTo>
                  <a:lnTo>
                    <a:pt x="1746385" y="232661"/>
                  </a:lnTo>
                  <a:lnTo>
                    <a:pt x="1783685" y="266457"/>
                  </a:lnTo>
                  <a:lnTo>
                    <a:pt x="1828250" y="313601"/>
                  </a:lnTo>
                  <a:lnTo>
                    <a:pt x="1860387" y="353704"/>
                  </a:lnTo>
                  <a:lnTo>
                    <a:pt x="1892252" y="396160"/>
                  </a:lnTo>
                  <a:lnTo>
                    <a:pt x="1925917" y="442607"/>
                  </a:lnTo>
                  <a:lnTo>
                    <a:pt x="1962703" y="487648"/>
                  </a:lnTo>
                  <a:lnTo>
                    <a:pt x="2000414" y="534155"/>
                  </a:lnTo>
                  <a:lnTo>
                    <a:pt x="2026429" y="566312"/>
                  </a:lnTo>
                  <a:lnTo>
                    <a:pt x="2068136" y="612182"/>
                  </a:lnTo>
                  <a:lnTo>
                    <a:pt x="2108322" y="657053"/>
                  </a:lnTo>
                  <a:lnTo>
                    <a:pt x="2151902" y="700922"/>
                  </a:lnTo>
                  <a:lnTo>
                    <a:pt x="2183832" y="727920"/>
                  </a:lnTo>
                  <a:lnTo>
                    <a:pt x="2216838" y="754028"/>
                  </a:lnTo>
                  <a:lnTo>
                    <a:pt x="2251734" y="778334"/>
                  </a:lnTo>
                  <a:lnTo>
                    <a:pt x="2290761" y="798543"/>
                  </a:lnTo>
                  <a:lnTo>
                    <a:pt x="2335388" y="815050"/>
                  </a:lnTo>
                  <a:lnTo>
                    <a:pt x="2359141" y="822416"/>
                  </a:lnTo>
                  <a:lnTo>
                    <a:pt x="2384856" y="829442"/>
                  </a:lnTo>
                  <a:lnTo>
                    <a:pt x="2411875" y="836244"/>
                  </a:lnTo>
                  <a:lnTo>
                    <a:pt x="2439767" y="842895"/>
                  </a:lnTo>
                  <a:lnTo>
                    <a:pt x="2470355" y="848740"/>
                  </a:lnTo>
                  <a:lnTo>
                    <a:pt x="2502743" y="854048"/>
                  </a:lnTo>
                  <a:lnTo>
                    <a:pt x="2536327" y="858998"/>
                  </a:lnTo>
                  <a:lnTo>
                    <a:pt x="2571419" y="863708"/>
                  </a:lnTo>
                  <a:lnTo>
                    <a:pt x="2607512" y="868260"/>
                  </a:lnTo>
                  <a:lnTo>
                    <a:pt x="2644275" y="872706"/>
                  </a:lnTo>
                  <a:lnTo>
                    <a:pt x="2717800" y="8815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5209"/>
            <p:cNvSpPr/>
            <p:nvPr>
              <p:custDataLst>
                <p:tags r:id="rId161"/>
              </p:custDataLst>
            </p:nvPr>
          </p:nvSpPr>
          <p:spPr>
            <a:xfrm>
              <a:off x="4229100" y="5073650"/>
              <a:ext cx="2863851" cy="265605"/>
            </a:xfrm>
            <a:custGeom>
              <a:avLst/>
              <a:gdLst/>
              <a:ahLst/>
              <a:cxnLst/>
              <a:rect l="0" t="0" r="0" b="0"/>
              <a:pathLst>
                <a:path w="2863851" h="265605">
                  <a:moveTo>
                    <a:pt x="0" y="0"/>
                  </a:moveTo>
                  <a:lnTo>
                    <a:pt x="0" y="0"/>
                  </a:lnTo>
                  <a:lnTo>
                    <a:pt x="3371" y="6742"/>
                  </a:lnTo>
                  <a:lnTo>
                    <a:pt x="8789" y="11934"/>
                  </a:lnTo>
                  <a:lnTo>
                    <a:pt x="51848" y="36071"/>
                  </a:lnTo>
                  <a:lnTo>
                    <a:pt x="91434" y="55323"/>
                  </a:lnTo>
                  <a:lnTo>
                    <a:pt x="135105" y="71319"/>
                  </a:lnTo>
                  <a:lnTo>
                    <a:pt x="172676" y="80319"/>
                  </a:lnTo>
                  <a:lnTo>
                    <a:pt x="216184" y="90905"/>
                  </a:lnTo>
                  <a:lnTo>
                    <a:pt x="250599" y="96376"/>
                  </a:lnTo>
                  <a:lnTo>
                    <a:pt x="287060" y="101160"/>
                  </a:lnTo>
                  <a:lnTo>
                    <a:pt x="324433" y="105638"/>
                  </a:lnTo>
                  <a:lnTo>
                    <a:pt x="362209" y="109980"/>
                  </a:lnTo>
                  <a:lnTo>
                    <a:pt x="402046" y="114261"/>
                  </a:lnTo>
                  <a:lnTo>
                    <a:pt x="443976" y="119221"/>
                  </a:lnTo>
                  <a:lnTo>
                    <a:pt x="488482" y="126130"/>
                  </a:lnTo>
                  <a:lnTo>
                    <a:pt x="512627" y="129242"/>
                  </a:lnTo>
                  <a:lnTo>
                    <a:pt x="537896" y="132022"/>
                  </a:lnTo>
                  <a:lnTo>
                    <a:pt x="563914" y="134581"/>
                  </a:lnTo>
                  <a:lnTo>
                    <a:pt x="589726" y="136994"/>
                  </a:lnTo>
                  <a:lnTo>
                    <a:pt x="615401" y="139307"/>
                  </a:lnTo>
                  <a:lnTo>
                    <a:pt x="640984" y="141554"/>
                  </a:lnTo>
                  <a:lnTo>
                    <a:pt x="667211" y="143759"/>
                  </a:lnTo>
                  <a:lnTo>
                    <a:pt x="693868" y="145934"/>
                  </a:lnTo>
                  <a:lnTo>
                    <a:pt x="720812" y="148089"/>
                  </a:lnTo>
                  <a:lnTo>
                    <a:pt x="748652" y="150937"/>
                  </a:lnTo>
                  <a:lnTo>
                    <a:pt x="777090" y="154247"/>
                  </a:lnTo>
                  <a:lnTo>
                    <a:pt x="805927" y="157865"/>
                  </a:lnTo>
                  <a:lnTo>
                    <a:pt x="835029" y="160982"/>
                  </a:lnTo>
                  <a:lnTo>
                    <a:pt x="864308" y="163766"/>
                  </a:lnTo>
                  <a:lnTo>
                    <a:pt x="893706" y="166327"/>
                  </a:lnTo>
                  <a:lnTo>
                    <a:pt x="923182" y="169446"/>
                  </a:lnTo>
                  <a:lnTo>
                    <a:pt x="952710" y="172936"/>
                  </a:lnTo>
                  <a:lnTo>
                    <a:pt x="982274" y="176674"/>
                  </a:lnTo>
                  <a:lnTo>
                    <a:pt x="1012566" y="180577"/>
                  </a:lnTo>
                  <a:lnTo>
                    <a:pt x="1043344" y="184590"/>
                  </a:lnTo>
                  <a:lnTo>
                    <a:pt x="1074446" y="188677"/>
                  </a:lnTo>
                  <a:lnTo>
                    <a:pt x="1106470" y="192812"/>
                  </a:lnTo>
                  <a:lnTo>
                    <a:pt x="1139107" y="196979"/>
                  </a:lnTo>
                  <a:lnTo>
                    <a:pt x="1172154" y="201170"/>
                  </a:lnTo>
                  <a:lnTo>
                    <a:pt x="1204770" y="204669"/>
                  </a:lnTo>
                  <a:lnTo>
                    <a:pt x="1237097" y="207707"/>
                  </a:lnTo>
                  <a:lnTo>
                    <a:pt x="1269231" y="210438"/>
                  </a:lnTo>
                  <a:lnTo>
                    <a:pt x="1301943" y="213670"/>
                  </a:lnTo>
                  <a:lnTo>
                    <a:pt x="1335040" y="217235"/>
                  </a:lnTo>
                  <a:lnTo>
                    <a:pt x="1368393" y="221023"/>
                  </a:lnTo>
                  <a:lnTo>
                    <a:pt x="1402623" y="224255"/>
                  </a:lnTo>
                  <a:lnTo>
                    <a:pt x="1437438" y="227114"/>
                  </a:lnTo>
                  <a:lnTo>
                    <a:pt x="1472642" y="229726"/>
                  </a:lnTo>
                  <a:lnTo>
                    <a:pt x="1508106" y="232878"/>
                  </a:lnTo>
                  <a:lnTo>
                    <a:pt x="1543742" y="236391"/>
                  </a:lnTo>
                  <a:lnTo>
                    <a:pt x="1579495" y="240144"/>
                  </a:lnTo>
                  <a:lnTo>
                    <a:pt x="1616030" y="244057"/>
                  </a:lnTo>
                  <a:lnTo>
                    <a:pt x="1653086" y="248077"/>
                  </a:lnTo>
                  <a:lnTo>
                    <a:pt x="1690491" y="252168"/>
                  </a:lnTo>
                  <a:lnTo>
                    <a:pt x="1727422" y="254895"/>
                  </a:lnTo>
                  <a:lnTo>
                    <a:pt x="1764037" y="256713"/>
                  </a:lnTo>
                  <a:lnTo>
                    <a:pt x="1800441" y="257925"/>
                  </a:lnTo>
                  <a:lnTo>
                    <a:pt x="1836705" y="259439"/>
                  </a:lnTo>
                  <a:lnTo>
                    <a:pt x="1872876" y="261153"/>
                  </a:lnTo>
                  <a:lnTo>
                    <a:pt x="1908984" y="263002"/>
                  </a:lnTo>
                  <a:lnTo>
                    <a:pt x="1946463" y="264235"/>
                  </a:lnTo>
                  <a:lnTo>
                    <a:pt x="1984852" y="265057"/>
                  </a:lnTo>
                  <a:lnTo>
                    <a:pt x="2023850" y="265604"/>
                  </a:lnTo>
                  <a:lnTo>
                    <a:pt x="2062551" y="265264"/>
                  </a:lnTo>
                  <a:lnTo>
                    <a:pt x="2101051" y="264332"/>
                  </a:lnTo>
                  <a:lnTo>
                    <a:pt x="2139415" y="263004"/>
                  </a:lnTo>
                  <a:lnTo>
                    <a:pt x="2177695" y="261414"/>
                  </a:lnTo>
                  <a:lnTo>
                    <a:pt x="2215913" y="259648"/>
                  </a:lnTo>
                  <a:lnTo>
                    <a:pt x="2254091" y="257765"/>
                  </a:lnTo>
                  <a:lnTo>
                    <a:pt x="2292244" y="255099"/>
                  </a:lnTo>
                  <a:lnTo>
                    <a:pt x="2330379" y="251909"/>
                  </a:lnTo>
                  <a:lnTo>
                    <a:pt x="2368503" y="248373"/>
                  </a:lnTo>
                  <a:lnTo>
                    <a:pt x="2407324" y="244604"/>
                  </a:lnTo>
                  <a:lnTo>
                    <a:pt x="2446612" y="240681"/>
                  </a:lnTo>
                  <a:lnTo>
                    <a:pt x="2486206" y="236654"/>
                  </a:lnTo>
                  <a:lnTo>
                    <a:pt x="2524599" y="231853"/>
                  </a:lnTo>
                  <a:lnTo>
                    <a:pt x="2562188" y="226535"/>
                  </a:lnTo>
                  <a:lnTo>
                    <a:pt x="2599241" y="220873"/>
                  </a:lnTo>
                  <a:lnTo>
                    <a:pt x="2634528" y="215688"/>
                  </a:lnTo>
                  <a:lnTo>
                    <a:pt x="2668635" y="210820"/>
                  </a:lnTo>
                  <a:lnTo>
                    <a:pt x="2701956" y="206163"/>
                  </a:lnTo>
                  <a:lnTo>
                    <a:pt x="2734754" y="201647"/>
                  </a:lnTo>
                  <a:lnTo>
                    <a:pt x="2767203" y="197226"/>
                  </a:lnTo>
                  <a:lnTo>
                    <a:pt x="2799418" y="192867"/>
                  </a:lnTo>
                  <a:lnTo>
                    <a:pt x="286385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5210"/>
            <p:cNvSpPr/>
            <p:nvPr>
              <p:custDataLst>
                <p:tags r:id="rId162"/>
              </p:custDataLst>
            </p:nvPr>
          </p:nvSpPr>
          <p:spPr>
            <a:xfrm>
              <a:off x="4123427" y="4470400"/>
              <a:ext cx="2994924" cy="977582"/>
            </a:xfrm>
            <a:custGeom>
              <a:avLst/>
              <a:gdLst/>
              <a:ahLst/>
              <a:cxnLst/>
              <a:rect l="0" t="0" r="0" b="0"/>
              <a:pathLst>
                <a:path w="2994924" h="977582">
                  <a:moveTo>
                    <a:pt x="4073" y="0"/>
                  </a:moveTo>
                  <a:lnTo>
                    <a:pt x="4073" y="0"/>
                  </a:lnTo>
                  <a:lnTo>
                    <a:pt x="702" y="3371"/>
                  </a:lnTo>
                  <a:lnTo>
                    <a:pt x="415" y="5069"/>
                  </a:lnTo>
                  <a:lnTo>
                    <a:pt x="929" y="6907"/>
                  </a:lnTo>
                  <a:lnTo>
                    <a:pt x="1977" y="8838"/>
                  </a:lnTo>
                  <a:lnTo>
                    <a:pt x="1970" y="10832"/>
                  </a:lnTo>
                  <a:lnTo>
                    <a:pt x="81" y="14927"/>
                  </a:lnTo>
                  <a:lnTo>
                    <a:pt x="0" y="17007"/>
                  </a:lnTo>
                  <a:lnTo>
                    <a:pt x="3772" y="26729"/>
                  </a:lnTo>
                  <a:lnTo>
                    <a:pt x="3872" y="28403"/>
                  </a:lnTo>
                  <a:lnTo>
                    <a:pt x="5865" y="32144"/>
                  </a:lnTo>
                  <a:lnTo>
                    <a:pt x="14187" y="42385"/>
                  </a:lnTo>
                  <a:lnTo>
                    <a:pt x="15624" y="46589"/>
                  </a:lnTo>
                  <a:lnTo>
                    <a:pt x="20025" y="50810"/>
                  </a:lnTo>
                  <a:lnTo>
                    <a:pt x="61275" y="81670"/>
                  </a:lnTo>
                  <a:lnTo>
                    <a:pt x="99903" y="125117"/>
                  </a:lnTo>
                  <a:lnTo>
                    <a:pt x="134103" y="168305"/>
                  </a:lnTo>
                  <a:lnTo>
                    <a:pt x="161341" y="209693"/>
                  </a:lnTo>
                  <a:lnTo>
                    <a:pt x="192522" y="256972"/>
                  </a:lnTo>
                  <a:lnTo>
                    <a:pt x="218444" y="300501"/>
                  </a:lnTo>
                  <a:lnTo>
                    <a:pt x="244920" y="337158"/>
                  </a:lnTo>
                  <a:lnTo>
                    <a:pt x="282521" y="384099"/>
                  </a:lnTo>
                  <a:lnTo>
                    <a:pt x="323919" y="431706"/>
                  </a:lnTo>
                  <a:lnTo>
                    <a:pt x="367950" y="477695"/>
                  </a:lnTo>
                  <a:lnTo>
                    <a:pt x="406575" y="512897"/>
                  </a:lnTo>
                  <a:lnTo>
                    <a:pt x="447418" y="545669"/>
                  </a:lnTo>
                  <a:lnTo>
                    <a:pt x="490093" y="575841"/>
                  </a:lnTo>
                  <a:lnTo>
                    <a:pt x="534724" y="602655"/>
                  </a:lnTo>
                  <a:lnTo>
                    <a:pt x="578520" y="628474"/>
                  </a:lnTo>
                  <a:lnTo>
                    <a:pt x="610750" y="644799"/>
                  </a:lnTo>
                  <a:lnTo>
                    <a:pt x="643889" y="659111"/>
                  </a:lnTo>
                  <a:lnTo>
                    <a:pt x="677432" y="672528"/>
                  </a:lnTo>
                  <a:lnTo>
                    <a:pt x="711155" y="686251"/>
                  </a:lnTo>
                  <a:lnTo>
                    <a:pt x="744957" y="701758"/>
                  </a:lnTo>
                  <a:lnTo>
                    <a:pt x="780678" y="718057"/>
                  </a:lnTo>
                  <a:lnTo>
                    <a:pt x="817719" y="734707"/>
                  </a:lnTo>
                  <a:lnTo>
                    <a:pt x="855349" y="751517"/>
                  </a:lnTo>
                  <a:lnTo>
                    <a:pt x="893240" y="766513"/>
                  </a:lnTo>
                  <a:lnTo>
                    <a:pt x="932659" y="780940"/>
                  </a:lnTo>
                  <a:lnTo>
                    <a:pt x="976048" y="796758"/>
                  </a:lnTo>
                  <a:lnTo>
                    <a:pt x="1019321" y="813196"/>
                  </a:lnTo>
                  <a:lnTo>
                    <a:pt x="1062777" y="829204"/>
                  </a:lnTo>
                  <a:lnTo>
                    <a:pt x="1107961" y="843374"/>
                  </a:lnTo>
                  <a:lnTo>
                    <a:pt x="1131582" y="850116"/>
                  </a:lnTo>
                  <a:lnTo>
                    <a:pt x="1155795" y="856728"/>
                  </a:lnTo>
                  <a:lnTo>
                    <a:pt x="1180404" y="863252"/>
                  </a:lnTo>
                  <a:lnTo>
                    <a:pt x="1205276" y="869012"/>
                  </a:lnTo>
                  <a:lnTo>
                    <a:pt x="1230326" y="874263"/>
                  </a:lnTo>
                  <a:lnTo>
                    <a:pt x="1255492" y="879176"/>
                  </a:lnTo>
                  <a:lnTo>
                    <a:pt x="1280735" y="883862"/>
                  </a:lnTo>
                  <a:lnTo>
                    <a:pt x="1306031" y="888397"/>
                  </a:lnTo>
                  <a:lnTo>
                    <a:pt x="1331361" y="892831"/>
                  </a:lnTo>
                  <a:lnTo>
                    <a:pt x="1358833" y="897904"/>
                  </a:lnTo>
                  <a:lnTo>
                    <a:pt x="1387729" y="903403"/>
                  </a:lnTo>
                  <a:lnTo>
                    <a:pt x="1417577" y="909185"/>
                  </a:lnTo>
                  <a:lnTo>
                    <a:pt x="1448765" y="913746"/>
                  </a:lnTo>
                  <a:lnTo>
                    <a:pt x="1480845" y="917492"/>
                  </a:lnTo>
                  <a:lnTo>
                    <a:pt x="1513521" y="920695"/>
                  </a:lnTo>
                  <a:lnTo>
                    <a:pt x="1546594" y="923535"/>
                  </a:lnTo>
                  <a:lnTo>
                    <a:pt x="1579931" y="926135"/>
                  </a:lnTo>
                  <a:lnTo>
                    <a:pt x="1613445" y="928573"/>
                  </a:lnTo>
                  <a:lnTo>
                    <a:pt x="1647782" y="930904"/>
                  </a:lnTo>
                  <a:lnTo>
                    <a:pt x="1682667" y="933164"/>
                  </a:lnTo>
                  <a:lnTo>
                    <a:pt x="1717920" y="935376"/>
                  </a:lnTo>
                  <a:lnTo>
                    <a:pt x="1754120" y="938262"/>
                  </a:lnTo>
                  <a:lnTo>
                    <a:pt x="1790955" y="941597"/>
                  </a:lnTo>
                  <a:lnTo>
                    <a:pt x="1828211" y="945231"/>
                  </a:lnTo>
                  <a:lnTo>
                    <a:pt x="1865043" y="948359"/>
                  </a:lnTo>
                  <a:lnTo>
                    <a:pt x="1901592" y="951150"/>
                  </a:lnTo>
                  <a:lnTo>
                    <a:pt x="1937953" y="953717"/>
                  </a:lnTo>
                  <a:lnTo>
                    <a:pt x="1975598" y="956839"/>
                  </a:lnTo>
                  <a:lnTo>
                    <a:pt x="2014101" y="960331"/>
                  </a:lnTo>
                  <a:lnTo>
                    <a:pt x="2053174" y="964071"/>
                  </a:lnTo>
                  <a:lnTo>
                    <a:pt x="2092630" y="966563"/>
                  </a:lnTo>
                  <a:lnTo>
                    <a:pt x="2132338" y="968226"/>
                  </a:lnTo>
                  <a:lnTo>
                    <a:pt x="2172215" y="969334"/>
                  </a:lnTo>
                  <a:lnTo>
                    <a:pt x="2212207" y="970778"/>
                  </a:lnTo>
                  <a:lnTo>
                    <a:pt x="2252273" y="972447"/>
                  </a:lnTo>
                  <a:lnTo>
                    <a:pt x="2292390" y="974264"/>
                  </a:lnTo>
                  <a:lnTo>
                    <a:pt x="2333246" y="975477"/>
                  </a:lnTo>
                  <a:lnTo>
                    <a:pt x="2374593" y="976283"/>
                  </a:lnTo>
                  <a:lnTo>
                    <a:pt x="2416270" y="976823"/>
                  </a:lnTo>
                  <a:lnTo>
                    <a:pt x="2457460" y="977181"/>
                  </a:lnTo>
                  <a:lnTo>
                    <a:pt x="2498325" y="977421"/>
                  </a:lnTo>
                  <a:lnTo>
                    <a:pt x="2538974" y="977581"/>
                  </a:lnTo>
                  <a:lnTo>
                    <a:pt x="2578069" y="976981"/>
                  </a:lnTo>
                  <a:lnTo>
                    <a:pt x="2616125" y="975876"/>
                  </a:lnTo>
                  <a:lnTo>
                    <a:pt x="2653491" y="974434"/>
                  </a:lnTo>
                  <a:lnTo>
                    <a:pt x="2689690" y="973474"/>
                  </a:lnTo>
                  <a:lnTo>
                    <a:pt x="2725113" y="972832"/>
                  </a:lnTo>
                  <a:lnTo>
                    <a:pt x="2760016" y="972405"/>
                  </a:lnTo>
                  <a:lnTo>
                    <a:pt x="2793870" y="972119"/>
                  </a:lnTo>
                  <a:lnTo>
                    <a:pt x="2827022" y="971930"/>
                  </a:lnTo>
                  <a:lnTo>
                    <a:pt x="2859704" y="971803"/>
                  </a:lnTo>
                  <a:lnTo>
                    <a:pt x="2889253" y="971012"/>
                  </a:lnTo>
                  <a:lnTo>
                    <a:pt x="2916716" y="969781"/>
                  </a:lnTo>
                  <a:lnTo>
                    <a:pt x="2960164" y="967236"/>
                  </a:lnTo>
                  <a:lnTo>
                    <a:pt x="2994923" y="965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0" name="SMARTInkShape-Group1112"/>
          <p:cNvGrpSpPr/>
          <p:nvPr/>
        </p:nvGrpSpPr>
        <p:grpSpPr>
          <a:xfrm>
            <a:off x="4127500" y="4458116"/>
            <a:ext cx="3600451" cy="1217948"/>
            <a:chOff x="4127500" y="4458116"/>
            <a:chExt cx="3600451" cy="1217948"/>
          </a:xfrm>
        </p:grpSpPr>
        <p:sp>
          <p:nvSpPr>
            <p:cNvPr id="198" name="SMARTInkShape-5211"/>
            <p:cNvSpPr/>
            <p:nvPr>
              <p:custDataLst>
                <p:tags r:id="rId158"/>
              </p:custDataLst>
            </p:nvPr>
          </p:nvSpPr>
          <p:spPr>
            <a:xfrm>
              <a:off x="4140200" y="5575334"/>
              <a:ext cx="3587751" cy="31717"/>
            </a:xfrm>
            <a:custGeom>
              <a:avLst/>
              <a:gdLst/>
              <a:ahLst/>
              <a:cxnLst/>
              <a:rect l="0" t="0" r="0" b="0"/>
              <a:pathLst>
                <a:path w="3587751" h="31717">
                  <a:moveTo>
                    <a:pt x="0" y="31716"/>
                  </a:moveTo>
                  <a:lnTo>
                    <a:pt x="0" y="31716"/>
                  </a:lnTo>
                  <a:lnTo>
                    <a:pt x="42063" y="31716"/>
                  </a:lnTo>
                  <a:lnTo>
                    <a:pt x="76277" y="31716"/>
                  </a:lnTo>
                  <a:lnTo>
                    <a:pt x="109160" y="31716"/>
                  </a:lnTo>
                  <a:lnTo>
                    <a:pt x="150116" y="31010"/>
                  </a:lnTo>
                  <a:lnTo>
                    <a:pt x="174866" y="29834"/>
                  </a:lnTo>
                  <a:lnTo>
                    <a:pt x="201244" y="28345"/>
                  </a:lnTo>
                  <a:lnTo>
                    <a:pt x="231529" y="25941"/>
                  </a:lnTo>
                  <a:lnTo>
                    <a:pt x="264420" y="22927"/>
                  </a:lnTo>
                  <a:lnTo>
                    <a:pt x="299046" y="19507"/>
                  </a:lnTo>
                  <a:lnTo>
                    <a:pt x="337653" y="16520"/>
                  </a:lnTo>
                  <a:lnTo>
                    <a:pt x="378913" y="13824"/>
                  </a:lnTo>
                  <a:lnTo>
                    <a:pt x="421942" y="11322"/>
                  </a:lnTo>
                  <a:lnTo>
                    <a:pt x="469678" y="8948"/>
                  </a:lnTo>
                  <a:lnTo>
                    <a:pt x="520552" y="6659"/>
                  </a:lnTo>
                  <a:lnTo>
                    <a:pt x="573518" y="4428"/>
                  </a:lnTo>
                  <a:lnTo>
                    <a:pt x="629994" y="2941"/>
                  </a:lnTo>
                  <a:lnTo>
                    <a:pt x="688813" y="1949"/>
                  </a:lnTo>
                  <a:lnTo>
                    <a:pt x="749192" y="1288"/>
                  </a:lnTo>
                  <a:lnTo>
                    <a:pt x="813434" y="848"/>
                  </a:lnTo>
                  <a:lnTo>
                    <a:pt x="880250" y="554"/>
                  </a:lnTo>
                  <a:lnTo>
                    <a:pt x="948784" y="358"/>
                  </a:lnTo>
                  <a:lnTo>
                    <a:pt x="1021989" y="227"/>
                  </a:lnTo>
                  <a:lnTo>
                    <a:pt x="1098309" y="140"/>
                  </a:lnTo>
                  <a:lnTo>
                    <a:pt x="1176706" y="82"/>
                  </a:lnTo>
                  <a:lnTo>
                    <a:pt x="1258604" y="43"/>
                  </a:lnTo>
                  <a:lnTo>
                    <a:pt x="1342836" y="18"/>
                  </a:lnTo>
                  <a:lnTo>
                    <a:pt x="1428624" y="0"/>
                  </a:lnTo>
                  <a:lnTo>
                    <a:pt x="1514744" y="693"/>
                  </a:lnTo>
                  <a:lnTo>
                    <a:pt x="1601085" y="1863"/>
                  </a:lnTo>
                  <a:lnTo>
                    <a:pt x="1687573" y="3348"/>
                  </a:lnTo>
                  <a:lnTo>
                    <a:pt x="1777688" y="4337"/>
                  </a:lnTo>
                  <a:lnTo>
                    <a:pt x="1870220" y="4997"/>
                  </a:lnTo>
                  <a:lnTo>
                    <a:pt x="1964362" y="5436"/>
                  </a:lnTo>
                  <a:lnTo>
                    <a:pt x="2058874" y="5730"/>
                  </a:lnTo>
                  <a:lnTo>
                    <a:pt x="2153632" y="5925"/>
                  </a:lnTo>
                  <a:lnTo>
                    <a:pt x="2248556" y="6056"/>
                  </a:lnTo>
                  <a:lnTo>
                    <a:pt x="2342881" y="6142"/>
                  </a:lnTo>
                  <a:lnTo>
                    <a:pt x="2436810" y="6200"/>
                  </a:lnTo>
                  <a:lnTo>
                    <a:pt x="2530473" y="6238"/>
                  </a:lnTo>
                  <a:lnTo>
                    <a:pt x="2623255" y="5559"/>
                  </a:lnTo>
                  <a:lnTo>
                    <a:pt x="2715447" y="4400"/>
                  </a:lnTo>
                  <a:lnTo>
                    <a:pt x="2807248" y="2922"/>
                  </a:lnTo>
                  <a:lnTo>
                    <a:pt x="2895260" y="2642"/>
                  </a:lnTo>
                  <a:lnTo>
                    <a:pt x="2980745" y="3161"/>
                  </a:lnTo>
                  <a:lnTo>
                    <a:pt x="3064547" y="4213"/>
                  </a:lnTo>
                  <a:lnTo>
                    <a:pt x="3141581" y="5620"/>
                  </a:lnTo>
                  <a:lnTo>
                    <a:pt x="3214106" y="7262"/>
                  </a:lnTo>
                  <a:lnTo>
                    <a:pt x="3283618" y="9064"/>
                  </a:lnTo>
                  <a:lnTo>
                    <a:pt x="3348307" y="10970"/>
                  </a:lnTo>
                  <a:lnTo>
                    <a:pt x="3409778" y="12946"/>
                  </a:lnTo>
                  <a:lnTo>
                    <a:pt x="3469101" y="14969"/>
                  </a:lnTo>
                  <a:lnTo>
                    <a:pt x="3508651" y="16319"/>
                  </a:lnTo>
                  <a:lnTo>
                    <a:pt x="3587750" y="190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5212"/>
            <p:cNvSpPr/>
            <p:nvPr>
              <p:custDataLst>
                <p:tags r:id="rId159"/>
              </p:custDataLst>
            </p:nvPr>
          </p:nvSpPr>
          <p:spPr>
            <a:xfrm>
              <a:off x="4127500" y="4458116"/>
              <a:ext cx="196570" cy="1217948"/>
            </a:xfrm>
            <a:custGeom>
              <a:avLst/>
              <a:gdLst/>
              <a:ahLst/>
              <a:cxnLst/>
              <a:rect l="0" t="0" r="0" b="0"/>
              <a:pathLst>
                <a:path w="196570" h="1217948">
                  <a:moveTo>
                    <a:pt x="0" y="18634"/>
                  </a:moveTo>
                  <a:lnTo>
                    <a:pt x="0" y="18634"/>
                  </a:lnTo>
                  <a:lnTo>
                    <a:pt x="0" y="0"/>
                  </a:lnTo>
                  <a:lnTo>
                    <a:pt x="6907" y="17217"/>
                  </a:lnTo>
                  <a:lnTo>
                    <a:pt x="11555" y="53867"/>
                  </a:lnTo>
                  <a:lnTo>
                    <a:pt x="15732" y="99629"/>
                  </a:lnTo>
                  <a:lnTo>
                    <a:pt x="21337" y="136947"/>
                  </a:lnTo>
                  <a:lnTo>
                    <a:pt x="28534" y="178461"/>
                  </a:lnTo>
                  <a:lnTo>
                    <a:pt x="36435" y="225135"/>
                  </a:lnTo>
                  <a:lnTo>
                    <a:pt x="41223" y="250845"/>
                  </a:lnTo>
                  <a:lnTo>
                    <a:pt x="46532" y="277864"/>
                  </a:lnTo>
                  <a:lnTo>
                    <a:pt x="52188" y="305754"/>
                  </a:lnTo>
                  <a:lnTo>
                    <a:pt x="58076" y="334225"/>
                  </a:lnTo>
                  <a:lnTo>
                    <a:pt x="64117" y="363084"/>
                  </a:lnTo>
                  <a:lnTo>
                    <a:pt x="70261" y="392200"/>
                  </a:lnTo>
                  <a:lnTo>
                    <a:pt x="76474" y="422900"/>
                  </a:lnTo>
                  <a:lnTo>
                    <a:pt x="82733" y="454656"/>
                  </a:lnTo>
                  <a:lnTo>
                    <a:pt x="89022" y="487116"/>
                  </a:lnTo>
                  <a:lnTo>
                    <a:pt x="94626" y="519339"/>
                  </a:lnTo>
                  <a:lnTo>
                    <a:pt x="99773" y="551404"/>
                  </a:lnTo>
                  <a:lnTo>
                    <a:pt x="104615" y="583363"/>
                  </a:lnTo>
                  <a:lnTo>
                    <a:pt x="109960" y="615959"/>
                  </a:lnTo>
                  <a:lnTo>
                    <a:pt x="115640" y="648978"/>
                  </a:lnTo>
                  <a:lnTo>
                    <a:pt x="121543" y="682280"/>
                  </a:lnTo>
                  <a:lnTo>
                    <a:pt x="126890" y="715065"/>
                  </a:lnTo>
                  <a:lnTo>
                    <a:pt x="131865" y="747505"/>
                  </a:lnTo>
                  <a:lnTo>
                    <a:pt x="136592" y="779714"/>
                  </a:lnTo>
                  <a:lnTo>
                    <a:pt x="141157" y="811066"/>
                  </a:lnTo>
                  <a:lnTo>
                    <a:pt x="145610" y="841844"/>
                  </a:lnTo>
                  <a:lnTo>
                    <a:pt x="149990" y="872240"/>
                  </a:lnTo>
                  <a:lnTo>
                    <a:pt x="153615" y="900971"/>
                  </a:lnTo>
                  <a:lnTo>
                    <a:pt x="156738" y="928592"/>
                  </a:lnTo>
                  <a:lnTo>
                    <a:pt x="159525" y="955473"/>
                  </a:lnTo>
                  <a:lnTo>
                    <a:pt x="162794" y="981154"/>
                  </a:lnTo>
                  <a:lnTo>
                    <a:pt x="166385" y="1006037"/>
                  </a:lnTo>
                  <a:lnTo>
                    <a:pt x="174138" y="1052263"/>
                  </a:lnTo>
                  <a:lnTo>
                    <a:pt x="182287" y="1091622"/>
                  </a:lnTo>
                  <a:lnTo>
                    <a:pt x="188066" y="1138773"/>
                  </a:lnTo>
                  <a:lnTo>
                    <a:pt x="190725" y="1181081"/>
                  </a:lnTo>
                  <a:lnTo>
                    <a:pt x="196569" y="1215961"/>
                  </a:lnTo>
                  <a:lnTo>
                    <a:pt x="195957" y="1216902"/>
                  </a:lnTo>
                  <a:lnTo>
                    <a:pt x="194844" y="1217529"/>
                  </a:lnTo>
                  <a:lnTo>
                    <a:pt x="193396" y="1217947"/>
                  </a:lnTo>
                  <a:lnTo>
                    <a:pt x="191725" y="1217521"/>
                  </a:lnTo>
                  <a:lnTo>
                    <a:pt x="184150" y="12124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7" name="SMARTInkShape-Group1113"/>
          <p:cNvGrpSpPr/>
          <p:nvPr/>
        </p:nvGrpSpPr>
        <p:grpSpPr>
          <a:xfrm>
            <a:off x="8802243" y="3317182"/>
            <a:ext cx="1211708" cy="270569"/>
            <a:chOff x="8802243" y="3317182"/>
            <a:chExt cx="1211708" cy="270569"/>
          </a:xfrm>
        </p:grpSpPr>
        <p:sp>
          <p:nvSpPr>
            <p:cNvPr id="201" name="SMARTInkShape-5213"/>
            <p:cNvSpPr/>
            <p:nvPr>
              <p:custDataLst>
                <p:tags r:id="rId152"/>
              </p:custDataLst>
            </p:nvPr>
          </p:nvSpPr>
          <p:spPr>
            <a:xfrm>
              <a:off x="10001250" y="35433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6350"/>
                  </a:moveTo>
                  <a:lnTo>
                    <a:pt x="1270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5214"/>
            <p:cNvSpPr/>
            <p:nvPr>
              <p:custDataLst>
                <p:tags r:id="rId153"/>
              </p:custDataLst>
            </p:nvPr>
          </p:nvSpPr>
          <p:spPr>
            <a:xfrm>
              <a:off x="9560225" y="3317182"/>
              <a:ext cx="313493" cy="270569"/>
            </a:xfrm>
            <a:custGeom>
              <a:avLst/>
              <a:gdLst/>
              <a:ahLst/>
              <a:cxnLst/>
              <a:rect l="0" t="0" r="0" b="0"/>
              <a:pathLst>
                <a:path w="313493" h="270569">
                  <a:moveTo>
                    <a:pt x="91775" y="149918"/>
                  </a:moveTo>
                  <a:lnTo>
                    <a:pt x="91775" y="149918"/>
                  </a:lnTo>
                  <a:lnTo>
                    <a:pt x="85032" y="139805"/>
                  </a:lnTo>
                  <a:lnTo>
                    <a:pt x="70434" y="134840"/>
                  </a:lnTo>
                  <a:lnTo>
                    <a:pt x="50540" y="134044"/>
                  </a:lnTo>
                  <a:lnTo>
                    <a:pt x="29938" y="138394"/>
                  </a:lnTo>
                  <a:lnTo>
                    <a:pt x="14667" y="146913"/>
                  </a:lnTo>
                  <a:lnTo>
                    <a:pt x="4589" y="157049"/>
                  </a:lnTo>
                  <a:lnTo>
                    <a:pt x="109" y="166258"/>
                  </a:lnTo>
                  <a:lnTo>
                    <a:pt x="0" y="175054"/>
                  </a:lnTo>
                  <a:lnTo>
                    <a:pt x="958" y="179376"/>
                  </a:lnTo>
                  <a:lnTo>
                    <a:pt x="3714" y="182962"/>
                  </a:lnTo>
                  <a:lnTo>
                    <a:pt x="12419" y="188828"/>
                  </a:lnTo>
                  <a:lnTo>
                    <a:pt x="41618" y="199113"/>
                  </a:lnTo>
                  <a:lnTo>
                    <a:pt x="44789" y="203062"/>
                  </a:lnTo>
                  <a:lnTo>
                    <a:pt x="46823" y="215710"/>
                  </a:lnTo>
                  <a:lnTo>
                    <a:pt x="47104" y="221022"/>
                  </a:lnTo>
                  <a:lnTo>
                    <a:pt x="48587" y="222721"/>
                  </a:lnTo>
                  <a:lnTo>
                    <a:pt x="54001" y="224608"/>
                  </a:lnTo>
                  <a:lnTo>
                    <a:pt x="61110" y="223565"/>
                  </a:lnTo>
                  <a:lnTo>
                    <a:pt x="64982" y="222299"/>
                  </a:lnTo>
                  <a:lnTo>
                    <a:pt x="108673" y="183362"/>
                  </a:lnTo>
                  <a:lnTo>
                    <a:pt x="140448" y="145167"/>
                  </a:lnTo>
                  <a:lnTo>
                    <a:pt x="165383" y="111353"/>
                  </a:lnTo>
                  <a:lnTo>
                    <a:pt x="191517" y="74922"/>
                  </a:lnTo>
                  <a:lnTo>
                    <a:pt x="223241" y="29468"/>
                  </a:lnTo>
                  <a:lnTo>
                    <a:pt x="236248" y="4162"/>
                  </a:lnTo>
                  <a:lnTo>
                    <a:pt x="236068" y="1242"/>
                  </a:lnTo>
                  <a:lnTo>
                    <a:pt x="234536" y="0"/>
                  </a:lnTo>
                  <a:lnTo>
                    <a:pt x="225309" y="6147"/>
                  </a:lnTo>
                  <a:lnTo>
                    <a:pt x="218897" y="11737"/>
                  </a:lnTo>
                  <a:lnTo>
                    <a:pt x="203133" y="43202"/>
                  </a:lnTo>
                  <a:lnTo>
                    <a:pt x="196267" y="87175"/>
                  </a:lnTo>
                  <a:lnTo>
                    <a:pt x="190897" y="121327"/>
                  </a:lnTo>
                  <a:lnTo>
                    <a:pt x="186630" y="154849"/>
                  </a:lnTo>
                  <a:lnTo>
                    <a:pt x="189435" y="181508"/>
                  </a:lnTo>
                  <a:lnTo>
                    <a:pt x="197269" y="201352"/>
                  </a:lnTo>
                  <a:lnTo>
                    <a:pt x="202321" y="209607"/>
                  </a:lnTo>
                  <a:lnTo>
                    <a:pt x="219224" y="220661"/>
                  </a:lnTo>
                  <a:lnTo>
                    <a:pt x="229657" y="224597"/>
                  </a:lnTo>
                  <a:lnTo>
                    <a:pt x="250658" y="225206"/>
                  </a:lnTo>
                  <a:lnTo>
                    <a:pt x="261197" y="223394"/>
                  </a:lnTo>
                  <a:lnTo>
                    <a:pt x="280431" y="211972"/>
                  </a:lnTo>
                  <a:lnTo>
                    <a:pt x="295566" y="195842"/>
                  </a:lnTo>
                  <a:lnTo>
                    <a:pt x="302295" y="179265"/>
                  </a:lnTo>
                  <a:lnTo>
                    <a:pt x="303400" y="164373"/>
                  </a:lnTo>
                  <a:lnTo>
                    <a:pt x="301541" y="152109"/>
                  </a:lnTo>
                  <a:lnTo>
                    <a:pt x="298364" y="144307"/>
                  </a:lnTo>
                  <a:lnTo>
                    <a:pt x="296529" y="142649"/>
                  </a:lnTo>
                  <a:lnTo>
                    <a:pt x="294600" y="142250"/>
                  </a:lnTo>
                  <a:lnTo>
                    <a:pt x="292608" y="142689"/>
                  </a:lnTo>
                  <a:lnTo>
                    <a:pt x="291984" y="145099"/>
                  </a:lnTo>
                  <a:lnTo>
                    <a:pt x="301645" y="190918"/>
                  </a:lnTo>
                  <a:lnTo>
                    <a:pt x="313492" y="235541"/>
                  </a:lnTo>
                  <a:lnTo>
                    <a:pt x="308143" y="250062"/>
                  </a:lnTo>
                  <a:lnTo>
                    <a:pt x="298711" y="259808"/>
                  </a:lnTo>
                  <a:lnTo>
                    <a:pt x="293232" y="263394"/>
                  </a:lnTo>
                  <a:lnTo>
                    <a:pt x="256875" y="2705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5215"/>
            <p:cNvSpPr/>
            <p:nvPr>
              <p:custDataLst>
                <p:tags r:id="rId154"/>
              </p:custDataLst>
            </p:nvPr>
          </p:nvSpPr>
          <p:spPr>
            <a:xfrm>
              <a:off x="9340850" y="3456426"/>
              <a:ext cx="134694" cy="84636"/>
            </a:xfrm>
            <a:custGeom>
              <a:avLst/>
              <a:gdLst/>
              <a:ahLst/>
              <a:cxnLst/>
              <a:rect l="0" t="0" r="0" b="0"/>
              <a:pathLst>
                <a:path w="134694" h="84636">
                  <a:moveTo>
                    <a:pt x="0" y="4324"/>
                  </a:moveTo>
                  <a:lnTo>
                    <a:pt x="0" y="4324"/>
                  </a:lnTo>
                  <a:lnTo>
                    <a:pt x="8837" y="13162"/>
                  </a:lnTo>
                  <a:lnTo>
                    <a:pt x="10985" y="20952"/>
                  </a:lnTo>
                  <a:lnTo>
                    <a:pt x="11767" y="49997"/>
                  </a:lnTo>
                  <a:lnTo>
                    <a:pt x="7563" y="70930"/>
                  </a:lnTo>
                  <a:lnTo>
                    <a:pt x="1135" y="84635"/>
                  </a:lnTo>
                  <a:lnTo>
                    <a:pt x="21148" y="65630"/>
                  </a:lnTo>
                  <a:lnTo>
                    <a:pt x="55237" y="24064"/>
                  </a:lnTo>
                  <a:lnTo>
                    <a:pt x="68891" y="14641"/>
                  </a:lnTo>
                  <a:lnTo>
                    <a:pt x="71327" y="14024"/>
                  </a:lnTo>
                  <a:lnTo>
                    <a:pt x="72952" y="14319"/>
                  </a:lnTo>
                  <a:lnTo>
                    <a:pt x="74033" y="15220"/>
                  </a:lnTo>
                  <a:lnTo>
                    <a:pt x="73356" y="21867"/>
                  </a:lnTo>
                  <a:lnTo>
                    <a:pt x="69997" y="31876"/>
                  </a:lnTo>
                  <a:lnTo>
                    <a:pt x="53394" y="57873"/>
                  </a:lnTo>
                  <a:lnTo>
                    <a:pt x="48119" y="63856"/>
                  </a:lnTo>
                  <a:lnTo>
                    <a:pt x="48307" y="63768"/>
                  </a:lnTo>
                  <a:lnTo>
                    <a:pt x="90281" y="23870"/>
                  </a:lnTo>
                  <a:lnTo>
                    <a:pt x="119668" y="4814"/>
                  </a:lnTo>
                  <a:lnTo>
                    <a:pt x="132666" y="0"/>
                  </a:lnTo>
                  <a:lnTo>
                    <a:pt x="134305" y="1442"/>
                  </a:lnTo>
                  <a:lnTo>
                    <a:pt x="134693" y="4519"/>
                  </a:lnTo>
                  <a:lnTo>
                    <a:pt x="133350" y="360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5216"/>
            <p:cNvSpPr/>
            <p:nvPr>
              <p:custDataLst>
                <p:tags r:id="rId155"/>
              </p:custDataLst>
            </p:nvPr>
          </p:nvSpPr>
          <p:spPr>
            <a:xfrm>
              <a:off x="9169400" y="3422650"/>
              <a:ext cx="133351" cy="121143"/>
            </a:xfrm>
            <a:custGeom>
              <a:avLst/>
              <a:gdLst/>
              <a:ahLst/>
              <a:cxnLst/>
              <a:rect l="0" t="0" r="0" b="0"/>
              <a:pathLst>
                <a:path w="133351" h="121143">
                  <a:moveTo>
                    <a:pt x="0" y="57150"/>
                  </a:moveTo>
                  <a:lnTo>
                    <a:pt x="0" y="57150"/>
                  </a:lnTo>
                  <a:lnTo>
                    <a:pt x="10138" y="57855"/>
                  </a:lnTo>
                  <a:lnTo>
                    <a:pt x="36595" y="69359"/>
                  </a:lnTo>
                  <a:lnTo>
                    <a:pt x="48249" y="80686"/>
                  </a:lnTo>
                  <a:lnTo>
                    <a:pt x="63857" y="104210"/>
                  </a:lnTo>
                  <a:lnTo>
                    <a:pt x="68074" y="118052"/>
                  </a:lnTo>
                  <a:lnTo>
                    <a:pt x="67961" y="120329"/>
                  </a:lnTo>
                  <a:lnTo>
                    <a:pt x="67180" y="121142"/>
                  </a:lnTo>
                  <a:lnTo>
                    <a:pt x="65953" y="120978"/>
                  </a:lnTo>
                  <a:lnTo>
                    <a:pt x="60855" y="117377"/>
                  </a:lnTo>
                  <a:lnTo>
                    <a:pt x="58248" y="98356"/>
                  </a:lnTo>
                  <a:lnTo>
                    <a:pt x="64217" y="70378"/>
                  </a:lnTo>
                  <a:lnTo>
                    <a:pt x="98001" y="24485"/>
                  </a:lnTo>
                  <a:lnTo>
                    <a:pt x="109172" y="13704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5217"/>
            <p:cNvSpPr/>
            <p:nvPr>
              <p:custDataLst>
                <p:tags r:id="rId156"/>
              </p:custDataLst>
            </p:nvPr>
          </p:nvSpPr>
          <p:spPr>
            <a:xfrm>
              <a:off x="9052892" y="3458618"/>
              <a:ext cx="56789" cy="86248"/>
            </a:xfrm>
            <a:custGeom>
              <a:avLst/>
              <a:gdLst/>
              <a:ahLst/>
              <a:cxnLst/>
              <a:rect l="0" t="0" r="0" b="0"/>
              <a:pathLst>
                <a:path w="56789" h="86248">
                  <a:moveTo>
                    <a:pt x="27608" y="27532"/>
                  </a:moveTo>
                  <a:lnTo>
                    <a:pt x="27608" y="27532"/>
                  </a:lnTo>
                  <a:lnTo>
                    <a:pt x="26903" y="17393"/>
                  </a:lnTo>
                  <a:lnTo>
                    <a:pt x="22539" y="6575"/>
                  </a:lnTo>
                  <a:lnTo>
                    <a:pt x="18769" y="1050"/>
                  </a:lnTo>
                  <a:lnTo>
                    <a:pt x="16071" y="0"/>
                  </a:lnTo>
                  <a:lnTo>
                    <a:pt x="9311" y="714"/>
                  </a:lnTo>
                  <a:lnTo>
                    <a:pt x="6236" y="4009"/>
                  </a:lnTo>
                  <a:lnTo>
                    <a:pt x="941" y="15196"/>
                  </a:lnTo>
                  <a:lnTo>
                    <a:pt x="0" y="27694"/>
                  </a:lnTo>
                  <a:lnTo>
                    <a:pt x="2637" y="41009"/>
                  </a:lnTo>
                  <a:lnTo>
                    <a:pt x="8512" y="56335"/>
                  </a:lnTo>
                  <a:lnTo>
                    <a:pt x="17709" y="68791"/>
                  </a:lnTo>
                  <a:lnTo>
                    <a:pt x="37490" y="84914"/>
                  </a:lnTo>
                  <a:lnTo>
                    <a:pt x="41959" y="86247"/>
                  </a:lnTo>
                  <a:lnTo>
                    <a:pt x="50683" y="85848"/>
                  </a:lnTo>
                  <a:lnTo>
                    <a:pt x="53575" y="84048"/>
                  </a:lnTo>
                  <a:lnTo>
                    <a:pt x="55503" y="81437"/>
                  </a:lnTo>
                  <a:lnTo>
                    <a:pt x="56788" y="78285"/>
                  </a:lnTo>
                  <a:lnTo>
                    <a:pt x="56334" y="69139"/>
                  </a:lnTo>
                  <a:lnTo>
                    <a:pt x="53074" y="58018"/>
                  </a:lnTo>
                  <a:lnTo>
                    <a:pt x="33958" y="275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5218"/>
            <p:cNvSpPr/>
            <p:nvPr>
              <p:custDataLst>
                <p:tags r:id="rId157"/>
              </p:custDataLst>
            </p:nvPr>
          </p:nvSpPr>
          <p:spPr>
            <a:xfrm>
              <a:off x="8802243" y="3343744"/>
              <a:ext cx="193952" cy="205056"/>
            </a:xfrm>
            <a:custGeom>
              <a:avLst/>
              <a:gdLst/>
              <a:ahLst/>
              <a:cxnLst/>
              <a:rect l="0" t="0" r="0" b="0"/>
              <a:pathLst>
                <a:path w="193952" h="205056">
                  <a:moveTo>
                    <a:pt x="5207" y="72556"/>
                  </a:moveTo>
                  <a:lnTo>
                    <a:pt x="5207" y="72556"/>
                  </a:lnTo>
                  <a:lnTo>
                    <a:pt x="5207" y="69185"/>
                  </a:lnTo>
                  <a:lnTo>
                    <a:pt x="7088" y="65649"/>
                  </a:lnTo>
                  <a:lnTo>
                    <a:pt x="8577" y="63718"/>
                  </a:lnTo>
                  <a:lnTo>
                    <a:pt x="9570" y="63136"/>
                  </a:lnTo>
                  <a:lnTo>
                    <a:pt x="10233" y="63454"/>
                  </a:lnTo>
                  <a:lnTo>
                    <a:pt x="10674" y="64371"/>
                  </a:lnTo>
                  <a:lnTo>
                    <a:pt x="11440" y="107409"/>
                  </a:lnTo>
                  <a:lnTo>
                    <a:pt x="11523" y="143326"/>
                  </a:lnTo>
                  <a:lnTo>
                    <a:pt x="8180" y="186646"/>
                  </a:lnTo>
                  <a:lnTo>
                    <a:pt x="2716" y="203570"/>
                  </a:lnTo>
                  <a:lnTo>
                    <a:pt x="1430" y="205055"/>
                  </a:lnTo>
                  <a:lnTo>
                    <a:pt x="572" y="204632"/>
                  </a:lnTo>
                  <a:lnTo>
                    <a:pt x="0" y="202940"/>
                  </a:lnTo>
                  <a:lnTo>
                    <a:pt x="494" y="172760"/>
                  </a:lnTo>
                  <a:lnTo>
                    <a:pt x="9769" y="129684"/>
                  </a:lnTo>
                  <a:lnTo>
                    <a:pt x="19935" y="95124"/>
                  </a:lnTo>
                  <a:lnTo>
                    <a:pt x="34187" y="53451"/>
                  </a:lnTo>
                  <a:lnTo>
                    <a:pt x="47346" y="28873"/>
                  </a:lnTo>
                  <a:lnTo>
                    <a:pt x="50234" y="26501"/>
                  </a:lnTo>
                  <a:lnTo>
                    <a:pt x="52158" y="27036"/>
                  </a:lnTo>
                  <a:lnTo>
                    <a:pt x="65638" y="65307"/>
                  </a:lnTo>
                  <a:lnTo>
                    <a:pt x="78223" y="109293"/>
                  </a:lnTo>
                  <a:lnTo>
                    <a:pt x="94340" y="155956"/>
                  </a:lnTo>
                  <a:lnTo>
                    <a:pt x="109070" y="190244"/>
                  </a:lnTo>
                  <a:lnTo>
                    <a:pt x="120513" y="202002"/>
                  </a:lnTo>
                  <a:lnTo>
                    <a:pt x="127232" y="203303"/>
                  </a:lnTo>
                  <a:lnTo>
                    <a:pt x="142226" y="199104"/>
                  </a:lnTo>
                  <a:lnTo>
                    <a:pt x="156414" y="184539"/>
                  </a:lnTo>
                  <a:lnTo>
                    <a:pt x="169072" y="162543"/>
                  </a:lnTo>
                  <a:lnTo>
                    <a:pt x="183425" y="116309"/>
                  </a:lnTo>
                  <a:lnTo>
                    <a:pt x="189777" y="76009"/>
                  </a:lnTo>
                  <a:lnTo>
                    <a:pt x="193951" y="29913"/>
                  </a:lnTo>
                  <a:lnTo>
                    <a:pt x="191816" y="4025"/>
                  </a:lnTo>
                  <a:lnTo>
                    <a:pt x="190290" y="763"/>
                  </a:lnTo>
                  <a:lnTo>
                    <a:pt x="188569" y="0"/>
                  </a:lnTo>
                  <a:lnTo>
                    <a:pt x="183007" y="27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6" name="SMARTInkShape-Group1114"/>
          <p:cNvGrpSpPr/>
          <p:nvPr/>
        </p:nvGrpSpPr>
        <p:grpSpPr>
          <a:xfrm>
            <a:off x="7292587" y="3306192"/>
            <a:ext cx="1121550" cy="298841"/>
            <a:chOff x="7292587" y="3306192"/>
            <a:chExt cx="1121550" cy="298841"/>
          </a:xfrm>
        </p:grpSpPr>
        <p:sp>
          <p:nvSpPr>
            <p:cNvPr id="208" name="SMARTInkShape-5219"/>
            <p:cNvSpPr/>
            <p:nvPr>
              <p:custDataLst>
                <p:tags r:id="rId144"/>
              </p:custDataLst>
            </p:nvPr>
          </p:nvSpPr>
          <p:spPr>
            <a:xfrm>
              <a:off x="8270425" y="3306192"/>
              <a:ext cx="143712" cy="250345"/>
            </a:xfrm>
            <a:custGeom>
              <a:avLst/>
              <a:gdLst/>
              <a:ahLst/>
              <a:cxnLst/>
              <a:rect l="0" t="0" r="0" b="0"/>
              <a:pathLst>
                <a:path w="143712" h="250345">
                  <a:moveTo>
                    <a:pt x="60775" y="179958"/>
                  </a:moveTo>
                  <a:lnTo>
                    <a:pt x="60775" y="179958"/>
                  </a:lnTo>
                  <a:lnTo>
                    <a:pt x="60775" y="176587"/>
                  </a:lnTo>
                  <a:lnTo>
                    <a:pt x="57404" y="167748"/>
                  </a:lnTo>
                  <a:lnTo>
                    <a:pt x="45195" y="156193"/>
                  </a:lnTo>
                  <a:lnTo>
                    <a:pt x="35977" y="151757"/>
                  </a:lnTo>
                  <a:lnTo>
                    <a:pt x="31543" y="150574"/>
                  </a:lnTo>
                  <a:lnTo>
                    <a:pt x="20971" y="153022"/>
                  </a:lnTo>
                  <a:lnTo>
                    <a:pt x="15189" y="155651"/>
                  </a:lnTo>
                  <a:lnTo>
                    <a:pt x="6883" y="167978"/>
                  </a:lnTo>
                  <a:lnTo>
                    <a:pt x="121" y="194753"/>
                  </a:lnTo>
                  <a:lnTo>
                    <a:pt x="0" y="223147"/>
                  </a:lnTo>
                  <a:lnTo>
                    <a:pt x="3424" y="238664"/>
                  </a:lnTo>
                  <a:lnTo>
                    <a:pt x="9651" y="247912"/>
                  </a:lnTo>
                  <a:lnTo>
                    <a:pt x="13993" y="249955"/>
                  </a:lnTo>
                  <a:lnTo>
                    <a:pt x="24461" y="250344"/>
                  </a:lnTo>
                  <a:lnTo>
                    <a:pt x="38050" y="242520"/>
                  </a:lnTo>
                  <a:lnTo>
                    <a:pt x="63449" y="216604"/>
                  </a:lnTo>
                  <a:lnTo>
                    <a:pt x="91436" y="172002"/>
                  </a:lnTo>
                  <a:lnTo>
                    <a:pt x="109680" y="131972"/>
                  </a:lnTo>
                  <a:lnTo>
                    <a:pt x="119484" y="108456"/>
                  </a:lnTo>
                  <a:lnTo>
                    <a:pt x="136256" y="62102"/>
                  </a:lnTo>
                  <a:lnTo>
                    <a:pt x="143711" y="25037"/>
                  </a:lnTo>
                  <a:lnTo>
                    <a:pt x="142170" y="13177"/>
                  </a:lnTo>
                  <a:lnTo>
                    <a:pt x="137617" y="5271"/>
                  </a:lnTo>
                  <a:lnTo>
                    <a:pt x="131053" y="0"/>
                  </a:lnTo>
                  <a:lnTo>
                    <a:pt x="123855" y="14"/>
                  </a:lnTo>
                  <a:lnTo>
                    <a:pt x="108331" y="9436"/>
                  </a:lnTo>
                  <a:lnTo>
                    <a:pt x="97668" y="32910"/>
                  </a:lnTo>
                  <a:lnTo>
                    <a:pt x="91988" y="65214"/>
                  </a:lnTo>
                  <a:lnTo>
                    <a:pt x="91817" y="103090"/>
                  </a:lnTo>
                  <a:lnTo>
                    <a:pt x="95974" y="139680"/>
                  </a:lnTo>
                  <a:lnTo>
                    <a:pt x="105225" y="192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5220"/>
            <p:cNvSpPr/>
            <p:nvPr>
              <p:custDataLst>
                <p:tags r:id="rId145"/>
              </p:custDataLst>
            </p:nvPr>
          </p:nvSpPr>
          <p:spPr>
            <a:xfrm>
              <a:off x="8147048" y="3457091"/>
              <a:ext cx="88903" cy="95943"/>
            </a:xfrm>
            <a:custGeom>
              <a:avLst/>
              <a:gdLst/>
              <a:ahLst/>
              <a:cxnLst/>
              <a:rect l="0" t="0" r="0" b="0"/>
              <a:pathLst>
                <a:path w="88903" h="95943">
                  <a:moveTo>
                    <a:pt x="2" y="3659"/>
                  </a:moveTo>
                  <a:lnTo>
                    <a:pt x="2" y="3659"/>
                  </a:lnTo>
                  <a:lnTo>
                    <a:pt x="0" y="288"/>
                  </a:lnTo>
                  <a:lnTo>
                    <a:pt x="707" y="0"/>
                  </a:lnTo>
                  <a:lnTo>
                    <a:pt x="3372" y="1563"/>
                  </a:lnTo>
                  <a:lnTo>
                    <a:pt x="15903" y="14795"/>
                  </a:lnTo>
                  <a:lnTo>
                    <a:pt x="39608" y="58593"/>
                  </a:lnTo>
                  <a:lnTo>
                    <a:pt x="48381" y="83891"/>
                  </a:lnTo>
                  <a:lnTo>
                    <a:pt x="49021" y="92234"/>
                  </a:lnTo>
                  <a:lnTo>
                    <a:pt x="48203" y="94458"/>
                  </a:lnTo>
                  <a:lnTo>
                    <a:pt x="46953" y="95942"/>
                  </a:lnTo>
                  <a:lnTo>
                    <a:pt x="45414" y="95520"/>
                  </a:lnTo>
                  <a:lnTo>
                    <a:pt x="41821" y="91289"/>
                  </a:lnTo>
                  <a:lnTo>
                    <a:pt x="41637" y="82822"/>
                  </a:lnTo>
                  <a:lnTo>
                    <a:pt x="47381" y="64274"/>
                  </a:lnTo>
                  <a:lnTo>
                    <a:pt x="56337" y="48238"/>
                  </a:lnTo>
                  <a:lnTo>
                    <a:pt x="88902" y="100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5221"/>
            <p:cNvSpPr/>
            <p:nvPr>
              <p:custDataLst>
                <p:tags r:id="rId146"/>
              </p:custDataLst>
            </p:nvPr>
          </p:nvSpPr>
          <p:spPr>
            <a:xfrm>
              <a:off x="8022910" y="3460750"/>
              <a:ext cx="86041" cy="95484"/>
            </a:xfrm>
            <a:custGeom>
              <a:avLst/>
              <a:gdLst/>
              <a:ahLst/>
              <a:cxnLst/>
              <a:rect l="0" t="0" r="0" b="0"/>
              <a:pathLst>
                <a:path w="86041" h="95484">
                  <a:moveTo>
                    <a:pt x="54290" y="0"/>
                  </a:moveTo>
                  <a:lnTo>
                    <a:pt x="54290" y="0"/>
                  </a:lnTo>
                  <a:lnTo>
                    <a:pt x="40806" y="3371"/>
                  </a:lnTo>
                  <a:lnTo>
                    <a:pt x="22307" y="15580"/>
                  </a:lnTo>
                  <a:lnTo>
                    <a:pt x="6792" y="35974"/>
                  </a:lnTo>
                  <a:lnTo>
                    <a:pt x="0" y="59891"/>
                  </a:lnTo>
                  <a:lnTo>
                    <a:pt x="2174" y="74596"/>
                  </a:lnTo>
                  <a:lnTo>
                    <a:pt x="7843" y="86776"/>
                  </a:lnTo>
                  <a:lnTo>
                    <a:pt x="15067" y="94541"/>
                  </a:lnTo>
                  <a:lnTo>
                    <a:pt x="19675" y="95483"/>
                  </a:lnTo>
                  <a:lnTo>
                    <a:pt x="30439" y="92766"/>
                  </a:lnTo>
                  <a:lnTo>
                    <a:pt x="40396" y="84974"/>
                  </a:lnTo>
                  <a:lnTo>
                    <a:pt x="62316" y="56429"/>
                  </a:lnTo>
                  <a:lnTo>
                    <a:pt x="64579" y="55258"/>
                  </a:lnTo>
                  <a:lnTo>
                    <a:pt x="66794" y="55183"/>
                  </a:lnTo>
                  <a:lnTo>
                    <a:pt x="68976" y="55839"/>
                  </a:lnTo>
                  <a:lnTo>
                    <a:pt x="70430" y="56981"/>
                  </a:lnTo>
                  <a:lnTo>
                    <a:pt x="73889" y="61961"/>
                  </a:lnTo>
                  <a:lnTo>
                    <a:pt x="8604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5222"/>
            <p:cNvSpPr/>
            <p:nvPr>
              <p:custDataLst>
                <p:tags r:id="rId147"/>
              </p:custDataLst>
            </p:nvPr>
          </p:nvSpPr>
          <p:spPr>
            <a:xfrm>
              <a:off x="7292587" y="3439573"/>
              <a:ext cx="102763" cy="165460"/>
            </a:xfrm>
            <a:custGeom>
              <a:avLst/>
              <a:gdLst/>
              <a:ahLst/>
              <a:cxnLst/>
              <a:rect l="0" t="0" r="0" b="0"/>
              <a:pathLst>
                <a:path w="102763" h="165460">
                  <a:moveTo>
                    <a:pt x="73413" y="27527"/>
                  </a:moveTo>
                  <a:lnTo>
                    <a:pt x="73413" y="27527"/>
                  </a:lnTo>
                  <a:lnTo>
                    <a:pt x="47387" y="6570"/>
                  </a:lnTo>
                  <a:lnTo>
                    <a:pt x="38091" y="1045"/>
                  </a:lnTo>
                  <a:lnTo>
                    <a:pt x="27377" y="0"/>
                  </a:lnTo>
                  <a:lnTo>
                    <a:pt x="16261" y="2592"/>
                  </a:lnTo>
                  <a:lnTo>
                    <a:pt x="6621" y="8449"/>
                  </a:lnTo>
                  <a:lnTo>
                    <a:pt x="3485" y="12691"/>
                  </a:lnTo>
                  <a:lnTo>
                    <a:pt x="0" y="23051"/>
                  </a:lnTo>
                  <a:lnTo>
                    <a:pt x="2214" y="34709"/>
                  </a:lnTo>
                  <a:lnTo>
                    <a:pt x="4781" y="40782"/>
                  </a:lnTo>
                  <a:lnTo>
                    <a:pt x="43774" y="78958"/>
                  </a:lnTo>
                  <a:lnTo>
                    <a:pt x="88376" y="120038"/>
                  </a:lnTo>
                  <a:lnTo>
                    <a:pt x="100290" y="134259"/>
                  </a:lnTo>
                  <a:lnTo>
                    <a:pt x="102619" y="140310"/>
                  </a:lnTo>
                  <a:lnTo>
                    <a:pt x="102762" y="145754"/>
                  </a:lnTo>
                  <a:lnTo>
                    <a:pt x="101445" y="150795"/>
                  </a:lnTo>
                  <a:lnTo>
                    <a:pt x="97041" y="154861"/>
                  </a:lnTo>
                  <a:lnTo>
                    <a:pt x="82738" y="161261"/>
                  </a:lnTo>
                  <a:lnTo>
                    <a:pt x="51481" y="165459"/>
                  </a:lnTo>
                  <a:lnTo>
                    <a:pt x="33326" y="162678"/>
                  </a:lnTo>
                  <a:lnTo>
                    <a:pt x="25522" y="159961"/>
                  </a:lnTo>
                  <a:lnTo>
                    <a:pt x="20320" y="156033"/>
                  </a:lnTo>
                  <a:lnTo>
                    <a:pt x="14538" y="146024"/>
                  </a:lnTo>
                  <a:lnTo>
                    <a:pt x="16522" y="140392"/>
                  </a:lnTo>
                  <a:lnTo>
                    <a:pt x="28138" y="128489"/>
                  </a:lnTo>
                  <a:lnTo>
                    <a:pt x="86113" y="910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5223"/>
            <p:cNvSpPr/>
            <p:nvPr>
              <p:custDataLst>
                <p:tags r:id="rId148"/>
              </p:custDataLst>
            </p:nvPr>
          </p:nvSpPr>
          <p:spPr>
            <a:xfrm>
              <a:off x="7493332" y="3348117"/>
              <a:ext cx="44119" cy="254778"/>
            </a:xfrm>
            <a:custGeom>
              <a:avLst/>
              <a:gdLst/>
              <a:ahLst/>
              <a:cxnLst/>
              <a:rect l="0" t="0" r="0" b="0"/>
              <a:pathLst>
                <a:path w="44119" h="254778">
                  <a:moveTo>
                    <a:pt x="6018" y="23733"/>
                  </a:moveTo>
                  <a:lnTo>
                    <a:pt x="6018" y="23733"/>
                  </a:lnTo>
                  <a:lnTo>
                    <a:pt x="6723" y="9935"/>
                  </a:lnTo>
                  <a:lnTo>
                    <a:pt x="11485" y="0"/>
                  </a:lnTo>
                  <a:lnTo>
                    <a:pt x="3452" y="47316"/>
                  </a:lnTo>
                  <a:lnTo>
                    <a:pt x="1350" y="79370"/>
                  </a:lnTo>
                  <a:lnTo>
                    <a:pt x="415" y="114077"/>
                  </a:lnTo>
                  <a:lnTo>
                    <a:pt x="0" y="148317"/>
                  </a:lnTo>
                  <a:lnTo>
                    <a:pt x="1697" y="180469"/>
                  </a:lnTo>
                  <a:lnTo>
                    <a:pt x="8501" y="220692"/>
                  </a:lnTo>
                  <a:lnTo>
                    <a:pt x="19454" y="246721"/>
                  </a:lnTo>
                  <a:lnTo>
                    <a:pt x="23442" y="252825"/>
                  </a:lnTo>
                  <a:lnTo>
                    <a:pt x="27511" y="254777"/>
                  </a:lnTo>
                  <a:lnTo>
                    <a:pt x="31636" y="253963"/>
                  </a:lnTo>
                  <a:lnTo>
                    <a:pt x="44118" y="2459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5224"/>
            <p:cNvSpPr/>
            <p:nvPr>
              <p:custDataLst>
                <p:tags r:id="rId149"/>
              </p:custDataLst>
            </p:nvPr>
          </p:nvSpPr>
          <p:spPr>
            <a:xfrm>
              <a:off x="7440424" y="3487033"/>
              <a:ext cx="147827" cy="5468"/>
            </a:xfrm>
            <a:custGeom>
              <a:avLst/>
              <a:gdLst/>
              <a:ahLst/>
              <a:cxnLst/>
              <a:rect l="0" t="0" r="0" b="0"/>
              <a:pathLst>
                <a:path w="147827" h="5468">
                  <a:moveTo>
                    <a:pt x="14476" y="5467"/>
                  </a:moveTo>
                  <a:lnTo>
                    <a:pt x="14476" y="5467"/>
                  </a:lnTo>
                  <a:lnTo>
                    <a:pt x="2543" y="441"/>
                  </a:lnTo>
                  <a:lnTo>
                    <a:pt x="171" y="0"/>
                  </a:lnTo>
                  <a:lnTo>
                    <a:pt x="0" y="411"/>
                  </a:lnTo>
                  <a:lnTo>
                    <a:pt x="3573" y="2749"/>
                  </a:lnTo>
                  <a:lnTo>
                    <a:pt x="49589" y="5109"/>
                  </a:lnTo>
                  <a:lnTo>
                    <a:pt x="81587" y="5308"/>
                  </a:lnTo>
                  <a:lnTo>
                    <a:pt x="125691" y="5420"/>
                  </a:lnTo>
                  <a:lnTo>
                    <a:pt x="147826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5225"/>
            <p:cNvSpPr/>
            <p:nvPr>
              <p:custDataLst>
                <p:tags r:id="rId150"/>
              </p:custDataLst>
            </p:nvPr>
          </p:nvSpPr>
          <p:spPr>
            <a:xfrm>
              <a:off x="7580616" y="3453306"/>
              <a:ext cx="261635" cy="121412"/>
            </a:xfrm>
            <a:custGeom>
              <a:avLst/>
              <a:gdLst/>
              <a:ahLst/>
              <a:cxnLst/>
              <a:rect l="0" t="0" r="0" b="0"/>
              <a:pathLst>
                <a:path w="261635" h="121412">
                  <a:moveTo>
                    <a:pt x="64784" y="39194"/>
                  </a:moveTo>
                  <a:lnTo>
                    <a:pt x="64784" y="39194"/>
                  </a:lnTo>
                  <a:lnTo>
                    <a:pt x="40398" y="14808"/>
                  </a:lnTo>
                  <a:lnTo>
                    <a:pt x="35826" y="13059"/>
                  </a:lnTo>
                  <a:lnTo>
                    <a:pt x="25103" y="12996"/>
                  </a:lnTo>
                  <a:lnTo>
                    <a:pt x="15162" y="19084"/>
                  </a:lnTo>
                  <a:lnTo>
                    <a:pt x="6746" y="29550"/>
                  </a:lnTo>
                  <a:lnTo>
                    <a:pt x="654" y="43610"/>
                  </a:lnTo>
                  <a:lnTo>
                    <a:pt x="0" y="70763"/>
                  </a:lnTo>
                  <a:lnTo>
                    <a:pt x="7645" y="97780"/>
                  </a:lnTo>
                  <a:lnTo>
                    <a:pt x="18848" y="116917"/>
                  </a:lnTo>
                  <a:lnTo>
                    <a:pt x="22871" y="119937"/>
                  </a:lnTo>
                  <a:lnTo>
                    <a:pt x="26964" y="121244"/>
                  </a:lnTo>
                  <a:lnTo>
                    <a:pt x="31105" y="121411"/>
                  </a:lnTo>
                  <a:lnTo>
                    <a:pt x="39467" y="117833"/>
                  </a:lnTo>
                  <a:lnTo>
                    <a:pt x="43672" y="114903"/>
                  </a:lnTo>
                  <a:lnTo>
                    <a:pt x="46477" y="110833"/>
                  </a:lnTo>
                  <a:lnTo>
                    <a:pt x="57332" y="74529"/>
                  </a:lnTo>
                  <a:lnTo>
                    <a:pt x="58405" y="74039"/>
                  </a:lnTo>
                  <a:lnTo>
                    <a:pt x="59825" y="74419"/>
                  </a:lnTo>
                  <a:lnTo>
                    <a:pt x="67077" y="80205"/>
                  </a:lnTo>
                  <a:lnTo>
                    <a:pt x="73565" y="87760"/>
                  </a:lnTo>
                  <a:lnTo>
                    <a:pt x="85714" y="109194"/>
                  </a:lnTo>
                  <a:lnTo>
                    <a:pt x="88614" y="111261"/>
                  </a:lnTo>
                  <a:lnTo>
                    <a:pt x="95601" y="113557"/>
                  </a:lnTo>
                  <a:lnTo>
                    <a:pt x="110839" y="111479"/>
                  </a:lnTo>
                  <a:lnTo>
                    <a:pt x="120766" y="104481"/>
                  </a:lnTo>
                  <a:lnTo>
                    <a:pt x="145350" y="72425"/>
                  </a:lnTo>
                  <a:lnTo>
                    <a:pt x="150685" y="64547"/>
                  </a:lnTo>
                  <a:lnTo>
                    <a:pt x="155409" y="61045"/>
                  </a:lnTo>
                  <a:lnTo>
                    <a:pt x="157656" y="61522"/>
                  </a:lnTo>
                  <a:lnTo>
                    <a:pt x="162035" y="65816"/>
                  </a:lnTo>
                  <a:lnTo>
                    <a:pt x="164451" y="72428"/>
                  </a:lnTo>
                  <a:lnTo>
                    <a:pt x="166369" y="117319"/>
                  </a:lnTo>
                  <a:lnTo>
                    <a:pt x="166374" y="116677"/>
                  </a:lnTo>
                  <a:lnTo>
                    <a:pt x="178317" y="91077"/>
                  </a:lnTo>
                  <a:lnTo>
                    <a:pt x="190769" y="52970"/>
                  </a:lnTo>
                  <a:lnTo>
                    <a:pt x="203160" y="17247"/>
                  </a:lnTo>
                  <a:lnTo>
                    <a:pt x="213068" y="2628"/>
                  </a:lnTo>
                  <a:lnTo>
                    <a:pt x="217262" y="0"/>
                  </a:lnTo>
                  <a:lnTo>
                    <a:pt x="220764" y="365"/>
                  </a:lnTo>
                  <a:lnTo>
                    <a:pt x="223804" y="2725"/>
                  </a:lnTo>
                  <a:lnTo>
                    <a:pt x="227182" y="10991"/>
                  </a:lnTo>
                  <a:lnTo>
                    <a:pt x="233186" y="49800"/>
                  </a:lnTo>
                  <a:lnTo>
                    <a:pt x="231822" y="69778"/>
                  </a:lnTo>
                  <a:lnTo>
                    <a:pt x="234703" y="76517"/>
                  </a:lnTo>
                  <a:lnTo>
                    <a:pt x="240152" y="81009"/>
                  </a:lnTo>
                  <a:lnTo>
                    <a:pt x="261634" y="899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5226"/>
            <p:cNvSpPr/>
            <p:nvPr>
              <p:custDataLst>
                <p:tags r:id="rId151"/>
              </p:custDataLst>
            </p:nvPr>
          </p:nvSpPr>
          <p:spPr>
            <a:xfrm>
              <a:off x="7874610" y="3330686"/>
              <a:ext cx="113203" cy="233790"/>
            </a:xfrm>
            <a:custGeom>
              <a:avLst/>
              <a:gdLst/>
              <a:ahLst/>
              <a:cxnLst/>
              <a:rect l="0" t="0" r="0" b="0"/>
              <a:pathLst>
                <a:path w="113203" h="233790">
                  <a:moveTo>
                    <a:pt x="62890" y="155464"/>
                  </a:moveTo>
                  <a:lnTo>
                    <a:pt x="62890" y="155464"/>
                  </a:lnTo>
                  <a:lnTo>
                    <a:pt x="49075" y="143531"/>
                  </a:lnTo>
                  <a:lnTo>
                    <a:pt x="41228" y="139577"/>
                  </a:lnTo>
                  <a:lnTo>
                    <a:pt x="33036" y="137820"/>
                  </a:lnTo>
                  <a:lnTo>
                    <a:pt x="28876" y="139467"/>
                  </a:lnTo>
                  <a:lnTo>
                    <a:pt x="20491" y="146944"/>
                  </a:lnTo>
                  <a:lnTo>
                    <a:pt x="4466" y="173165"/>
                  </a:lnTo>
                  <a:lnTo>
                    <a:pt x="0" y="192024"/>
                  </a:lnTo>
                  <a:lnTo>
                    <a:pt x="1072" y="209107"/>
                  </a:lnTo>
                  <a:lnTo>
                    <a:pt x="6252" y="223755"/>
                  </a:lnTo>
                  <a:lnTo>
                    <a:pt x="9608" y="228508"/>
                  </a:lnTo>
                  <a:lnTo>
                    <a:pt x="17102" y="233789"/>
                  </a:lnTo>
                  <a:lnTo>
                    <a:pt x="21781" y="233786"/>
                  </a:lnTo>
                  <a:lnTo>
                    <a:pt x="32625" y="230020"/>
                  </a:lnTo>
                  <a:lnTo>
                    <a:pt x="57373" y="206482"/>
                  </a:lnTo>
                  <a:lnTo>
                    <a:pt x="76934" y="165955"/>
                  </a:lnTo>
                  <a:lnTo>
                    <a:pt x="87006" y="130728"/>
                  </a:lnTo>
                  <a:lnTo>
                    <a:pt x="96892" y="91554"/>
                  </a:lnTo>
                  <a:lnTo>
                    <a:pt x="108340" y="50624"/>
                  </a:lnTo>
                  <a:lnTo>
                    <a:pt x="113202" y="11511"/>
                  </a:lnTo>
                  <a:lnTo>
                    <a:pt x="111954" y="5168"/>
                  </a:lnTo>
                  <a:lnTo>
                    <a:pt x="109710" y="1644"/>
                  </a:lnTo>
                  <a:lnTo>
                    <a:pt x="106804" y="0"/>
                  </a:lnTo>
                  <a:lnTo>
                    <a:pt x="103454" y="3138"/>
                  </a:lnTo>
                  <a:lnTo>
                    <a:pt x="95971" y="17913"/>
                  </a:lnTo>
                  <a:lnTo>
                    <a:pt x="90566" y="56774"/>
                  </a:lnTo>
                  <a:lnTo>
                    <a:pt x="87420" y="89730"/>
                  </a:lnTo>
                  <a:lnTo>
                    <a:pt x="85081" y="123426"/>
                  </a:lnTo>
                  <a:lnTo>
                    <a:pt x="88437" y="165492"/>
                  </a:lnTo>
                  <a:lnTo>
                    <a:pt x="100990" y="2126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9" name="SMARTInkShape-Group1115"/>
          <p:cNvGrpSpPr/>
          <p:nvPr/>
        </p:nvGrpSpPr>
        <p:grpSpPr>
          <a:xfrm>
            <a:off x="6665925" y="3321050"/>
            <a:ext cx="289234" cy="292101"/>
            <a:chOff x="6665925" y="3321050"/>
            <a:chExt cx="289234" cy="292101"/>
          </a:xfrm>
        </p:grpSpPr>
        <p:sp>
          <p:nvSpPr>
            <p:cNvPr id="217" name="SMARTInkShape-5227"/>
            <p:cNvSpPr/>
            <p:nvPr>
              <p:custDataLst>
                <p:tags r:id="rId142"/>
              </p:custDataLst>
            </p:nvPr>
          </p:nvSpPr>
          <p:spPr>
            <a:xfrm>
              <a:off x="6775450" y="3321050"/>
              <a:ext cx="38101" cy="266701"/>
            </a:xfrm>
            <a:custGeom>
              <a:avLst/>
              <a:gdLst/>
              <a:ahLst/>
              <a:cxnLst/>
              <a:rect l="0" t="0" r="0" b="0"/>
              <a:pathLst>
                <a:path w="38101" h="266701">
                  <a:moveTo>
                    <a:pt x="0" y="0"/>
                  </a:moveTo>
                  <a:lnTo>
                    <a:pt x="0" y="0"/>
                  </a:lnTo>
                  <a:lnTo>
                    <a:pt x="5069" y="5775"/>
                  </a:lnTo>
                  <a:lnTo>
                    <a:pt x="8838" y="12209"/>
                  </a:lnTo>
                  <a:lnTo>
                    <a:pt x="17712" y="53891"/>
                  </a:lnTo>
                  <a:lnTo>
                    <a:pt x="27668" y="100242"/>
                  </a:lnTo>
                  <a:lnTo>
                    <a:pt x="32993" y="135569"/>
                  </a:lnTo>
                  <a:lnTo>
                    <a:pt x="35830" y="170554"/>
                  </a:lnTo>
                  <a:lnTo>
                    <a:pt x="37091" y="204213"/>
                  </a:lnTo>
                  <a:lnTo>
                    <a:pt x="37802" y="245990"/>
                  </a:lnTo>
                  <a:lnTo>
                    <a:pt x="3810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5228"/>
            <p:cNvSpPr/>
            <p:nvPr>
              <p:custDataLst>
                <p:tags r:id="rId143"/>
              </p:custDataLst>
            </p:nvPr>
          </p:nvSpPr>
          <p:spPr>
            <a:xfrm>
              <a:off x="6665925" y="3576395"/>
              <a:ext cx="289234" cy="36756"/>
            </a:xfrm>
            <a:custGeom>
              <a:avLst/>
              <a:gdLst/>
              <a:ahLst/>
              <a:cxnLst/>
              <a:rect l="0" t="0" r="0" b="0"/>
              <a:pathLst>
                <a:path w="289234" h="36756">
                  <a:moveTo>
                    <a:pt x="26975" y="36755"/>
                  </a:moveTo>
                  <a:lnTo>
                    <a:pt x="26975" y="36755"/>
                  </a:lnTo>
                  <a:lnTo>
                    <a:pt x="0" y="36755"/>
                  </a:lnTo>
                  <a:lnTo>
                    <a:pt x="41793" y="35344"/>
                  </a:lnTo>
                  <a:lnTo>
                    <a:pt x="86947" y="30013"/>
                  </a:lnTo>
                  <a:lnTo>
                    <a:pt x="112112" y="26616"/>
                  </a:lnTo>
                  <a:lnTo>
                    <a:pt x="138060" y="22940"/>
                  </a:lnTo>
                  <a:lnTo>
                    <a:pt x="164532" y="19078"/>
                  </a:lnTo>
                  <a:lnTo>
                    <a:pt x="189235" y="15798"/>
                  </a:lnTo>
                  <a:lnTo>
                    <a:pt x="235498" y="10272"/>
                  </a:lnTo>
                  <a:lnTo>
                    <a:pt x="280719" y="1682"/>
                  </a:lnTo>
                  <a:lnTo>
                    <a:pt x="287917" y="0"/>
                  </a:lnTo>
                  <a:lnTo>
                    <a:pt x="289131" y="257"/>
                  </a:lnTo>
                  <a:lnTo>
                    <a:pt x="289233" y="1134"/>
                  </a:lnTo>
                  <a:lnTo>
                    <a:pt x="287325" y="50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2" name="SMARTInkShape-Group1116"/>
          <p:cNvGrpSpPr/>
          <p:nvPr/>
        </p:nvGrpSpPr>
        <p:grpSpPr>
          <a:xfrm>
            <a:off x="5816966" y="3500793"/>
            <a:ext cx="469535" cy="150458"/>
            <a:chOff x="5816966" y="3500793"/>
            <a:chExt cx="469535" cy="150458"/>
          </a:xfrm>
        </p:grpSpPr>
        <p:sp>
          <p:nvSpPr>
            <p:cNvPr id="220" name="SMARTInkShape-5229"/>
            <p:cNvSpPr/>
            <p:nvPr>
              <p:custDataLst>
                <p:tags r:id="rId140"/>
              </p:custDataLst>
            </p:nvPr>
          </p:nvSpPr>
          <p:spPr>
            <a:xfrm>
              <a:off x="5816966" y="3529243"/>
              <a:ext cx="190135" cy="122008"/>
            </a:xfrm>
            <a:custGeom>
              <a:avLst/>
              <a:gdLst/>
              <a:ahLst/>
              <a:cxnLst/>
              <a:rect l="0" t="0" r="0" b="0"/>
              <a:pathLst>
                <a:path w="190135" h="122008">
                  <a:moveTo>
                    <a:pt x="101234" y="64857"/>
                  </a:moveTo>
                  <a:lnTo>
                    <a:pt x="101234" y="64857"/>
                  </a:lnTo>
                  <a:lnTo>
                    <a:pt x="101232" y="61486"/>
                  </a:lnTo>
                  <a:lnTo>
                    <a:pt x="102645" y="60493"/>
                  </a:lnTo>
                  <a:lnTo>
                    <a:pt x="118910" y="55397"/>
                  </a:lnTo>
                  <a:lnTo>
                    <a:pt x="131088" y="46375"/>
                  </a:lnTo>
                  <a:lnTo>
                    <a:pt x="133131" y="42658"/>
                  </a:lnTo>
                  <a:lnTo>
                    <a:pt x="133787" y="38768"/>
                  </a:lnTo>
                  <a:lnTo>
                    <a:pt x="133520" y="34765"/>
                  </a:lnTo>
                  <a:lnTo>
                    <a:pt x="129460" y="26553"/>
                  </a:lnTo>
                  <a:lnTo>
                    <a:pt x="126400" y="22388"/>
                  </a:lnTo>
                  <a:lnTo>
                    <a:pt x="108612" y="9784"/>
                  </a:lnTo>
                  <a:lnTo>
                    <a:pt x="82096" y="482"/>
                  </a:lnTo>
                  <a:lnTo>
                    <a:pt x="51897" y="0"/>
                  </a:lnTo>
                  <a:lnTo>
                    <a:pt x="23978" y="7697"/>
                  </a:lnTo>
                  <a:lnTo>
                    <a:pt x="10218" y="20638"/>
                  </a:lnTo>
                  <a:lnTo>
                    <a:pt x="4573" y="29027"/>
                  </a:lnTo>
                  <a:lnTo>
                    <a:pt x="182" y="47757"/>
                  </a:lnTo>
                  <a:lnTo>
                    <a:pt x="0" y="57690"/>
                  </a:lnTo>
                  <a:lnTo>
                    <a:pt x="5441" y="74372"/>
                  </a:lnTo>
                  <a:lnTo>
                    <a:pt x="15619" y="88135"/>
                  </a:lnTo>
                  <a:lnTo>
                    <a:pt x="29553" y="98956"/>
                  </a:lnTo>
                  <a:lnTo>
                    <a:pt x="47033" y="104707"/>
                  </a:lnTo>
                  <a:lnTo>
                    <a:pt x="65151" y="105851"/>
                  </a:lnTo>
                  <a:lnTo>
                    <a:pt x="80257" y="101656"/>
                  </a:lnTo>
                  <a:lnTo>
                    <a:pt x="85838" y="97151"/>
                  </a:lnTo>
                  <a:lnTo>
                    <a:pt x="93921" y="84619"/>
                  </a:lnTo>
                  <a:lnTo>
                    <a:pt x="101044" y="59379"/>
                  </a:lnTo>
                  <a:lnTo>
                    <a:pt x="139921" y="103310"/>
                  </a:lnTo>
                  <a:lnTo>
                    <a:pt x="158558" y="115369"/>
                  </a:lnTo>
                  <a:lnTo>
                    <a:pt x="190134" y="1220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5230"/>
            <p:cNvSpPr/>
            <p:nvPr>
              <p:custDataLst>
                <p:tags r:id="rId141"/>
              </p:custDataLst>
            </p:nvPr>
          </p:nvSpPr>
          <p:spPr>
            <a:xfrm>
              <a:off x="6045200" y="3500793"/>
              <a:ext cx="241301" cy="138022"/>
            </a:xfrm>
            <a:custGeom>
              <a:avLst/>
              <a:gdLst/>
              <a:ahLst/>
              <a:cxnLst/>
              <a:rect l="0" t="0" r="0" b="0"/>
              <a:pathLst>
                <a:path w="241301" h="138022">
                  <a:moveTo>
                    <a:pt x="0" y="55207"/>
                  </a:moveTo>
                  <a:lnTo>
                    <a:pt x="0" y="55207"/>
                  </a:lnTo>
                  <a:lnTo>
                    <a:pt x="0" y="44272"/>
                  </a:lnTo>
                  <a:lnTo>
                    <a:pt x="705" y="43684"/>
                  </a:lnTo>
                  <a:lnTo>
                    <a:pt x="3371" y="43030"/>
                  </a:lnTo>
                  <a:lnTo>
                    <a:pt x="22322" y="42662"/>
                  </a:lnTo>
                  <a:lnTo>
                    <a:pt x="29698" y="45432"/>
                  </a:lnTo>
                  <a:lnTo>
                    <a:pt x="43538" y="56037"/>
                  </a:lnTo>
                  <a:lnTo>
                    <a:pt x="47369" y="64227"/>
                  </a:lnTo>
                  <a:lnTo>
                    <a:pt x="50487" y="109782"/>
                  </a:lnTo>
                  <a:lnTo>
                    <a:pt x="47335" y="127273"/>
                  </a:lnTo>
                  <a:lnTo>
                    <a:pt x="41934" y="138021"/>
                  </a:lnTo>
                  <a:lnTo>
                    <a:pt x="39950" y="137933"/>
                  </a:lnTo>
                  <a:lnTo>
                    <a:pt x="37922" y="135758"/>
                  </a:lnTo>
                  <a:lnTo>
                    <a:pt x="35865" y="132191"/>
                  </a:lnTo>
                  <a:lnTo>
                    <a:pt x="39223" y="116939"/>
                  </a:lnTo>
                  <a:lnTo>
                    <a:pt x="51884" y="76024"/>
                  </a:lnTo>
                  <a:lnTo>
                    <a:pt x="74977" y="31724"/>
                  </a:lnTo>
                  <a:lnTo>
                    <a:pt x="85299" y="17489"/>
                  </a:lnTo>
                  <a:lnTo>
                    <a:pt x="96472" y="10221"/>
                  </a:lnTo>
                  <a:lnTo>
                    <a:pt x="107787" y="7696"/>
                  </a:lnTo>
                  <a:lnTo>
                    <a:pt x="117520" y="8926"/>
                  </a:lnTo>
                  <a:lnTo>
                    <a:pt x="120679" y="11653"/>
                  </a:lnTo>
                  <a:lnTo>
                    <a:pt x="124192" y="20327"/>
                  </a:lnTo>
                  <a:lnTo>
                    <a:pt x="126754" y="46651"/>
                  </a:lnTo>
                  <a:lnTo>
                    <a:pt x="128246" y="49503"/>
                  </a:lnTo>
                  <a:lnTo>
                    <a:pt x="130653" y="51405"/>
                  </a:lnTo>
                  <a:lnTo>
                    <a:pt x="137913" y="54456"/>
                  </a:lnTo>
                  <a:lnTo>
                    <a:pt x="145913" y="48242"/>
                  </a:lnTo>
                  <a:lnTo>
                    <a:pt x="153848" y="34093"/>
                  </a:lnTo>
                  <a:lnTo>
                    <a:pt x="160668" y="16495"/>
                  </a:lnTo>
                  <a:lnTo>
                    <a:pt x="161249" y="7897"/>
                  </a:lnTo>
                  <a:lnTo>
                    <a:pt x="160416" y="4617"/>
                  </a:lnTo>
                  <a:lnTo>
                    <a:pt x="157744" y="2431"/>
                  </a:lnTo>
                  <a:lnTo>
                    <a:pt x="149130" y="0"/>
                  </a:lnTo>
                  <a:lnTo>
                    <a:pt x="138247" y="2684"/>
                  </a:lnTo>
                  <a:lnTo>
                    <a:pt x="132381" y="5375"/>
                  </a:lnTo>
                  <a:lnTo>
                    <a:pt x="122100" y="15891"/>
                  </a:lnTo>
                  <a:lnTo>
                    <a:pt x="117384" y="22646"/>
                  </a:lnTo>
                  <a:lnTo>
                    <a:pt x="112144" y="39560"/>
                  </a:lnTo>
                  <a:lnTo>
                    <a:pt x="111073" y="68915"/>
                  </a:lnTo>
                  <a:lnTo>
                    <a:pt x="112149" y="79163"/>
                  </a:lnTo>
                  <a:lnTo>
                    <a:pt x="118990" y="94311"/>
                  </a:lnTo>
                  <a:lnTo>
                    <a:pt x="123775" y="100328"/>
                  </a:lnTo>
                  <a:lnTo>
                    <a:pt x="136620" y="108891"/>
                  </a:lnTo>
                  <a:lnTo>
                    <a:pt x="143997" y="112163"/>
                  </a:lnTo>
                  <a:lnTo>
                    <a:pt x="186958" y="113050"/>
                  </a:lnTo>
                  <a:lnTo>
                    <a:pt x="241300" y="1123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6" name="SMARTInkShape-Group1117"/>
          <p:cNvGrpSpPr/>
          <p:nvPr/>
        </p:nvGrpSpPr>
        <p:grpSpPr>
          <a:xfrm>
            <a:off x="5095839" y="3429134"/>
            <a:ext cx="351137" cy="285617"/>
            <a:chOff x="5095839" y="3429134"/>
            <a:chExt cx="351137" cy="285617"/>
          </a:xfrm>
        </p:grpSpPr>
        <p:sp>
          <p:nvSpPr>
            <p:cNvPr id="223" name="SMARTInkShape-5231"/>
            <p:cNvSpPr/>
            <p:nvPr>
              <p:custDataLst>
                <p:tags r:id="rId137"/>
              </p:custDataLst>
            </p:nvPr>
          </p:nvSpPr>
          <p:spPr>
            <a:xfrm>
              <a:off x="5410200" y="3613150"/>
              <a:ext cx="14928" cy="101601"/>
            </a:xfrm>
            <a:custGeom>
              <a:avLst/>
              <a:gdLst/>
              <a:ahLst/>
              <a:cxnLst/>
              <a:rect l="0" t="0" r="0" b="0"/>
              <a:pathLst>
                <a:path w="14928" h="1016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4927" y="44965"/>
                  </a:lnTo>
                  <a:lnTo>
                    <a:pt x="14457" y="70394"/>
                  </a:lnTo>
                  <a:lnTo>
                    <a:pt x="635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5232"/>
            <p:cNvSpPr/>
            <p:nvPr>
              <p:custDataLst>
                <p:tags r:id="rId138"/>
              </p:custDataLst>
            </p:nvPr>
          </p:nvSpPr>
          <p:spPr>
            <a:xfrm>
              <a:off x="5095839" y="3429134"/>
              <a:ext cx="250862" cy="261463"/>
            </a:xfrm>
            <a:custGeom>
              <a:avLst/>
              <a:gdLst/>
              <a:ahLst/>
              <a:cxnLst/>
              <a:rect l="0" t="0" r="0" b="0"/>
              <a:pathLst>
                <a:path w="250862" h="261463">
                  <a:moveTo>
                    <a:pt x="15911" y="44316"/>
                  </a:moveTo>
                  <a:lnTo>
                    <a:pt x="15911" y="44316"/>
                  </a:lnTo>
                  <a:lnTo>
                    <a:pt x="44746" y="27724"/>
                  </a:lnTo>
                  <a:lnTo>
                    <a:pt x="81683" y="17102"/>
                  </a:lnTo>
                  <a:lnTo>
                    <a:pt x="124534" y="7560"/>
                  </a:lnTo>
                  <a:lnTo>
                    <a:pt x="166629" y="2146"/>
                  </a:lnTo>
                  <a:lnTo>
                    <a:pt x="212970" y="66"/>
                  </a:lnTo>
                  <a:lnTo>
                    <a:pt x="215017" y="0"/>
                  </a:lnTo>
                  <a:lnTo>
                    <a:pt x="215676" y="1366"/>
                  </a:lnTo>
                  <a:lnTo>
                    <a:pt x="214527" y="6647"/>
                  </a:lnTo>
                  <a:lnTo>
                    <a:pt x="187057" y="36039"/>
                  </a:lnTo>
                  <a:lnTo>
                    <a:pt x="139715" y="75397"/>
                  </a:lnTo>
                  <a:lnTo>
                    <a:pt x="99395" y="112087"/>
                  </a:lnTo>
                  <a:lnTo>
                    <a:pt x="62519" y="147181"/>
                  </a:lnTo>
                  <a:lnTo>
                    <a:pt x="25196" y="190224"/>
                  </a:lnTo>
                  <a:lnTo>
                    <a:pt x="3921" y="225198"/>
                  </a:lnTo>
                  <a:lnTo>
                    <a:pt x="0" y="239713"/>
                  </a:lnTo>
                  <a:lnTo>
                    <a:pt x="1070" y="245136"/>
                  </a:lnTo>
                  <a:lnTo>
                    <a:pt x="3900" y="249457"/>
                  </a:lnTo>
                  <a:lnTo>
                    <a:pt x="7903" y="253044"/>
                  </a:lnTo>
                  <a:lnTo>
                    <a:pt x="33764" y="261462"/>
                  </a:lnTo>
                  <a:lnTo>
                    <a:pt x="81135" y="260488"/>
                  </a:lnTo>
                  <a:lnTo>
                    <a:pt x="122882" y="254730"/>
                  </a:lnTo>
                  <a:lnTo>
                    <a:pt x="166532" y="244401"/>
                  </a:lnTo>
                  <a:lnTo>
                    <a:pt x="207922" y="233109"/>
                  </a:lnTo>
                  <a:lnTo>
                    <a:pt x="250861" y="2157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5233"/>
            <p:cNvSpPr/>
            <p:nvPr>
              <p:custDataLst>
                <p:tags r:id="rId139"/>
              </p:custDataLst>
            </p:nvPr>
          </p:nvSpPr>
          <p:spPr>
            <a:xfrm>
              <a:off x="5414730" y="3498850"/>
              <a:ext cx="32246" cy="33955"/>
            </a:xfrm>
            <a:custGeom>
              <a:avLst/>
              <a:gdLst/>
              <a:ahLst/>
              <a:cxnLst/>
              <a:rect l="0" t="0" r="0" b="0"/>
              <a:pathLst>
                <a:path w="32246" h="33955">
                  <a:moveTo>
                    <a:pt x="8170" y="0"/>
                  </a:moveTo>
                  <a:lnTo>
                    <a:pt x="8170" y="0"/>
                  </a:lnTo>
                  <a:lnTo>
                    <a:pt x="1428" y="0"/>
                  </a:lnTo>
                  <a:lnTo>
                    <a:pt x="148" y="1411"/>
                  </a:lnTo>
                  <a:lnTo>
                    <a:pt x="0" y="3763"/>
                  </a:lnTo>
                  <a:lnTo>
                    <a:pt x="1717" y="9434"/>
                  </a:lnTo>
                  <a:lnTo>
                    <a:pt x="10449" y="20704"/>
                  </a:lnTo>
                  <a:lnTo>
                    <a:pt x="22182" y="32939"/>
                  </a:lnTo>
                  <a:lnTo>
                    <a:pt x="24567" y="33954"/>
                  </a:lnTo>
                  <a:lnTo>
                    <a:pt x="26862" y="33925"/>
                  </a:lnTo>
                  <a:lnTo>
                    <a:pt x="32245" y="32179"/>
                  </a:lnTo>
                  <a:lnTo>
                    <a:pt x="31099" y="28178"/>
                  </a:lnTo>
                  <a:lnTo>
                    <a:pt x="26487" y="19873"/>
                  </a:lnTo>
                  <a:lnTo>
                    <a:pt x="21956" y="15182"/>
                  </a:lnTo>
                  <a:lnTo>
                    <a:pt x="12176" y="9280"/>
                  </a:lnTo>
                  <a:lnTo>
                    <a:pt x="182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7" name="SMARTInkShape-5234"/>
          <p:cNvSpPr/>
          <p:nvPr>
            <p:custDataLst>
              <p:tags r:id="rId1"/>
            </p:custDataLst>
          </p:nvPr>
        </p:nvSpPr>
        <p:spPr>
          <a:xfrm>
            <a:off x="4572000" y="3689350"/>
            <a:ext cx="54285" cy="82551"/>
          </a:xfrm>
          <a:custGeom>
            <a:avLst/>
            <a:gdLst/>
            <a:ahLst/>
            <a:cxnLst/>
            <a:rect l="0" t="0" r="0" b="0"/>
            <a:pathLst>
              <a:path w="54285" h="82551">
                <a:moveTo>
                  <a:pt x="44450" y="0"/>
                </a:moveTo>
                <a:lnTo>
                  <a:pt x="44450" y="0"/>
                </a:lnTo>
                <a:lnTo>
                  <a:pt x="47821" y="0"/>
                </a:lnTo>
                <a:lnTo>
                  <a:pt x="48814" y="705"/>
                </a:lnTo>
                <a:lnTo>
                  <a:pt x="49476" y="1882"/>
                </a:lnTo>
                <a:lnTo>
                  <a:pt x="54284" y="15901"/>
                </a:lnTo>
                <a:lnTo>
                  <a:pt x="52819" y="23765"/>
                </a:lnTo>
                <a:lnTo>
                  <a:pt x="44656" y="42868"/>
                </a:lnTo>
                <a:lnTo>
                  <a:pt x="0" y="825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2" name="SMARTInkShape-Group1119"/>
          <p:cNvGrpSpPr/>
          <p:nvPr/>
        </p:nvGrpSpPr>
        <p:grpSpPr>
          <a:xfrm>
            <a:off x="3643931" y="3175601"/>
            <a:ext cx="547070" cy="570900"/>
            <a:chOff x="3643931" y="3175601"/>
            <a:chExt cx="547070" cy="570900"/>
          </a:xfrm>
        </p:grpSpPr>
        <p:sp>
          <p:nvSpPr>
            <p:cNvPr id="228" name="SMARTInkShape-5235"/>
            <p:cNvSpPr/>
            <p:nvPr>
              <p:custDataLst>
                <p:tags r:id="rId133"/>
              </p:custDataLst>
            </p:nvPr>
          </p:nvSpPr>
          <p:spPr>
            <a:xfrm>
              <a:off x="4038600" y="3175601"/>
              <a:ext cx="152401" cy="110460"/>
            </a:xfrm>
            <a:custGeom>
              <a:avLst/>
              <a:gdLst/>
              <a:ahLst/>
              <a:cxnLst/>
              <a:rect l="0" t="0" r="0" b="0"/>
              <a:pathLst>
                <a:path w="152401" h="110460">
                  <a:moveTo>
                    <a:pt x="0" y="18449"/>
                  </a:moveTo>
                  <a:lnTo>
                    <a:pt x="0" y="18449"/>
                  </a:lnTo>
                  <a:lnTo>
                    <a:pt x="7186" y="12674"/>
                  </a:lnTo>
                  <a:lnTo>
                    <a:pt x="26039" y="3959"/>
                  </a:lnTo>
                  <a:lnTo>
                    <a:pt x="59237" y="0"/>
                  </a:lnTo>
                  <a:lnTo>
                    <a:pt x="62069" y="2622"/>
                  </a:lnTo>
                  <a:lnTo>
                    <a:pt x="63252" y="7192"/>
                  </a:lnTo>
                  <a:lnTo>
                    <a:pt x="63335" y="13061"/>
                  </a:lnTo>
                  <a:lnTo>
                    <a:pt x="57782" y="27108"/>
                  </a:lnTo>
                  <a:lnTo>
                    <a:pt x="27338" y="67437"/>
                  </a:lnTo>
                  <a:lnTo>
                    <a:pt x="6022" y="102764"/>
                  </a:lnTo>
                  <a:lnTo>
                    <a:pt x="6131" y="106409"/>
                  </a:lnTo>
                  <a:lnTo>
                    <a:pt x="8321" y="108839"/>
                  </a:lnTo>
                  <a:lnTo>
                    <a:pt x="11897" y="110459"/>
                  </a:lnTo>
                  <a:lnTo>
                    <a:pt x="48760" y="108695"/>
                  </a:lnTo>
                  <a:lnTo>
                    <a:pt x="89393" y="107747"/>
                  </a:lnTo>
                  <a:lnTo>
                    <a:pt x="131223" y="107467"/>
                  </a:lnTo>
                  <a:lnTo>
                    <a:pt x="152400" y="1073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5236"/>
            <p:cNvSpPr/>
            <p:nvPr>
              <p:custDataLst>
                <p:tags r:id="rId134"/>
              </p:custDataLst>
            </p:nvPr>
          </p:nvSpPr>
          <p:spPr>
            <a:xfrm>
              <a:off x="4014083" y="3517900"/>
              <a:ext cx="46325" cy="36850"/>
            </a:xfrm>
            <a:custGeom>
              <a:avLst/>
              <a:gdLst/>
              <a:ahLst/>
              <a:cxnLst/>
              <a:rect l="0" t="0" r="0" b="0"/>
              <a:pathLst>
                <a:path w="46325" h="36850">
                  <a:moveTo>
                    <a:pt x="5467" y="6350"/>
                  </a:moveTo>
                  <a:lnTo>
                    <a:pt x="5467" y="6350"/>
                  </a:lnTo>
                  <a:lnTo>
                    <a:pt x="2096" y="9721"/>
                  </a:lnTo>
                  <a:lnTo>
                    <a:pt x="441" y="13257"/>
                  </a:lnTo>
                  <a:lnTo>
                    <a:pt x="0" y="15188"/>
                  </a:lnTo>
                  <a:lnTo>
                    <a:pt x="411" y="17181"/>
                  </a:lnTo>
                  <a:lnTo>
                    <a:pt x="2749" y="21277"/>
                  </a:lnTo>
                  <a:lnTo>
                    <a:pt x="15069" y="29655"/>
                  </a:lnTo>
                  <a:lnTo>
                    <a:pt x="29210" y="36223"/>
                  </a:lnTo>
                  <a:lnTo>
                    <a:pt x="31879" y="36849"/>
                  </a:lnTo>
                  <a:lnTo>
                    <a:pt x="34363" y="36560"/>
                  </a:lnTo>
                  <a:lnTo>
                    <a:pt x="39006" y="34358"/>
                  </a:lnTo>
                  <a:lnTo>
                    <a:pt x="45587" y="25781"/>
                  </a:lnTo>
                  <a:lnTo>
                    <a:pt x="46324" y="22127"/>
                  </a:lnTo>
                  <a:lnTo>
                    <a:pt x="45262" y="14303"/>
                  </a:lnTo>
                  <a:lnTo>
                    <a:pt x="42581" y="10946"/>
                  </a:lnTo>
                  <a:lnTo>
                    <a:pt x="33956" y="5335"/>
                  </a:lnTo>
                  <a:lnTo>
                    <a:pt x="118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5237"/>
            <p:cNvSpPr/>
            <p:nvPr>
              <p:custDataLst>
                <p:tags r:id="rId135"/>
              </p:custDataLst>
            </p:nvPr>
          </p:nvSpPr>
          <p:spPr>
            <a:xfrm>
              <a:off x="3643931" y="3322585"/>
              <a:ext cx="275398" cy="302982"/>
            </a:xfrm>
            <a:custGeom>
              <a:avLst/>
              <a:gdLst/>
              <a:ahLst/>
              <a:cxnLst/>
              <a:rect l="0" t="0" r="0" b="0"/>
              <a:pathLst>
                <a:path w="275398" h="302982">
                  <a:moveTo>
                    <a:pt x="39069" y="30215"/>
                  </a:moveTo>
                  <a:lnTo>
                    <a:pt x="39069" y="30215"/>
                  </a:lnTo>
                  <a:lnTo>
                    <a:pt x="33602" y="24748"/>
                  </a:lnTo>
                  <a:lnTo>
                    <a:pt x="32981" y="20755"/>
                  </a:lnTo>
                  <a:lnTo>
                    <a:pt x="32188" y="19675"/>
                  </a:lnTo>
                  <a:lnTo>
                    <a:pt x="28406" y="18155"/>
                  </a:lnTo>
                  <a:lnTo>
                    <a:pt x="27274" y="17799"/>
                  </a:lnTo>
                  <a:lnTo>
                    <a:pt x="30008" y="20970"/>
                  </a:lnTo>
                  <a:lnTo>
                    <a:pt x="33396" y="22578"/>
                  </a:lnTo>
                  <a:lnTo>
                    <a:pt x="54803" y="23612"/>
                  </a:lnTo>
                  <a:lnTo>
                    <a:pt x="89670" y="20418"/>
                  </a:lnTo>
                  <a:lnTo>
                    <a:pt x="134652" y="15004"/>
                  </a:lnTo>
                  <a:lnTo>
                    <a:pt x="167158" y="10989"/>
                  </a:lnTo>
                  <a:lnTo>
                    <a:pt x="199714" y="6854"/>
                  </a:lnTo>
                  <a:lnTo>
                    <a:pt x="242988" y="1264"/>
                  </a:lnTo>
                  <a:lnTo>
                    <a:pt x="268352" y="0"/>
                  </a:lnTo>
                  <a:lnTo>
                    <a:pt x="272358" y="899"/>
                  </a:lnTo>
                  <a:lnTo>
                    <a:pt x="275028" y="2205"/>
                  </a:lnTo>
                  <a:lnTo>
                    <a:pt x="275397" y="4486"/>
                  </a:lnTo>
                  <a:lnTo>
                    <a:pt x="262223" y="25633"/>
                  </a:lnTo>
                  <a:lnTo>
                    <a:pt x="217125" y="67727"/>
                  </a:lnTo>
                  <a:lnTo>
                    <a:pt x="176102" y="104130"/>
                  </a:lnTo>
                  <a:lnTo>
                    <a:pt x="137997" y="141251"/>
                  </a:lnTo>
                  <a:lnTo>
                    <a:pt x="97309" y="181648"/>
                  </a:lnTo>
                  <a:lnTo>
                    <a:pt x="58442" y="218547"/>
                  </a:lnTo>
                  <a:lnTo>
                    <a:pt x="17496" y="259249"/>
                  </a:lnTo>
                  <a:lnTo>
                    <a:pt x="2495" y="279091"/>
                  </a:lnTo>
                  <a:lnTo>
                    <a:pt x="575" y="283621"/>
                  </a:lnTo>
                  <a:lnTo>
                    <a:pt x="0" y="287347"/>
                  </a:lnTo>
                  <a:lnTo>
                    <a:pt x="1244" y="293368"/>
                  </a:lnTo>
                  <a:lnTo>
                    <a:pt x="4149" y="298396"/>
                  </a:lnTo>
                  <a:lnTo>
                    <a:pt x="11554" y="301102"/>
                  </a:lnTo>
                  <a:lnTo>
                    <a:pt x="56245" y="302981"/>
                  </a:lnTo>
                  <a:lnTo>
                    <a:pt x="102328" y="301064"/>
                  </a:lnTo>
                  <a:lnTo>
                    <a:pt x="140092" y="293114"/>
                  </a:lnTo>
                  <a:lnTo>
                    <a:pt x="187535" y="283481"/>
                  </a:lnTo>
                  <a:lnTo>
                    <a:pt x="234306" y="274610"/>
                  </a:lnTo>
                  <a:lnTo>
                    <a:pt x="257483" y="271922"/>
                  </a:lnTo>
                  <a:lnTo>
                    <a:pt x="261495" y="273578"/>
                  </a:lnTo>
                  <a:lnTo>
                    <a:pt x="267669" y="2778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5238"/>
            <p:cNvSpPr/>
            <p:nvPr>
              <p:custDataLst>
                <p:tags r:id="rId136"/>
              </p:custDataLst>
            </p:nvPr>
          </p:nvSpPr>
          <p:spPr>
            <a:xfrm>
              <a:off x="4013200" y="3632200"/>
              <a:ext cx="15995" cy="114301"/>
            </a:xfrm>
            <a:custGeom>
              <a:avLst/>
              <a:gdLst/>
              <a:ahLst/>
              <a:cxnLst/>
              <a:rect l="0" t="0" r="0" b="0"/>
              <a:pathLst>
                <a:path w="15995" h="114301">
                  <a:moveTo>
                    <a:pt x="6350" y="0"/>
                  </a:moveTo>
                  <a:lnTo>
                    <a:pt x="6350" y="0"/>
                  </a:lnTo>
                  <a:lnTo>
                    <a:pt x="9721" y="3371"/>
                  </a:lnTo>
                  <a:lnTo>
                    <a:pt x="11376" y="6907"/>
                  </a:lnTo>
                  <a:lnTo>
                    <a:pt x="15994" y="33408"/>
                  </a:lnTo>
                  <a:lnTo>
                    <a:pt x="7847" y="80930"/>
                  </a:lnTo>
                  <a:lnTo>
                    <a:pt x="5940" y="105513"/>
                  </a:lnTo>
                  <a:lnTo>
                    <a:pt x="4665" y="108443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1" name="SMARTInkShape-Group1120"/>
          <p:cNvGrpSpPr/>
          <p:nvPr/>
        </p:nvGrpSpPr>
        <p:grpSpPr>
          <a:xfrm>
            <a:off x="2990850" y="3096312"/>
            <a:ext cx="400051" cy="815289"/>
            <a:chOff x="2990850" y="3096312"/>
            <a:chExt cx="400051" cy="815289"/>
          </a:xfrm>
        </p:grpSpPr>
        <p:sp>
          <p:nvSpPr>
            <p:cNvPr id="233" name="SMARTInkShape-5239"/>
            <p:cNvSpPr/>
            <p:nvPr>
              <p:custDataLst>
                <p:tags r:id="rId125"/>
              </p:custDataLst>
            </p:nvPr>
          </p:nvSpPr>
          <p:spPr>
            <a:xfrm>
              <a:off x="3014708" y="3308689"/>
              <a:ext cx="376193" cy="347536"/>
            </a:xfrm>
            <a:custGeom>
              <a:avLst/>
              <a:gdLst/>
              <a:ahLst/>
              <a:cxnLst/>
              <a:rect l="0" t="0" r="0" b="0"/>
              <a:pathLst>
                <a:path w="376193" h="347536">
                  <a:moveTo>
                    <a:pt x="236492" y="12361"/>
                  </a:moveTo>
                  <a:lnTo>
                    <a:pt x="236492" y="12361"/>
                  </a:lnTo>
                  <a:lnTo>
                    <a:pt x="255125" y="0"/>
                  </a:lnTo>
                  <a:lnTo>
                    <a:pt x="216544" y="16287"/>
                  </a:lnTo>
                  <a:lnTo>
                    <a:pt x="182133" y="33985"/>
                  </a:lnTo>
                  <a:lnTo>
                    <a:pt x="137522" y="60944"/>
                  </a:lnTo>
                  <a:lnTo>
                    <a:pt x="94122" y="90570"/>
                  </a:lnTo>
                  <a:lnTo>
                    <a:pt x="61115" y="116829"/>
                  </a:lnTo>
                  <a:lnTo>
                    <a:pt x="49656" y="131463"/>
                  </a:lnTo>
                  <a:lnTo>
                    <a:pt x="48434" y="137624"/>
                  </a:lnTo>
                  <a:lnTo>
                    <a:pt x="49737" y="143141"/>
                  </a:lnTo>
                  <a:lnTo>
                    <a:pt x="52722" y="148231"/>
                  </a:lnTo>
                  <a:lnTo>
                    <a:pt x="69209" y="155768"/>
                  </a:lnTo>
                  <a:lnTo>
                    <a:pt x="110021" y="162096"/>
                  </a:lnTo>
                  <a:lnTo>
                    <a:pt x="144300" y="164282"/>
                  </a:lnTo>
                  <a:lnTo>
                    <a:pt x="180701" y="167605"/>
                  </a:lnTo>
                  <a:lnTo>
                    <a:pt x="220040" y="176814"/>
                  </a:lnTo>
                  <a:lnTo>
                    <a:pt x="226935" y="180557"/>
                  </a:lnTo>
                  <a:lnTo>
                    <a:pt x="230826" y="184464"/>
                  </a:lnTo>
                  <a:lnTo>
                    <a:pt x="232715" y="188480"/>
                  </a:lnTo>
                  <a:lnTo>
                    <a:pt x="229740" y="193979"/>
                  </a:lnTo>
                  <a:lnTo>
                    <a:pt x="203212" y="215907"/>
                  </a:lnTo>
                  <a:lnTo>
                    <a:pt x="173018" y="234530"/>
                  </a:lnTo>
                  <a:lnTo>
                    <a:pt x="136550" y="254566"/>
                  </a:lnTo>
                  <a:lnTo>
                    <a:pt x="97529" y="275229"/>
                  </a:lnTo>
                  <a:lnTo>
                    <a:pt x="59019" y="296173"/>
                  </a:lnTo>
                  <a:lnTo>
                    <a:pt x="15123" y="321055"/>
                  </a:lnTo>
                  <a:lnTo>
                    <a:pt x="2404" y="333238"/>
                  </a:lnTo>
                  <a:lnTo>
                    <a:pt x="0" y="338462"/>
                  </a:lnTo>
                  <a:lnTo>
                    <a:pt x="2631" y="341945"/>
                  </a:lnTo>
                  <a:lnTo>
                    <a:pt x="16842" y="345815"/>
                  </a:lnTo>
                  <a:lnTo>
                    <a:pt x="50440" y="347535"/>
                  </a:lnTo>
                  <a:lnTo>
                    <a:pt x="97358" y="346888"/>
                  </a:lnTo>
                  <a:lnTo>
                    <a:pt x="124686" y="344740"/>
                  </a:lnTo>
                  <a:lnTo>
                    <a:pt x="153488" y="341897"/>
                  </a:lnTo>
                  <a:lnTo>
                    <a:pt x="183273" y="337885"/>
                  </a:lnTo>
                  <a:lnTo>
                    <a:pt x="213712" y="333094"/>
                  </a:lnTo>
                  <a:lnTo>
                    <a:pt x="244589" y="327783"/>
                  </a:lnTo>
                  <a:lnTo>
                    <a:pt x="271523" y="324242"/>
                  </a:lnTo>
                  <a:lnTo>
                    <a:pt x="318384" y="320308"/>
                  </a:lnTo>
                  <a:lnTo>
                    <a:pt x="363309" y="317783"/>
                  </a:lnTo>
                  <a:lnTo>
                    <a:pt x="376192" y="3171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5240"/>
            <p:cNvSpPr/>
            <p:nvPr>
              <p:custDataLst>
                <p:tags r:id="rId126"/>
              </p:custDataLst>
            </p:nvPr>
          </p:nvSpPr>
          <p:spPr>
            <a:xfrm>
              <a:off x="2997200" y="3841750"/>
              <a:ext cx="25401" cy="69851"/>
            </a:xfrm>
            <a:custGeom>
              <a:avLst/>
              <a:gdLst/>
              <a:ahLst/>
              <a:cxnLst/>
              <a:rect l="0" t="0" r="0" b="0"/>
              <a:pathLst>
                <a:path w="25401" h="698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026" y="8789"/>
                  </a:lnTo>
                  <a:lnTo>
                    <a:pt x="15111" y="44965"/>
                  </a:lnTo>
                  <a:lnTo>
                    <a:pt x="2540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5241"/>
            <p:cNvSpPr/>
            <p:nvPr>
              <p:custDataLst>
                <p:tags r:id="rId127"/>
              </p:custDataLst>
            </p:nvPr>
          </p:nvSpPr>
          <p:spPr>
            <a:xfrm>
              <a:off x="2990850" y="370840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0" y="25400"/>
                  </a:moveTo>
                  <a:lnTo>
                    <a:pt x="0" y="2540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5242"/>
            <p:cNvSpPr/>
            <p:nvPr>
              <p:custDataLst>
                <p:tags r:id="rId128"/>
              </p:custDataLst>
            </p:nvPr>
          </p:nvSpPr>
          <p:spPr>
            <a:xfrm>
              <a:off x="3073400" y="3803650"/>
              <a:ext cx="82551" cy="12701"/>
            </a:xfrm>
            <a:custGeom>
              <a:avLst/>
              <a:gdLst/>
              <a:ahLst/>
              <a:cxnLst/>
              <a:rect l="0" t="0" r="0" b="0"/>
              <a:pathLst>
                <a:path w="82551" h="12701">
                  <a:moveTo>
                    <a:pt x="0" y="12700"/>
                  </a:moveTo>
                  <a:lnTo>
                    <a:pt x="0" y="12700"/>
                  </a:lnTo>
                  <a:lnTo>
                    <a:pt x="19460" y="5793"/>
                  </a:lnTo>
                  <a:lnTo>
                    <a:pt x="66123" y="508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5243"/>
            <p:cNvSpPr/>
            <p:nvPr>
              <p:custDataLst>
                <p:tags r:id="rId129"/>
              </p:custDataLst>
            </p:nvPr>
          </p:nvSpPr>
          <p:spPr>
            <a:xfrm>
              <a:off x="3082729" y="3873500"/>
              <a:ext cx="73222" cy="20723"/>
            </a:xfrm>
            <a:custGeom>
              <a:avLst/>
              <a:gdLst/>
              <a:ahLst/>
              <a:cxnLst/>
              <a:rect l="0" t="0" r="0" b="0"/>
              <a:pathLst>
                <a:path w="73222" h="20723">
                  <a:moveTo>
                    <a:pt x="3371" y="12700"/>
                  </a:moveTo>
                  <a:lnTo>
                    <a:pt x="3371" y="12700"/>
                  </a:lnTo>
                  <a:lnTo>
                    <a:pt x="0" y="19442"/>
                  </a:lnTo>
                  <a:lnTo>
                    <a:pt x="1124" y="20722"/>
                  </a:lnTo>
                  <a:lnTo>
                    <a:pt x="8017" y="20263"/>
                  </a:lnTo>
                  <a:lnTo>
                    <a:pt x="47666" y="7276"/>
                  </a:lnTo>
                  <a:lnTo>
                    <a:pt x="732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5244"/>
            <p:cNvSpPr/>
            <p:nvPr>
              <p:custDataLst>
                <p:tags r:id="rId130"/>
              </p:custDataLst>
            </p:nvPr>
          </p:nvSpPr>
          <p:spPr>
            <a:xfrm>
              <a:off x="3219450" y="3784600"/>
              <a:ext cx="19051" cy="114301"/>
            </a:xfrm>
            <a:custGeom>
              <a:avLst/>
              <a:gdLst/>
              <a:ahLst/>
              <a:cxnLst/>
              <a:rect l="0" t="0" r="0" b="0"/>
              <a:pathLst>
                <a:path w="19051" h="114301">
                  <a:moveTo>
                    <a:pt x="0" y="0"/>
                  </a:moveTo>
                  <a:lnTo>
                    <a:pt x="0" y="0"/>
                  </a:lnTo>
                  <a:lnTo>
                    <a:pt x="0" y="12209"/>
                  </a:lnTo>
                  <a:lnTo>
                    <a:pt x="11933" y="49542"/>
                  </a:lnTo>
                  <a:lnTo>
                    <a:pt x="17644" y="92885"/>
                  </a:lnTo>
                  <a:lnTo>
                    <a:pt x="1905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5245"/>
            <p:cNvSpPr/>
            <p:nvPr>
              <p:custDataLst>
                <p:tags r:id="rId131"/>
              </p:custDataLst>
            </p:nvPr>
          </p:nvSpPr>
          <p:spPr>
            <a:xfrm>
              <a:off x="3060700" y="3096312"/>
              <a:ext cx="11261" cy="180289"/>
            </a:xfrm>
            <a:custGeom>
              <a:avLst/>
              <a:gdLst/>
              <a:ahLst/>
              <a:cxnLst/>
              <a:rect l="0" t="0" r="0" b="0"/>
              <a:pathLst>
                <a:path w="11261" h="180289">
                  <a:moveTo>
                    <a:pt x="0" y="8838"/>
                  </a:moveTo>
                  <a:lnTo>
                    <a:pt x="0" y="8838"/>
                  </a:lnTo>
                  <a:lnTo>
                    <a:pt x="0" y="0"/>
                  </a:lnTo>
                  <a:lnTo>
                    <a:pt x="706" y="124"/>
                  </a:lnTo>
                  <a:lnTo>
                    <a:pt x="3371" y="4025"/>
                  </a:lnTo>
                  <a:lnTo>
                    <a:pt x="7839" y="51530"/>
                  </a:lnTo>
                  <a:lnTo>
                    <a:pt x="11260" y="90867"/>
                  </a:lnTo>
                  <a:lnTo>
                    <a:pt x="9044" y="135343"/>
                  </a:lnTo>
                  <a:lnTo>
                    <a:pt x="6350" y="1802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5246"/>
            <p:cNvSpPr/>
            <p:nvPr>
              <p:custDataLst>
                <p:tags r:id="rId132"/>
              </p:custDataLst>
            </p:nvPr>
          </p:nvSpPr>
          <p:spPr>
            <a:xfrm>
              <a:off x="3043714" y="3124200"/>
              <a:ext cx="124937" cy="139701"/>
            </a:xfrm>
            <a:custGeom>
              <a:avLst/>
              <a:gdLst/>
              <a:ahLst/>
              <a:cxnLst/>
              <a:rect l="0" t="0" r="0" b="0"/>
              <a:pathLst>
                <a:path w="124937" h="139701">
                  <a:moveTo>
                    <a:pt x="99536" y="0"/>
                  </a:moveTo>
                  <a:lnTo>
                    <a:pt x="99536" y="0"/>
                  </a:lnTo>
                  <a:lnTo>
                    <a:pt x="70993" y="27132"/>
                  </a:lnTo>
                  <a:lnTo>
                    <a:pt x="38601" y="39887"/>
                  </a:lnTo>
                  <a:lnTo>
                    <a:pt x="8387" y="45731"/>
                  </a:lnTo>
                  <a:lnTo>
                    <a:pt x="0" y="49799"/>
                  </a:lnTo>
                  <a:lnTo>
                    <a:pt x="17" y="51543"/>
                  </a:lnTo>
                  <a:lnTo>
                    <a:pt x="1918" y="57245"/>
                  </a:lnTo>
                  <a:lnTo>
                    <a:pt x="10327" y="68389"/>
                  </a:lnTo>
                  <a:lnTo>
                    <a:pt x="36654" y="89160"/>
                  </a:lnTo>
                  <a:lnTo>
                    <a:pt x="81987" y="115310"/>
                  </a:lnTo>
                  <a:lnTo>
                    <a:pt x="124936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4" name="SMARTInkShape-Group1121"/>
          <p:cNvGrpSpPr/>
          <p:nvPr/>
        </p:nvGrpSpPr>
        <p:grpSpPr>
          <a:xfrm>
            <a:off x="2302231" y="3454400"/>
            <a:ext cx="301270" cy="118886"/>
            <a:chOff x="2302231" y="3454400"/>
            <a:chExt cx="301270" cy="118886"/>
          </a:xfrm>
        </p:grpSpPr>
        <p:sp>
          <p:nvSpPr>
            <p:cNvPr id="242" name="SMARTInkShape-5247"/>
            <p:cNvSpPr/>
            <p:nvPr>
              <p:custDataLst>
                <p:tags r:id="rId123"/>
              </p:custDataLst>
            </p:nvPr>
          </p:nvSpPr>
          <p:spPr>
            <a:xfrm>
              <a:off x="2330450" y="3454400"/>
              <a:ext cx="177801" cy="19051"/>
            </a:xfrm>
            <a:custGeom>
              <a:avLst/>
              <a:gdLst/>
              <a:ahLst/>
              <a:cxnLst/>
              <a:rect l="0" t="0" r="0" b="0"/>
              <a:pathLst>
                <a:path w="177801" h="190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526" y="5026"/>
                  </a:lnTo>
                  <a:lnTo>
                    <a:pt x="54169" y="2517"/>
                  </a:lnTo>
                  <a:lnTo>
                    <a:pt x="94053" y="4900"/>
                  </a:lnTo>
                  <a:lnTo>
                    <a:pt x="132290" y="7332"/>
                  </a:lnTo>
                  <a:lnTo>
                    <a:pt x="17780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5248"/>
            <p:cNvSpPr/>
            <p:nvPr>
              <p:custDataLst>
                <p:tags r:id="rId124"/>
              </p:custDataLst>
            </p:nvPr>
          </p:nvSpPr>
          <p:spPr>
            <a:xfrm>
              <a:off x="2302231" y="3517900"/>
              <a:ext cx="301270" cy="55386"/>
            </a:xfrm>
            <a:custGeom>
              <a:avLst/>
              <a:gdLst/>
              <a:ahLst/>
              <a:cxnLst/>
              <a:rect l="0" t="0" r="0" b="0"/>
              <a:pathLst>
                <a:path w="301270" h="55386">
                  <a:moveTo>
                    <a:pt x="21869" y="44450"/>
                  </a:moveTo>
                  <a:lnTo>
                    <a:pt x="21869" y="44450"/>
                  </a:lnTo>
                  <a:lnTo>
                    <a:pt x="0" y="55385"/>
                  </a:lnTo>
                  <a:lnTo>
                    <a:pt x="37592" y="50321"/>
                  </a:lnTo>
                  <a:lnTo>
                    <a:pt x="82244" y="41415"/>
                  </a:lnTo>
                  <a:lnTo>
                    <a:pt x="108686" y="36076"/>
                  </a:lnTo>
                  <a:lnTo>
                    <a:pt x="136897" y="30401"/>
                  </a:lnTo>
                  <a:lnTo>
                    <a:pt x="166288" y="24501"/>
                  </a:lnTo>
                  <a:lnTo>
                    <a:pt x="194348" y="19156"/>
                  </a:lnTo>
                  <a:lnTo>
                    <a:pt x="221522" y="14182"/>
                  </a:lnTo>
                  <a:lnTo>
                    <a:pt x="265826" y="6303"/>
                  </a:lnTo>
                  <a:lnTo>
                    <a:pt x="30126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8" name="SMARTInkShape-Group1122"/>
          <p:cNvGrpSpPr/>
          <p:nvPr/>
        </p:nvGrpSpPr>
        <p:grpSpPr>
          <a:xfrm>
            <a:off x="1450856" y="3126327"/>
            <a:ext cx="562095" cy="493174"/>
            <a:chOff x="1450856" y="3126327"/>
            <a:chExt cx="562095" cy="493174"/>
          </a:xfrm>
        </p:grpSpPr>
        <p:sp>
          <p:nvSpPr>
            <p:cNvPr id="245" name="SMARTInkShape-5249"/>
            <p:cNvSpPr/>
            <p:nvPr>
              <p:custDataLst>
                <p:tags r:id="rId120"/>
              </p:custDataLst>
            </p:nvPr>
          </p:nvSpPr>
          <p:spPr>
            <a:xfrm>
              <a:off x="1450856" y="3300643"/>
              <a:ext cx="327145" cy="277459"/>
            </a:xfrm>
            <a:custGeom>
              <a:avLst/>
              <a:gdLst/>
              <a:ahLst/>
              <a:cxnLst/>
              <a:rect l="0" t="0" r="0" b="0"/>
              <a:pathLst>
                <a:path w="327145" h="277459">
                  <a:moveTo>
                    <a:pt x="9644" y="90257"/>
                  </a:moveTo>
                  <a:lnTo>
                    <a:pt x="9644" y="90257"/>
                  </a:lnTo>
                  <a:lnTo>
                    <a:pt x="0" y="80613"/>
                  </a:lnTo>
                  <a:lnTo>
                    <a:pt x="1221" y="61608"/>
                  </a:lnTo>
                  <a:lnTo>
                    <a:pt x="13024" y="33719"/>
                  </a:lnTo>
                  <a:lnTo>
                    <a:pt x="20789" y="20679"/>
                  </a:lnTo>
                  <a:lnTo>
                    <a:pt x="53319" y="1438"/>
                  </a:lnTo>
                  <a:lnTo>
                    <a:pt x="65572" y="0"/>
                  </a:lnTo>
                  <a:lnTo>
                    <a:pt x="88594" y="5928"/>
                  </a:lnTo>
                  <a:lnTo>
                    <a:pt x="124759" y="25132"/>
                  </a:lnTo>
                  <a:lnTo>
                    <a:pt x="165657" y="58809"/>
                  </a:lnTo>
                  <a:lnTo>
                    <a:pt x="205683" y="100068"/>
                  </a:lnTo>
                  <a:lnTo>
                    <a:pt x="240983" y="146942"/>
                  </a:lnTo>
                  <a:lnTo>
                    <a:pt x="267043" y="189838"/>
                  </a:lnTo>
                  <a:lnTo>
                    <a:pt x="289741" y="231414"/>
                  </a:lnTo>
                  <a:lnTo>
                    <a:pt x="311366" y="267497"/>
                  </a:lnTo>
                  <a:lnTo>
                    <a:pt x="322784" y="276868"/>
                  </a:lnTo>
                  <a:lnTo>
                    <a:pt x="324237" y="277458"/>
                  </a:lnTo>
                  <a:lnTo>
                    <a:pt x="325206" y="277147"/>
                  </a:lnTo>
                  <a:lnTo>
                    <a:pt x="327144" y="2744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5250"/>
            <p:cNvSpPr/>
            <p:nvPr>
              <p:custDataLst>
                <p:tags r:id="rId121"/>
              </p:custDataLst>
            </p:nvPr>
          </p:nvSpPr>
          <p:spPr>
            <a:xfrm>
              <a:off x="1593850" y="3238500"/>
              <a:ext cx="158751" cy="381001"/>
            </a:xfrm>
            <a:custGeom>
              <a:avLst/>
              <a:gdLst/>
              <a:ahLst/>
              <a:cxnLst/>
              <a:rect l="0" t="0" r="0" b="0"/>
              <a:pathLst>
                <a:path w="158751" h="381001">
                  <a:moveTo>
                    <a:pt x="158750" y="0"/>
                  </a:moveTo>
                  <a:lnTo>
                    <a:pt x="158750" y="0"/>
                  </a:lnTo>
                  <a:lnTo>
                    <a:pt x="155379" y="0"/>
                  </a:lnTo>
                  <a:lnTo>
                    <a:pt x="151842" y="3763"/>
                  </a:lnTo>
                  <a:lnTo>
                    <a:pt x="127718" y="40164"/>
                  </a:lnTo>
                  <a:lnTo>
                    <a:pt x="108868" y="84337"/>
                  </a:lnTo>
                  <a:lnTo>
                    <a:pt x="91425" y="121445"/>
                  </a:lnTo>
                  <a:lnTo>
                    <a:pt x="74264" y="159103"/>
                  </a:lnTo>
                  <a:lnTo>
                    <a:pt x="57230" y="198888"/>
                  </a:lnTo>
                  <a:lnTo>
                    <a:pt x="40958" y="239383"/>
                  </a:lnTo>
                  <a:lnTo>
                    <a:pt x="26670" y="278548"/>
                  </a:lnTo>
                  <a:lnTo>
                    <a:pt x="15146" y="311477"/>
                  </a:lnTo>
                  <a:lnTo>
                    <a:pt x="4488" y="350052"/>
                  </a:lnTo>
                  <a:lnTo>
                    <a:pt x="0" y="381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5251"/>
            <p:cNvSpPr/>
            <p:nvPr>
              <p:custDataLst>
                <p:tags r:id="rId122"/>
              </p:custDataLst>
            </p:nvPr>
          </p:nvSpPr>
          <p:spPr>
            <a:xfrm>
              <a:off x="1828599" y="3126327"/>
              <a:ext cx="184352" cy="160521"/>
            </a:xfrm>
            <a:custGeom>
              <a:avLst/>
              <a:gdLst/>
              <a:ahLst/>
              <a:cxnLst/>
              <a:rect l="0" t="0" r="0" b="0"/>
              <a:pathLst>
                <a:path w="184352" h="160521">
                  <a:moveTo>
                    <a:pt x="201" y="29623"/>
                  </a:moveTo>
                  <a:lnTo>
                    <a:pt x="201" y="29623"/>
                  </a:lnTo>
                  <a:lnTo>
                    <a:pt x="201" y="26252"/>
                  </a:lnTo>
                  <a:lnTo>
                    <a:pt x="2082" y="22716"/>
                  </a:lnTo>
                  <a:lnTo>
                    <a:pt x="5976" y="18792"/>
                  </a:lnTo>
                  <a:lnTo>
                    <a:pt x="33108" y="2659"/>
                  </a:lnTo>
                  <a:lnTo>
                    <a:pt x="45165" y="0"/>
                  </a:lnTo>
                  <a:lnTo>
                    <a:pt x="57579" y="2581"/>
                  </a:lnTo>
                  <a:lnTo>
                    <a:pt x="63853" y="5245"/>
                  </a:lnTo>
                  <a:lnTo>
                    <a:pt x="72706" y="15731"/>
                  </a:lnTo>
                  <a:lnTo>
                    <a:pt x="76054" y="22478"/>
                  </a:lnTo>
                  <a:lnTo>
                    <a:pt x="77893" y="39383"/>
                  </a:lnTo>
                  <a:lnTo>
                    <a:pt x="73080" y="68733"/>
                  </a:lnTo>
                  <a:lnTo>
                    <a:pt x="65047" y="87927"/>
                  </a:lnTo>
                  <a:lnTo>
                    <a:pt x="22154" y="133719"/>
                  </a:lnTo>
                  <a:lnTo>
                    <a:pt x="3074" y="150557"/>
                  </a:lnTo>
                  <a:lnTo>
                    <a:pt x="0" y="154696"/>
                  </a:lnTo>
                  <a:lnTo>
                    <a:pt x="772" y="157455"/>
                  </a:lnTo>
                  <a:lnTo>
                    <a:pt x="4109" y="159294"/>
                  </a:lnTo>
                  <a:lnTo>
                    <a:pt x="9157" y="160520"/>
                  </a:lnTo>
                  <a:lnTo>
                    <a:pt x="43228" y="158875"/>
                  </a:lnTo>
                  <a:lnTo>
                    <a:pt x="75063" y="155742"/>
                  </a:lnTo>
                  <a:lnTo>
                    <a:pt x="110379" y="151998"/>
                  </a:lnTo>
                  <a:lnTo>
                    <a:pt x="147241" y="147982"/>
                  </a:lnTo>
                  <a:lnTo>
                    <a:pt x="184351" y="1439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7" name="SMARTInkShape-Group1123"/>
          <p:cNvGrpSpPr/>
          <p:nvPr/>
        </p:nvGrpSpPr>
        <p:grpSpPr>
          <a:xfrm>
            <a:off x="10300522" y="2479191"/>
            <a:ext cx="919929" cy="397360"/>
            <a:chOff x="10300522" y="2479191"/>
            <a:chExt cx="919929" cy="397360"/>
          </a:xfrm>
        </p:grpSpPr>
        <p:sp>
          <p:nvSpPr>
            <p:cNvPr id="249" name="SMARTInkShape-5252"/>
            <p:cNvSpPr/>
            <p:nvPr>
              <p:custDataLst>
                <p:tags r:id="rId112"/>
              </p:custDataLst>
            </p:nvPr>
          </p:nvSpPr>
          <p:spPr>
            <a:xfrm>
              <a:off x="11214100" y="276225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0" y="12700"/>
                  </a:moveTo>
                  <a:lnTo>
                    <a:pt x="0" y="1270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5253"/>
            <p:cNvSpPr/>
            <p:nvPr>
              <p:custDataLst>
                <p:tags r:id="rId113"/>
              </p:custDataLst>
            </p:nvPr>
          </p:nvSpPr>
          <p:spPr>
            <a:xfrm>
              <a:off x="10981079" y="2616812"/>
              <a:ext cx="172388" cy="259739"/>
            </a:xfrm>
            <a:custGeom>
              <a:avLst/>
              <a:gdLst/>
              <a:ahLst/>
              <a:cxnLst/>
              <a:rect l="0" t="0" r="0" b="0"/>
              <a:pathLst>
                <a:path w="172388" h="259739">
                  <a:moveTo>
                    <a:pt x="29821" y="5738"/>
                  </a:moveTo>
                  <a:lnTo>
                    <a:pt x="29821" y="5738"/>
                  </a:lnTo>
                  <a:lnTo>
                    <a:pt x="4580" y="271"/>
                  </a:lnTo>
                  <a:lnTo>
                    <a:pt x="2410" y="682"/>
                  </a:lnTo>
                  <a:lnTo>
                    <a:pt x="963" y="1662"/>
                  </a:lnTo>
                  <a:lnTo>
                    <a:pt x="0" y="3021"/>
                  </a:lnTo>
                  <a:lnTo>
                    <a:pt x="768" y="5337"/>
                  </a:lnTo>
                  <a:lnTo>
                    <a:pt x="5385" y="11675"/>
                  </a:lnTo>
                  <a:lnTo>
                    <a:pt x="15916" y="19805"/>
                  </a:lnTo>
                  <a:lnTo>
                    <a:pt x="29521" y="20692"/>
                  </a:lnTo>
                  <a:lnTo>
                    <a:pt x="60258" y="15512"/>
                  </a:lnTo>
                  <a:lnTo>
                    <a:pt x="97639" y="0"/>
                  </a:lnTo>
                  <a:lnTo>
                    <a:pt x="97610" y="1207"/>
                  </a:lnTo>
                  <a:lnTo>
                    <a:pt x="94378" y="15165"/>
                  </a:lnTo>
                  <a:lnTo>
                    <a:pt x="94496" y="25450"/>
                  </a:lnTo>
                  <a:lnTo>
                    <a:pt x="102222" y="47880"/>
                  </a:lnTo>
                  <a:lnTo>
                    <a:pt x="104898" y="50766"/>
                  </a:lnTo>
                  <a:lnTo>
                    <a:pt x="111637" y="53973"/>
                  </a:lnTo>
                  <a:lnTo>
                    <a:pt x="121216" y="53516"/>
                  </a:lnTo>
                  <a:lnTo>
                    <a:pt x="141242" y="47474"/>
                  </a:lnTo>
                  <a:lnTo>
                    <a:pt x="155128" y="38690"/>
                  </a:lnTo>
                  <a:lnTo>
                    <a:pt x="156397" y="38995"/>
                  </a:lnTo>
                  <a:lnTo>
                    <a:pt x="159691" y="41215"/>
                  </a:lnTo>
                  <a:lnTo>
                    <a:pt x="165510" y="53173"/>
                  </a:lnTo>
                  <a:lnTo>
                    <a:pt x="172387" y="92092"/>
                  </a:lnTo>
                  <a:lnTo>
                    <a:pt x="169978" y="131670"/>
                  </a:lnTo>
                  <a:lnTo>
                    <a:pt x="162679" y="169816"/>
                  </a:lnTo>
                  <a:lnTo>
                    <a:pt x="136001" y="214668"/>
                  </a:lnTo>
                  <a:lnTo>
                    <a:pt x="111847" y="241210"/>
                  </a:lnTo>
                  <a:lnTo>
                    <a:pt x="90578" y="254248"/>
                  </a:lnTo>
                  <a:lnTo>
                    <a:pt x="74271" y="2597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5254"/>
            <p:cNvSpPr/>
            <p:nvPr>
              <p:custDataLst>
                <p:tags r:id="rId114"/>
              </p:custDataLst>
            </p:nvPr>
          </p:nvSpPr>
          <p:spPr>
            <a:xfrm>
              <a:off x="10962913" y="2479191"/>
              <a:ext cx="67038" cy="237597"/>
            </a:xfrm>
            <a:custGeom>
              <a:avLst/>
              <a:gdLst/>
              <a:ahLst/>
              <a:cxnLst/>
              <a:rect l="0" t="0" r="0" b="0"/>
              <a:pathLst>
                <a:path w="67038" h="237597">
                  <a:moveTo>
                    <a:pt x="67037" y="3659"/>
                  </a:moveTo>
                  <a:lnTo>
                    <a:pt x="67037" y="3659"/>
                  </a:lnTo>
                  <a:lnTo>
                    <a:pt x="67037" y="288"/>
                  </a:lnTo>
                  <a:lnTo>
                    <a:pt x="66332" y="0"/>
                  </a:lnTo>
                  <a:lnTo>
                    <a:pt x="63666" y="1562"/>
                  </a:lnTo>
                  <a:lnTo>
                    <a:pt x="58198" y="9780"/>
                  </a:lnTo>
                  <a:lnTo>
                    <a:pt x="48621" y="46182"/>
                  </a:lnTo>
                  <a:lnTo>
                    <a:pt x="33593" y="86030"/>
                  </a:lnTo>
                  <a:lnTo>
                    <a:pt x="16441" y="130528"/>
                  </a:lnTo>
                  <a:lnTo>
                    <a:pt x="6685" y="165173"/>
                  </a:lnTo>
                  <a:lnTo>
                    <a:pt x="0" y="206894"/>
                  </a:lnTo>
                  <a:lnTo>
                    <a:pt x="1178" y="216760"/>
                  </a:lnTo>
                  <a:lnTo>
                    <a:pt x="8134" y="231485"/>
                  </a:lnTo>
                  <a:lnTo>
                    <a:pt x="12953" y="235271"/>
                  </a:lnTo>
                  <a:lnTo>
                    <a:pt x="18280" y="237089"/>
                  </a:lnTo>
                  <a:lnTo>
                    <a:pt x="23949" y="237596"/>
                  </a:lnTo>
                  <a:lnTo>
                    <a:pt x="37774" y="232514"/>
                  </a:lnTo>
                  <a:lnTo>
                    <a:pt x="60687" y="2195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5255"/>
            <p:cNvSpPr/>
            <p:nvPr>
              <p:custDataLst>
                <p:tags r:id="rId115"/>
              </p:custDataLst>
            </p:nvPr>
          </p:nvSpPr>
          <p:spPr>
            <a:xfrm>
              <a:off x="10853033" y="2533650"/>
              <a:ext cx="107068" cy="168113"/>
            </a:xfrm>
            <a:custGeom>
              <a:avLst/>
              <a:gdLst/>
              <a:ahLst/>
              <a:cxnLst/>
              <a:rect l="0" t="0" r="0" b="0"/>
              <a:pathLst>
                <a:path w="107068" h="168113">
                  <a:moveTo>
                    <a:pt x="5467" y="50800"/>
                  </a:moveTo>
                  <a:lnTo>
                    <a:pt x="5467" y="50800"/>
                  </a:lnTo>
                  <a:lnTo>
                    <a:pt x="2096" y="47429"/>
                  </a:lnTo>
                  <a:lnTo>
                    <a:pt x="440" y="43893"/>
                  </a:lnTo>
                  <a:lnTo>
                    <a:pt x="0" y="41962"/>
                  </a:lnTo>
                  <a:lnTo>
                    <a:pt x="410" y="40674"/>
                  </a:lnTo>
                  <a:lnTo>
                    <a:pt x="1391" y="39816"/>
                  </a:lnTo>
                  <a:lnTo>
                    <a:pt x="2749" y="39244"/>
                  </a:lnTo>
                  <a:lnTo>
                    <a:pt x="4361" y="40274"/>
                  </a:lnTo>
                  <a:lnTo>
                    <a:pt x="30159" y="74545"/>
                  </a:lnTo>
                  <a:lnTo>
                    <a:pt x="34628" y="83564"/>
                  </a:lnTo>
                  <a:lnTo>
                    <a:pt x="37712" y="102991"/>
                  </a:lnTo>
                  <a:lnTo>
                    <a:pt x="35322" y="122679"/>
                  </a:lnTo>
                  <a:lnTo>
                    <a:pt x="22778" y="148219"/>
                  </a:lnTo>
                  <a:lnTo>
                    <a:pt x="10518" y="163940"/>
                  </a:lnTo>
                  <a:lnTo>
                    <a:pt x="4654" y="168112"/>
                  </a:lnTo>
                  <a:lnTo>
                    <a:pt x="2807" y="166402"/>
                  </a:lnTo>
                  <a:lnTo>
                    <a:pt x="758" y="156977"/>
                  </a:lnTo>
                  <a:lnTo>
                    <a:pt x="6344" y="132433"/>
                  </a:lnTo>
                  <a:lnTo>
                    <a:pt x="30422" y="92705"/>
                  </a:lnTo>
                  <a:lnTo>
                    <a:pt x="60995" y="48556"/>
                  </a:lnTo>
                  <a:lnTo>
                    <a:pt x="1070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5256"/>
            <p:cNvSpPr/>
            <p:nvPr>
              <p:custDataLst>
                <p:tags r:id="rId116"/>
              </p:custDataLst>
            </p:nvPr>
          </p:nvSpPr>
          <p:spPr>
            <a:xfrm>
              <a:off x="10712450" y="2549160"/>
              <a:ext cx="71265" cy="136891"/>
            </a:xfrm>
            <a:custGeom>
              <a:avLst/>
              <a:gdLst/>
              <a:ahLst/>
              <a:cxnLst/>
              <a:rect l="0" t="0" r="0" b="0"/>
              <a:pathLst>
                <a:path w="71265" h="136891">
                  <a:moveTo>
                    <a:pt x="0" y="54340"/>
                  </a:moveTo>
                  <a:lnTo>
                    <a:pt x="0" y="54340"/>
                  </a:lnTo>
                  <a:lnTo>
                    <a:pt x="6743" y="57711"/>
                  </a:lnTo>
                  <a:lnTo>
                    <a:pt x="13814" y="57484"/>
                  </a:lnTo>
                  <a:lnTo>
                    <a:pt x="43448" y="48273"/>
                  </a:lnTo>
                  <a:lnTo>
                    <a:pt x="56705" y="38944"/>
                  </a:lnTo>
                  <a:lnTo>
                    <a:pt x="65888" y="27742"/>
                  </a:lnTo>
                  <a:lnTo>
                    <a:pt x="69325" y="21791"/>
                  </a:lnTo>
                  <a:lnTo>
                    <a:pt x="71264" y="11416"/>
                  </a:lnTo>
                  <a:lnTo>
                    <a:pt x="70794" y="6674"/>
                  </a:lnTo>
                  <a:lnTo>
                    <a:pt x="68362" y="3513"/>
                  </a:lnTo>
                  <a:lnTo>
                    <a:pt x="60016" y="0"/>
                  </a:lnTo>
                  <a:lnTo>
                    <a:pt x="47370" y="4083"/>
                  </a:lnTo>
                  <a:lnTo>
                    <a:pt x="40045" y="8136"/>
                  </a:lnTo>
                  <a:lnTo>
                    <a:pt x="16256" y="34065"/>
                  </a:lnTo>
                  <a:lnTo>
                    <a:pt x="7224" y="54736"/>
                  </a:lnTo>
                  <a:lnTo>
                    <a:pt x="1428" y="93381"/>
                  </a:lnTo>
                  <a:lnTo>
                    <a:pt x="3773" y="101534"/>
                  </a:lnTo>
                  <a:lnTo>
                    <a:pt x="13907" y="116237"/>
                  </a:lnTo>
                  <a:lnTo>
                    <a:pt x="29700" y="126065"/>
                  </a:lnTo>
                  <a:lnTo>
                    <a:pt x="57150" y="1368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5257"/>
            <p:cNvSpPr/>
            <p:nvPr>
              <p:custDataLst>
                <p:tags r:id="rId117"/>
              </p:custDataLst>
            </p:nvPr>
          </p:nvSpPr>
          <p:spPr>
            <a:xfrm>
              <a:off x="10572750" y="2571750"/>
              <a:ext cx="101601" cy="89336"/>
            </a:xfrm>
            <a:custGeom>
              <a:avLst/>
              <a:gdLst/>
              <a:ahLst/>
              <a:cxnLst/>
              <a:rect l="0" t="0" r="0" b="0"/>
              <a:pathLst>
                <a:path w="101601" h="89336">
                  <a:moveTo>
                    <a:pt x="0" y="6350"/>
                  </a:moveTo>
                  <a:lnTo>
                    <a:pt x="0" y="6350"/>
                  </a:lnTo>
                  <a:lnTo>
                    <a:pt x="3370" y="6350"/>
                  </a:lnTo>
                  <a:lnTo>
                    <a:pt x="6907" y="8231"/>
                  </a:lnTo>
                  <a:lnTo>
                    <a:pt x="11537" y="12831"/>
                  </a:lnTo>
                  <a:lnTo>
                    <a:pt x="21372" y="28026"/>
                  </a:lnTo>
                  <a:lnTo>
                    <a:pt x="29490" y="56205"/>
                  </a:lnTo>
                  <a:lnTo>
                    <a:pt x="34675" y="78992"/>
                  </a:lnTo>
                  <a:lnTo>
                    <a:pt x="40455" y="89335"/>
                  </a:lnTo>
                  <a:lnTo>
                    <a:pt x="42493" y="89190"/>
                  </a:lnTo>
                  <a:lnTo>
                    <a:pt x="44556" y="86977"/>
                  </a:lnTo>
                  <a:lnTo>
                    <a:pt x="70975" y="47635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5258"/>
            <p:cNvSpPr/>
            <p:nvPr>
              <p:custDataLst>
                <p:tags r:id="rId118"/>
              </p:custDataLst>
            </p:nvPr>
          </p:nvSpPr>
          <p:spPr>
            <a:xfrm>
              <a:off x="10469885" y="2571750"/>
              <a:ext cx="78019" cy="116809"/>
            </a:xfrm>
            <a:custGeom>
              <a:avLst/>
              <a:gdLst/>
              <a:ahLst/>
              <a:cxnLst/>
              <a:rect l="0" t="0" r="0" b="0"/>
              <a:pathLst>
                <a:path w="78019" h="116809">
                  <a:moveTo>
                    <a:pt x="52065" y="25400"/>
                  </a:moveTo>
                  <a:lnTo>
                    <a:pt x="52065" y="25400"/>
                  </a:lnTo>
                  <a:lnTo>
                    <a:pt x="52063" y="7723"/>
                  </a:lnTo>
                  <a:lnTo>
                    <a:pt x="51360" y="5149"/>
                  </a:lnTo>
                  <a:lnTo>
                    <a:pt x="50184" y="3433"/>
                  </a:lnTo>
                  <a:lnTo>
                    <a:pt x="48694" y="2288"/>
                  </a:lnTo>
                  <a:lnTo>
                    <a:pt x="46289" y="2231"/>
                  </a:lnTo>
                  <a:lnTo>
                    <a:pt x="39856" y="4049"/>
                  </a:lnTo>
                  <a:lnTo>
                    <a:pt x="21558" y="22523"/>
                  </a:lnTo>
                  <a:lnTo>
                    <a:pt x="8375" y="50339"/>
                  </a:lnTo>
                  <a:lnTo>
                    <a:pt x="0" y="84295"/>
                  </a:lnTo>
                  <a:lnTo>
                    <a:pt x="939" y="101200"/>
                  </a:lnTo>
                  <a:lnTo>
                    <a:pt x="3165" y="107683"/>
                  </a:lnTo>
                  <a:lnTo>
                    <a:pt x="7469" y="112006"/>
                  </a:lnTo>
                  <a:lnTo>
                    <a:pt x="19779" y="116808"/>
                  </a:lnTo>
                  <a:lnTo>
                    <a:pt x="26308" y="115972"/>
                  </a:lnTo>
                  <a:lnTo>
                    <a:pt x="39206" y="109399"/>
                  </a:lnTo>
                  <a:lnTo>
                    <a:pt x="61737" y="90427"/>
                  </a:lnTo>
                  <a:lnTo>
                    <a:pt x="72358" y="73115"/>
                  </a:lnTo>
                  <a:lnTo>
                    <a:pt x="78018" y="53663"/>
                  </a:lnTo>
                  <a:lnTo>
                    <a:pt x="77236" y="24994"/>
                  </a:lnTo>
                  <a:lnTo>
                    <a:pt x="74306" y="12049"/>
                  </a:lnTo>
                  <a:lnTo>
                    <a:pt x="70651" y="5355"/>
                  </a:lnTo>
                  <a:lnTo>
                    <a:pt x="6476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5259"/>
            <p:cNvSpPr/>
            <p:nvPr>
              <p:custDataLst>
                <p:tags r:id="rId119"/>
              </p:custDataLst>
            </p:nvPr>
          </p:nvSpPr>
          <p:spPr>
            <a:xfrm>
              <a:off x="10300522" y="2552060"/>
              <a:ext cx="127086" cy="300100"/>
            </a:xfrm>
            <a:custGeom>
              <a:avLst/>
              <a:gdLst/>
              <a:ahLst/>
              <a:cxnLst/>
              <a:rect l="0" t="0" r="0" b="0"/>
              <a:pathLst>
                <a:path w="127086" h="300100">
                  <a:moveTo>
                    <a:pt x="11878" y="51440"/>
                  </a:moveTo>
                  <a:lnTo>
                    <a:pt x="11878" y="51440"/>
                  </a:lnTo>
                  <a:lnTo>
                    <a:pt x="16947" y="89722"/>
                  </a:lnTo>
                  <a:lnTo>
                    <a:pt x="21298" y="128791"/>
                  </a:lnTo>
                  <a:lnTo>
                    <a:pt x="18746" y="175802"/>
                  </a:lnTo>
                  <a:lnTo>
                    <a:pt x="15400" y="208783"/>
                  </a:lnTo>
                  <a:lnTo>
                    <a:pt x="9550" y="255712"/>
                  </a:lnTo>
                  <a:lnTo>
                    <a:pt x="414" y="300099"/>
                  </a:lnTo>
                  <a:lnTo>
                    <a:pt x="0" y="299762"/>
                  </a:lnTo>
                  <a:lnTo>
                    <a:pt x="1222" y="274607"/>
                  </a:lnTo>
                  <a:lnTo>
                    <a:pt x="5026" y="244464"/>
                  </a:lnTo>
                  <a:lnTo>
                    <a:pt x="11419" y="202845"/>
                  </a:lnTo>
                  <a:lnTo>
                    <a:pt x="18964" y="159888"/>
                  </a:lnTo>
                  <a:lnTo>
                    <a:pt x="27023" y="119395"/>
                  </a:lnTo>
                  <a:lnTo>
                    <a:pt x="35306" y="84935"/>
                  </a:lnTo>
                  <a:lnTo>
                    <a:pt x="51275" y="44509"/>
                  </a:lnTo>
                  <a:lnTo>
                    <a:pt x="69411" y="13560"/>
                  </a:lnTo>
                  <a:lnTo>
                    <a:pt x="76340" y="7136"/>
                  </a:lnTo>
                  <a:lnTo>
                    <a:pt x="91563" y="0"/>
                  </a:lnTo>
                  <a:lnTo>
                    <a:pt x="98866" y="213"/>
                  </a:lnTo>
                  <a:lnTo>
                    <a:pt x="112628" y="6095"/>
                  </a:lnTo>
                  <a:lnTo>
                    <a:pt x="122038" y="19527"/>
                  </a:lnTo>
                  <a:lnTo>
                    <a:pt x="125535" y="28048"/>
                  </a:lnTo>
                  <a:lnTo>
                    <a:pt x="127085" y="60266"/>
                  </a:lnTo>
                  <a:lnTo>
                    <a:pt x="119054" y="82409"/>
                  </a:lnTo>
                  <a:lnTo>
                    <a:pt x="98667" y="110945"/>
                  </a:lnTo>
                  <a:lnTo>
                    <a:pt x="82908" y="124453"/>
                  </a:lnTo>
                  <a:lnTo>
                    <a:pt x="66495" y="132809"/>
                  </a:lnTo>
                  <a:lnTo>
                    <a:pt x="55437" y="135111"/>
                  </a:lnTo>
                  <a:lnTo>
                    <a:pt x="43628" y="1339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2" name="SMARTInkShape-Group1124"/>
          <p:cNvGrpSpPr/>
          <p:nvPr/>
        </p:nvGrpSpPr>
        <p:grpSpPr>
          <a:xfrm>
            <a:off x="9582150" y="2390579"/>
            <a:ext cx="628651" cy="308172"/>
            <a:chOff x="9582150" y="2390579"/>
            <a:chExt cx="628651" cy="308172"/>
          </a:xfrm>
        </p:grpSpPr>
        <p:sp>
          <p:nvSpPr>
            <p:cNvPr id="258" name="SMARTInkShape-5260"/>
            <p:cNvSpPr/>
            <p:nvPr>
              <p:custDataLst>
                <p:tags r:id="rId108"/>
              </p:custDataLst>
            </p:nvPr>
          </p:nvSpPr>
          <p:spPr>
            <a:xfrm>
              <a:off x="9582150" y="2396642"/>
              <a:ext cx="43568" cy="270359"/>
            </a:xfrm>
            <a:custGeom>
              <a:avLst/>
              <a:gdLst/>
              <a:ahLst/>
              <a:cxnLst/>
              <a:rect l="0" t="0" r="0" b="0"/>
              <a:pathLst>
                <a:path w="43568" h="270359">
                  <a:moveTo>
                    <a:pt x="38100" y="3658"/>
                  </a:moveTo>
                  <a:lnTo>
                    <a:pt x="38100" y="3658"/>
                  </a:lnTo>
                  <a:lnTo>
                    <a:pt x="38100" y="287"/>
                  </a:lnTo>
                  <a:lnTo>
                    <a:pt x="38805" y="0"/>
                  </a:lnTo>
                  <a:lnTo>
                    <a:pt x="41470" y="1562"/>
                  </a:lnTo>
                  <a:lnTo>
                    <a:pt x="43567" y="19892"/>
                  </a:lnTo>
                  <a:lnTo>
                    <a:pt x="40818" y="64521"/>
                  </a:lnTo>
                  <a:lnTo>
                    <a:pt x="35544" y="102439"/>
                  </a:lnTo>
                  <a:lnTo>
                    <a:pt x="28497" y="142105"/>
                  </a:lnTo>
                  <a:lnTo>
                    <a:pt x="20662" y="180901"/>
                  </a:lnTo>
                  <a:lnTo>
                    <a:pt x="8318" y="228330"/>
                  </a:lnTo>
                  <a:lnTo>
                    <a:pt x="0" y="270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5261"/>
            <p:cNvSpPr/>
            <p:nvPr>
              <p:custDataLst>
                <p:tags r:id="rId109"/>
              </p:custDataLst>
            </p:nvPr>
          </p:nvSpPr>
          <p:spPr>
            <a:xfrm>
              <a:off x="9648965" y="2557684"/>
              <a:ext cx="187186" cy="87880"/>
            </a:xfrm>
            <a:custGeom>
              <a:avLst/>
              <a:gdLst/>
              <a:ahLst/>
              <a:cxnLst/>
              <a:rect l="0" t="0" r="0" b="0"/>
              <a:pathLst>
                <a:path w="187186" h="87880">
                  <a:moveTo>
                    <a:pt x="22085" y="26766"/>
                  </a:moveTo>
                  <a:lnTo>
                    <a:pt x="22085" y="26766"/>
                  </a:lnTo>
                  <a:lnTo>
                    <a:pt x="18714" y="26766"/>
                  </a:lnTo>
                  <a:lnTo>
                    <a:pt x="17722" y="27472"/>
                  </a:lnTo>
                  <a:lnTo>
                    <a:pt x="17059" y="28648"/>
                  </a:lnTo>
                  <a:lnTo>
                    <a:pt x="15997" y="35604"/>
                  </a:lnTo>
                  <a:lnTo>
                    <a:pt x="16614" y="36186"/>
                  </a:lnTo>
                  <a:lnTo>
                    <a:pt x="17734" y="35868"/>
                  </a:lnTo>
                  <a:lnTo>
                    <a:pt x="30944" y="27703"/>
                  </a:lnTo>
                  <a:lnTo>
                    <a:pt x="36135" y="21068"/>
                  </a:lnTo>
                  <a:lnTo>
                    <a:pt x="38913" y="13415"/>
                  </a:lnTo>
                  <a:lnTo>
                    <a:pt x="39653" y="9398"/>
                  </a:lnTo>
                  <a:lnTo>
                    <a:pt x="38736" y="6016"/>
                  </a:lnTo>
                  <a:lnTo>
                    <a:pt x="33952" y="375"/>
                  </a:lnTo>
                  <a:lnTo>
                    <a:pt x="30702" y="0"/>
                  </a:lnTo>
                  <a:lnTo>
                    <a:pt x="23328" y="3346"/>
                  </a:lnTo>
                  <a:lnTo>
                    <a:pt x="7870" y="23276"/>
                  </a:lnTo>
                  <a:lnTo>
                    <a:pt x="0" y="44782"/>
                  </a:lnTo>
                  <a:lnTo>
                    <a:pt x="1922" y="58056"/>
                  </a:lnTo>
                  <a:lnTo>
                    <a:pt x="4409" y="64559"/>
                  </a:lnTo>
                  <a:lnTo>
                    <a:pt x="12818" y="73667"/>
                  </a:lnTo>
                  <a:lnTo>
                    <a:pt x="18024" y="77083"/>
                  </a:lnTo>
                  <a:lnTo>
                    <a:pt x="24316" y="77950"/>
                  </a:lnTo>
                  <a:lnTo>
                    <a:pt x="38834" y="75149"/>
                  </a:lnTo>
                  <a:lnTo>
                    <a:pt x="62874" y="62268"/>
                  </a:lnTo>
                  <a:lnTo>
                    <a:pt x="102893" y="15914"/>
                  </a:lnTo>
                  <a:lnTo>
                    <a:pt x="108587" y="6695"/>
                  </a:lnTo>
                  <a:lnTo>
                    <a:pt x="109387" y="6330"/>
                  </a:lnTo>
                  <a:lnTo>
                    <a:pt x="109920" y="6792"/>
                  </a:lnTo>
                  <a:lnTo>
                    <a:pt x="105161" y="49588"/>
                  </a:lnTo>
                  <a:lnTo>
                    <a:pt x="105496" y="73196"/>
                  </a:lnTo>
                  <a:lnTo>
                    <a:pt x="108074" y="82209"/>
                  </a:lnTo>
                  <a:lnTo>
                    <a:pt x="111161" y="84895"/>
                  </a:lnTo>
                  <a:lnTo>
                    <a:pt x="120235" y="87879"/>
                  </a:lnTo>
                  <a:lnTo>
                    <a:pt x="133206" y="81679"/>
                  </a:lnTo>
                  <a:lnTo>
                    <a:pt x="146967" y="69516"/>
                  </a:lnTo>
                  <a:lnTo>
                    <a:pt x="175182" y="27126"/>
                  </a:lnTo>
                  <a:lnTo>
                    <a:pt x="187185" y="77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5262"/>
            <p:cNvSpPr/>
            <p:nvPr>
              <p:custDataLst>
                <p:tags r:id="rId110"/>
              </p:custDataLst>
            </p:nvPr>
          </p:nvSpPr>
          <p:spPr>
            <a:xfrm>
              <a:off x="10013950" y="2390579"/>
              <a:ext cx="196851" cy="308172"/>
            </a:xfrm>
            <a:custGeom>
              <a:avLst/>
              <a:gdLst/>
              <a:ahLst/>
              <a:cxnLst/>
              <a:rect l="0" t="0" r="0" b="0"/>
              <a:pathLst>
                <a:path w="196851" h="308172">
                  <a:moveTo>
                    <a:pt x="196850" y="3371"/>
                  </a:moveTo>
                  <a:lnTo>
                    <a:pt x="196850" y="3371"/>
                  </a:lnTo>
                  <a:lnTo>
                    <a:pt x="196850" y="0"/>
                  </a:lnTo>
                  <a:lnTo>
                    <a:pt x="196850" y="4646"/>
                  </a:lnTo>
                  <a:lnTo>
                    <a:pt x="178819" y="47733"/>
                  </a:lnTo>
                  <a:lnTo>
                    <a:pt x="156850" y="87998"/>
                  </a:lnTo>
                  <a:lnTo>
                    <a:pt x="128743" y="134117"/>
                  </a:lnTo>
                  <a:lnTo>
                    <a:pt x="97436" y="180719"/>
                  </a:lnTo>
                  <a:lnTo>
                    <a:pt x="64707" y="222598"/>
                  </a:lnTo>
                  <a:lnTo>
                    <a:pt x="36990" y="258614"/>
                  </a:lnTo>
                  <a:lnTo>
                    <a:pt x="0" y="3081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5263"/>
            <p:cNvSpPr/>
            <p:nvPr>
              <p:custDataLst>
                <p:tags r:id="rId111"/>
              </p:custDataLst>
            </p:nvPr>
          </p:nvSpPr>
          <p:spPr>
            <a:xfrm>
              <a:off x="9867900" y="2395779"/>
              <a:ext cx="194525" cy="264872"/>
            </a:xfrm>
            <a:custGeom>
              <a:avLst/>
              <a:gdLst/>
              <a:ahLst/>
              <a:cxnLst/>
              <a:rect l="0" t="0" r="0" b="0"/>
              <a:pathLst>
                <a:path w="194525" h="264872">
                  <a:moveTo>
                    <a:pt x="0" y="169621"/>
                  </a:moveTo>
                  <a:lnTo>
                    <a:pt x="0" y="169621"/>
                  </a:lnTo>
                  <a:lnTo>
                    <a:pt x="0" y="183927"/>
                  </a:lnTo>
                  <a:lnTo>
                    <a:pt x="1412" y="185508"/>
                  </a:lnTo>
                  <a:lnTo>
                    <a:pt x="6743" y="187265"/>
                  </a:lnTo>
                  <a:lnTo>
                    <a:pt x="21049" y="184883"/>
                  </a:lnTo>
                  <a:lnTo>
                    <a:pt x="30755" y="177815"/>
                  </a:lnTo>
                  <a:lnTo>
                    <a:pt x="45116" y="159402"/>
                  </a:lnTo>
                  <a:lnTo>
                    <a:pt x="49116" y="146446"/>
                  </a:lnTo>
                  <a:lnTo>
                    <a:pt x="47561" y="143588"/>
                  </a:lnTo>
                  <a:lnTo>
                    <a:pt x="44407" y="141682"/>
                  </a:lnTo>
                  <a:lnTo>
                    <a:pt x="40187" y="140412"/>
                  </a:lnTo>
                  <a:lnTo>
                    <a:pt x="35258" y="141681"/>
                  </a:lnTo>
                  <a:lnTo>
                    <a:pt x="24138" y="148737"/>
                  </a:lnTo>
                  <a:lnTo>
                    <a:pt x="15902" y="160809"/>
                  </a:lnTo>
                  <a:lnTo>
                    <a:pt x="10595" y="175582"/>
                  </a:lnTo>
                  <a:lnTo>
                    <a:pt x="8237" y="191556"/>
                  </a:lnTo>
                  <a:lnTo>
                    <a:pt x="10951" y="204300"/>
                  </a:lnTo>
                  <a:lnTo>
                    <a:pt x="13651" y="209673"/>
                  </a:lnTo>
                  <a:lnTo>
                    <a:pt x="22296" y="217526"/>
                  </a:lnTo>
                  <a:lnTo>
                    <a:pt x="27562" y="220607"/>
                  </a:lnTo>
                  <a:lnTo>
                    <a:pt x="39061" y="222150"/>
                  </a:lnTo>
                  <a:lnTo>
                    <a:pt x="45091" y="221574"/>
                  </a:lnTo>
                  <a:lnTo>
                    <a:pt x="70431" y="210649"/>
                  </a:lnTo>
                  <a:lnTo>
                    <a:pt x="100282" y="187265"/>
                  </a:lnTo>
                  <a:lnTo>
                    <a:pt x="128100" y="147881"/>
                  </a:lnTo>
                  <a:lnTo>
                    <a:pt x="147479" y="114803"/>
                  </a:lnTo>
                  <a:lnTo>
                    <a:pt x="167146" y="78935"/>
                  </a:lnTo>
                  <a:lnTo>
                    <a:pt x="185295" y="41827"/>
                  </a:lnTo>
                  <a:lnTo>
                    <a:pt x="193361" y="15457"/>
                  </a:lnTo>
                  <a:lnTo>
                    <a:pt x="194524" y="5462"/>
                  </a:lnTo>
                  <a:lnTo>
                    <a:pt x="192476" y="915"/>
                  </a:lnTo>
                  <a:lnTo>
                    <a:pt x="188290" y="0"/>
                  </a:lnTo>
                  <a:lnTo>
                    <a:pt x="182677" y="1507"/>
                  </a:lnTo>
                  <a:lnTo>
                    <a:pt x="157921" y="30596"/>
                  </a:lnTo>
                  <a:lnTo>
                    <a:pt x="140273" y="65028"/>
                  </a:lnTo>
                  <a:lnTo>
                    <a:pt x="125137" y="105496"/>
                  </a:lnTo>
                  <a:lnTo>
                    <a:pt x="116059" y="147001"/>
                  </a:lnTo>
                  <a:lnTo>
                    <a:pt x="109672" y="185203"/>
                  </a:lnTo>
                  <a:lnTo>
                    <a:pt x="105873" y="230917"/>
                  </a:lnTo>
                  <a:lnTo>
                    <a:pt x="108438" y="249780"/>
                  </a:lnTo>
                  <a:lnTo>
                    <a:pt x="111098" y="254811"/>
                  </a:lnTo>
                  <a:lnTo>
                    <a:pt x="120650" y="264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3" name="SMARTInkShape-Group1125"/>
          <p:cNvGrpSpPr/>
          <p:nvPr/>
        </p:nvGrpSpPr>
        <p:grpSpPr>
          <a:xfrm>
            <a:off x="7178082" y="2317750"/>
            <a:ext cx="2129076" cy="452088"/>
            <a:chOff x="7178082" y="2317750"/>
            <a:chExt cx="2129076" cy="452088"/>
          </a:xfrm>
        </p:grpSpPr>
        <p:sp>
          <p:nvSpPr>
            <p:cNvPr id="263" name="SMARTInkShape-5264"/>
            <p:cNvSpPr/>
            <p:nvPr>
              <p:custDataLst>
                <p:tags r:id="rId98"/>
              </p:custDataLst>
            </p:nvPr>
          </p:nvSpPr>
          <p:spPr>
            <a:xfrm>
              <a:off x="7532710" y="2332804"/>
              <a:ext cx="133280" cy="251637"/>
            </a:xfrm>
            <a:custGeom>
              <a:avLst/>
              <a:gdLst/>
              <a:ahLst/>
              <a:cxnLst/>
              <a:rect l="0" t="0" r="0" b="0"/>
              <a:pathLst>
                <a:path w="133280" h="251637">
                  <a:moveTo>
                    <a:pt x="68240" y="188146"/>
                  </a:moveTo>
                  <a:lnTo>
                    <a:pt x="68240" y="188146"/>
                  </a:lnTo>
                  <a:lnTo>
                    <a:pt x="74981" y="178033"/>
                  </a:lnTo>
                  <a:lnTo>
                    <a:pt x="76263" y="173643"/>
                  </a:lnTo>
                  <a:lnTo>
                    <a:pt x="75803" y="165002"/>
                  </a:lnTo>
                  <a:lnTo>
                    <a:pt x="73988" y="161428"/>
                  </a:lnTo>
                  <a:lnTo>
                    <a:pt x="68207" y="155575"/>
                  </a:lnTo>
                  <a:lnTo>
                    <a:pt x="57171" y="154385"/>
                  </a:lnTo>
                  <a:lnTo>
                    <a:pt x="42859" y="156913"/>
                  </a:lnTo>
                  <a:lnTo>
                    <a:pt x="27091" y="162741"/>
                  </a:lnTo>
                  <a:lnTo>
                    <a:pt x="12557" y="175679"/>
                  </a:lnTo>
                  <a:lnTo>
                    <a:pt x="5718" y="184068"/>
                  </a:lnTo>
                  <a:lnTo>
                    <a:pt x="0" y="200915"/>
                  </a:lnTo>
                  <a:lnTo>
                    <a:pt x="516" y="217105"/>
                  </a:lnTo>
                  <a:lnTo>
                    <a:pt x="5449" y="231355"/>
                  </a:lnTo>
                  <a:lnTo>
                    <a:pt x="14226" y="242863"/>
                  </a:lnTo>
                  <a:lnTo>
                    <a:pt x="19531" y="247908"/>
                  </a:lnTo>
                  <a:lnTo>
                    <a:pt x="25184" y="250565"/>
                  </a:lnTo>
                  <a:lnTo>
                    <a:pt x="37109" y="251636"/>
                  </a:lnTo>
                  <a:lnTo>
                    <a:pt x="53229" y="242234"/>
                  </a:lnTo>
                  <a:lnTo>
                    <a:pt x="80256" y="215226"/>
                  </a:lnTo>
                  <a:lnTo>
                    <a:pt x="104255" y="176649"/>
                  </a:lnTo>
                  <a:lnTo>
                    <a:pt x="116702" y="144230"/>
                  </a:lnTo>
                  <a:lnTo>
                    <a:pt x="124586" y="106304"/>
                  </a:lnTo>
                  <a:lnTo>
                    <a:pt x="130442" y="65929"/>
                  </a:lnTo>
                  <a:lnTo>
                    <a:pt x="133279" y="29405"/>
                  </a:lnTo>
                  <a:lnTo>
                    <a:pt x="129836" y="6117"/>
                  </a:lnTo>
                  <a:lnTo>
                    <a:pt x="126238" y="1176"/>
                  </a:lnTo>
                  <a:lnTo>
                    <a:pt x="121722" y="0"/>
                  </a:lnTo>
                  <a:lnTo>
                    <a:pt x="116594" y="1332"/>
                  </a:lnTo>
                  <a:lnTo>
                    <a:pt x="107135" y="14101"/>
                  </a:lnTo>
                  <a:lnTo>
                    <a:pt x="98932" y="36709"/>
                  </a:lnTo>
                  <a:lnTo>
                    <a:pt x="92935" y="70276"/>
                  </a:lnTo>
                  <a:lnTo>
                    <a:pt x="89799" y="106832"/>
                  </a:lnTo>
                  <a:lnTo>
                    <a:pt x="88405" y="142834"/>
                  </a:lnTo>
                  <a:lnTo>
                    <a:pt x="88326" y="189458"/>
                  </a:lnTo>
                  <a:lnTo>
                    <a:pt x="93640" y="2389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5265"/>
            <p:cNvSpPr/>
            <p:nvPr>
              <p:custDataLst>
                <p:tags r:id="rId99"/>
              </p:custDataLst>
            </p:nvPr>
          </p:nvSpPr>
          <p:spPr>
            <a:xfrm>
              <a:off x="7440312" y="2483422"/>
              <a:ext cx="59039" cy="126429"/>
            </a:xfrm>
            <a:custGeom>
              <a:avLst/>
              <a:gdLst/>
              <a:ahLst/>
              <a:cxnLst/>
              <a:rect l="0" t="0" r="0" b="0"/>
              <a:pathLst>
                <a:path w="59039" h="126429">
                  <a:moveTo>
                    <a:pt x="27288" y="12128"/>
                  </a:moveTo>
                  <a:lnTo>
                    <a:pt x="27288" y="12128"/>
                  </a:lnTo>
                  <a:lnTo>
                    <a:pt x="23917" y="12128"/>
                  </a:lnTo>
                  <a:lnTo>
                    <a:pt x="15079" y="18870"/>
                  </a:lnTo>
                  <a:lnTo>
                    <a:pt x="6894" y="33176"/>
                  </a:lnTo>
                  <a:lnTo>
                    <a:pt x="0" y="57562"/>
                  </a:lnTo>
                  <a:lnTo>
                    <a:pt x="1742" y="104358"/>
                  </a:lnTo>
                  <a:lnTo>
                    <a:pt x="3704" y="100391"/>
                  </a:lnTo>
                  <a:lnTo>
                    <a:pt x="16628" y="54850"/>
                  </a:lnTo>
                  <a:lnTo>
                    <a:pt x="31659" y="10620"/>
                  </a:lnTo>
                  <a:lnTo>
                    <a:pt x="38873" y="1345"/>
                  </a:lnTo>
                  <a:lnTo>
                    <a:pt x="41362" y="0"/>
                  </a:lnTo>
                  <a:lnTo>
                    <a:pt x="43020" y="515"/>
                  </a:lnTo>
                  <a:lnTo>
                    <a:pt x="44127" y="2269"/>
                  </a:lnTo>
                  <a:lnTo>
                    <a:pt x="37304" y="44194"/>
                  </a:lnTo>
                  <a:lnTo>
                    <a:pt x="34120" y="88091"/>
                  </a:lnTo>
                  <a:lnTo>
                    <a:pt x="35263" y="103745"/>
                  </a:lnTo>
                  <a:lnTo>
                    <a:pt x="40476" y="115406"/>
                  </a:lnTo>
                  <a:lnTo>
                    <a:pt x="43840" y="119080"/>
                  </a:lnTo>
                  <a:lnTo>
                    <a:pt x="59038" y="1264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5266"/>
            <p:cNvSpPr/>
            <p:nvPr>
              <p:custDataLst>
                <p:tags r:id="rId100"/>
              </p:custDataLst>
            </p:nvPr>
          </p:nvSpPr>
          <p:spPr>
            <a:xfrm>
              <a:off x="7306520" y="2460250"/>
              <a:ext cx="122981" cy="114519"/>
            </a:xfrm>
            <a:custGeom>
              <a:avLst/>
              <a:gdLst/>
              <a:ahLst/>
              <a:cxnLst/>
              <a:rect l="0" t="0" r="0" b="0"/>
              <a:pathLst>
                <a:path w="122981" h="114519">
                  <a:moveTo>
                    <a:pt x="27730" y="22600"/>
                  </a:moveTo>
                  <a:lnTo>
                    <a:pt x="27730" y="22600"/>
                  </a:lnTo>
                  <a:lnTo>
                    <a:pt x="18891" y="36906"/>
                  </a:lnTo>
                  <a:lnTo>
                    <a:pt x="18310" y="39898"/>
                  </a:lnTo>
                  <a:lnTo>
                    <a:pt x="19543" y="46986"/>
                  </a:lnTo>
                  <a:lnTo>
                    <a:pt x="21568" y="49441"/>
                  </a:lnTo>
                  <a:lnTo>
                    <a:pt x="27578" y="52168"/>
                  </a:lnTo>
                  <a:lnTo>
                    <a:pt x="42267" y="50332"/>
                  </a:lnTo>
                  <a:lnTo>
                    <a:pt x="60024" y="38578"/>
                  </a:lnTo>
                  <a:lnTo>
                    <a:pt x="66776" y="27585"/>
                  </a:lnTo>
                  <a:lnTo>
                    <a:pt x="69072" y="16349"/>
                  </a:lnTo>
                  <a:lnTo>
                    <a:pt x="67742" y="6651"/>
                  </a:lnTo>
                  <a:lnTo>
                    <a:pt x="64281" y="3501"/>
                  </a:lnTo>
                  <a:lnTo>
                    <a:pt x="52912" y="0"/>
                  </a:lnTo>
                  <a:lnTo>
                    <a:pt x="38452" y="4089"/>
                  </a:lnTo>
                  <a:lnTo>
                    <a:pt x="30643" y="8143"/>
                  </a:lnTo>
                  <a:lnTo>
                    <a:pt x="9544" y="30703"/>
                  </a:lnTo>
                  <a:lnTo>
                    <a:pt x="2009" y="49720"/>
                  </a:lnTo>
                  <a:lnTo>
                    <a:pt x="0" y="59730"/>
                  </a:lnTo>
                  <a:lnTo>
                    <a:pt x="1481" y="69225"/>
                  </a:lnTo>
                  <a:lnTo>
                    <a:pt x="10654" y="87302"/>
                  </a:lnTo>
                  <a:lnTo>
                    <a:pt x="26021" y="100980"/>
                  </a:lnTo>
                  <a:lnTo>
                    <a:pt x="45315" y="110353"/>
                  </a:lnTo>
                  <a:lnTo>
                    <a:pt x="68002" y="114518"/>
                  </a:lnTo>
                  <a:lnTo>
                    <a:pt x="122980" y="105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5267"/>
            <p:cNvSpPr/>
            <p:nvPr>
              <p:custDataLst>
                <p:tags r:id="rId101"/>
              </p:custDataLst>
            </p:nvPr>
          </p:nvSpPr>
          <p:spPr>
            <a:xfrm>
              <a:off x="7178082" y="2455323"/>
              <a:ext cx="90327" cy="314515"/>
            </a:xfrm>
            <a:custGeom>
              <a:avLst/>
              <a:gdLst/>
              <a:ahLst/>
              <a:cxnLst/>
              <a:rect l="0" t="0" r="0" b="0"/>
              <a:pathLst>
                <a:path w="90327" h="314515">
                  <a:moveTo>
                    <a:pt x="73618" y="27527"/>
                  </a:moveTo>
                  <a:lnTo>
                    <a:pt x="73618" y="27527"/>
                  </a:lnTo>
                  <a:lnTo>
                    <a:pt x="64829" y="13712"/>
                  </a:lnTo>
                  <a:lnTo>
                    <a:pt x="53845" y="3678"/>
                  </a:lnTo>
                  <a:lnTo>
                    <a:pt x="49852" y="1045"/>
                  </a:lnTo>
                  <a:lnTo>
                    <a:pt x="39772" y="0"/>
                  </a:lnTo>
                  <a:lnTo>
                    <a:pt x="34120" y="709"/>
                  </a:lnTo>
                  <a:lnTo>
                    <a:pt x="24078" y="7141"/>
                  </a:lnTo>
                  <a:lnTo>
                    <a:pt x="10492" y="24544"/>
                  </a:lnTo>
                  <a:lnTo>
                    <a:pt x="3228" y="39607"/>
                  </a:lnTo>
                  <a:lnTo>
                    <a:pt x="0" y="55709"/>
                  </a:lnTo>
                  <a:lnTo>
                    <a:pt x="550" y="61837"/>
                  </a:lnTo>
                  <a:lnTo>
                    <a:pt x="2329" y="66628"/>
                  </a:lnTo>
                  <a:lnTo>
                    <a:pt x="4925" y="70528"/>
                  </a:lnTo>
                  <a:lnTo>
                    <a:pt x="9479" y="73127"/>
                  </a:lnTo>
                  <a:lnTo>
                    <a:pt x="22063" y="76016"/>
                  </a:lnTo>
                  <a:lnTo>
                    <a:pt x="37064" y="73537"/>
                  </a:lnTo>
                  <a:lnTo>
                    <a:pt x="61375" y="62326"/>
                  </a:lnTo>
                  <a:lnTo>
                    <a:pt x="80809" y="47480"/>
                  </a:lnTo>
                  <a:lnTo>
                    <a:pt x="89154" y="36026"/>
                  </a:lnTo>
                  <a:lnTo>
                    <a:pt x="90326" y="33193"/>
                  </a:lnTo>
                  <a:lnTo>
                    <a:pt x="89695" y="32010"/>
                  </a:lnTo>
                  <a:lnTo>
                    <a:pt x="87863" y="31927"/>
                  </a:lnTo>
                  <a:lnTo>
                    <a:pt x="85232" y="32577"/>
                  </a:lnTo>
                  <a:lnTo>
                    <a:pt x="74785" y="50347"/>
                  </a:lnTo>
                  <a:lnTo>
                    <a:pt x="68752" y="94437"/>
                  </a:lnTo>
                  <a:lnTo>
                    <a:pt x="68413" y="140564"/>
                  </a:lnTo>
                  <a:lnTo>
                    <a:pt x="70834" y="175838"/>
                  </a:lnTo>
                  <a:lnTo>
                    <a:pt x="70499" y="210800"/>
                  </a:lnTo>
                  <a:lnTo>
                    <a:pt x="67998" y="243743"/>
                  </a:lnTo>
                  <a:lnTo>
                    <a:pt x="61213" y="283973"/>
                  </a:lnTo>
                  <a:lnTo>
                    <a:pt x="51877" y="302369"/>
                  </a:lnTo>
                  <a:lnTo>
                    <a:pt x="40671" y="311957"/>
                  </a:lnTo>
                  <a:lnTo>
                    <a:pt x="34720" y="314514"/>
                  </a:lnTo>
                  <a:lnTo>
                    <a:pt x="29340" y="313396"/>
                  </a:lnTo>
                  <a:lnTo>
                    <a:pt x="19603" y="304628"/>
                  </a:lnTo>
                  <a:lnTo>
                    <a:pt x="14333" y="287561"/>
                  </a:lnTo>
                  <a:lnTo>
                    <a:pt x="13402" y="263748"/>
                  </a:lnTo>
                  <a:lnTo>
                    <a:pt x="19401" y="220990"/>
                  </a:lnTo>
                  <a:lnTo>
                    <a:pt x="22818" y="1989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5268"/>
            <p:cNvSpPr/>
            <p:nvPr>
              <p:custDataLst>
                <p:tags r:id="rId102"/>
              </p:custDataLst>
            </p:nvPr>
          </p:nvSpPr>
          <p:spPr>
            <a:xfrm>
              <a:off x="7956550" y="2317750"/>
              <a:ext cx="171451" cy="304801"/>
            </a:xfrm>
            <a:custGeom>
              <a:avLst/>
              <a:gdLst/>
              <a:ahLst/>
              <a:cxnLst/>
              <a:rect l="0" t="0" r="0" b="0"/>
              <a:pathLst>
                <a:path w="171451" h="304801">
                  <a:moveTo>
                    <a:pt x="171450" y="0"/>
                  </a:moveTo>
                  <a:lnTo>
                    <a:pt x="171450" y="0"/>
                  </a:lnTo>
                  <a:lnTo>
                    <a:pt x="150727" y="42063"/>
                  </a:lnTo>
                  <a:lnTo>
                    <a:pt x="136840" y="76550"/>
                  </a:lnTo>
                  <a:lnTo>
                    <a:pt x="116557" y="120100"/>
                  </a:lnTo>
                  <a:lnTo>
                    <a:pt x="89667" y="167678"/>
                  </a:lnTo>
                  <a:lnTo>
                    <a:pt x="74595" y="192218"/>
                  </a:lnTo>
                  <a:lnTo>
                    <a:pt x="44678" y="238301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5269"/>
            <p:cNvSpPr/>
            <p:nvPr>
              <p:custDataLst>
                <p:tags r:id="rId103"/>
              </p:custDataLst>
            </p:nvPr>
          </p:nvSpPr>
          <p:spPr>
            <a:xfrm>
              <a:off x="7836782" y="2457450"/>
              <a:ext cx="107069" cy="139617"/>
            </a:xfrm>
            <a:custGeom>
              <a:avLst/>
              <a:gdLst/>
              <a:ahLst/>
              <a:cxnLst/>
              <a:rect l="0" t="0" r="0" b="0"/>
              <a:pathLst>
                <a:path w="107069" h="139617">
                  <a:moveTo>
                    <a:pt x="5468" y="12700"/>
                  </a:moveTo>
                  <a:lnTo>
                    <a:pt x="5468" y="12700"/>
                  </a:lnTo>
                  <a:lnTo>
                    <a:pt x="0" y="7233"/>
                  </a:lnTo>
                  <a:lnTo>
                    <a:pt x="11404" y="22008"/>
                  </a:lnTo>
                  <a:lnTo>
                    <a:pt x="35251" y="66248"/>
                  </a:lnTo>
                  <a:lnTo>
                    <a:pt x="41103" y="94574"/>
                  </a:lnTo>
                  <a:lnTo>
                    <a:pt x="38709" y="111178"/>
                  </a:lnTo>
                  <a:lnTo>
                    <a:pt x="29046" y="135712"/>
                  </a:lnTo>
                  <a:lnTo>
                    <a:pt x="26831" y="138453"/>
                  </a:lnTo>
                  <a:lnTo>
                    <a:pt x="24649" y="139574"/>
                  </a:lnTo>
                  <a:lnTo>
                    <a:pt x="22489" y="139616"/>
                  </a:lnTo>
                  <a:lnTo>
                    <a:pt x="21048" y="137527"/>
                  </a:lnTo>
                  <a:lnTo>
                    <a:pt x="19448" y="129562"/>
                  </a:lnTo>
                  <a:lnTo>
                    <a:pt x="25289" y="103065"/>
                  </a:lnTo>
                  <a:lnTo>
                    <a:pt x="46070" y="65031"/>
                  </a:lnTo>
                  <a:lnTo>
                    <a:pt x="81312" y="25854"/>
                  </a:lnTo>
                  <a:lnTo>
                    <a:pt x="1070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5270"/>
            <p:cNvSpPr/>
            <p:nvPr>
              <p:custDataLst>
                <p:tags r:id="rId104"/>
              </p:custDataLst>
            </p:nvPr>
          </p:nvSpPr>
          <p:spPr>
            <a:xfrm>
              <a:off x="7733911" y="2474531"/>
              <a:ext cx="70240" cy="93942"/>
            </a:xfrm>
            <a:custGeom>
              <a:avLst/>
              <a:gdLst/>
              <a:ahLst/>
              <a:cxnLst/>
              <a:rect l="0" t="0" r="0" b="0"/>
              <a:pathLst>
                <a:path w="70240" h="93942">
                  <a:moveTo>
                    <a:pt x="389" y="21019"/>
                  </a:moveTo>
                  <a:lnTo>
                    <a:pt x="389" y="21019"/>
                  </a:lnTo>
                  <a:lnTo>
                    <a:pt x="389" y="24390"/>
                  </a:lnTo>
                  <a:lnTo>
                    <a:pt x="1094" y="25383"/>
                  </a:lnTo>
                  <a:lnTo>
                    <a:pt x="2270" y="26045"/>
                  </a:lnTo>
                  <a:lnTo>
                    <a:pt x="3759" y="26486"/>
                  </a:lnTo>
                  <a:lnTo>
                    <a:pt x="15969" y="23736"/>
                  </a:lnTo>
                  <a:lnTo>
                    <a:pt x="32992" y="15082"/>
                  </a:lnTo>
                  <a:lnTo>
                    <a:pt x="39573" y="9444"/>
                  </a:lnTo>
                  <a:lnTo>
                    <a:pt x="41328" y="6952"/>
                  </a:lnTo>
                  <a:lnTo>
                    <a:pt x="41793" y="4585"/>
                  </a:lnTo>
                  <a:lnTo>
                    <a:pt x="41397" y="2302"/>
                  </a:lnTo>
                  <a:lnTo>
                    <a:pt x="40428" y="74"/>
                  </a:lnTo>
                  <a:lnTo>
                    <a:pt x="38370" y="0"/>
                  </a:lnTo>
                  <a:lnTo>
                    <a:pt x="32321" y="3681"/>
                  </a:lnTo>
                  <a:lnTo>
                    <a:pt x="17611" y="17058"/>
                  </a:lnTo>
                  <a:lnTo>
                    <a:pt x="3218" y="41169"/>
                  </a:lnTo>
                  <a:lnTo>
                    <a:pt x="0" y="58667"/>
                  </a:lnTo>
                  <a:lnTo>
                    <a:pt x="130" y="67284"/>
                  </a:lnTo>
                  <a:lnTo>
                    <a:pt x="2333" y="74440"/>
                  </a:lnTo>
                  <a:lnTo>
                    <a:pt x="10425" y="86155"/>
                  </a:lnTo>
                  <a:lnTo>
                    <a:pt x="21078" y="92301"/>
                  </a:lnTo>
                  <a:lnTo>
                    <a:pt x="26879" y="93941"/>
                  </a:lnTo>
                  <a:lnTo>
                    <a:pt x="42737" y="90118"/>
                  </a:lnTo>
                  <a:lnTo>
                    <a:pt x="70239" y="781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5271"/>
            <p:cNvSpPr/>
            <p:nvPr>
              <p:custDataLst>
                <p:tags r:id="rId105"/>
              </p:custDataLst>
            </p:nvPr>
          </p:nvSpPr>
          <p:spPr>
            <a:xfrm>
              <a:off x="8198095" y="2508280"/>
              <a:ext cx="126756" cy="120729"/>
            </a:xfrm>
            <a:custGeom>
              <a:avLst/>
              <a:gdLst/>
              <a:ahLst/>
              <a:cxnLst/>
              <a:rect l="0" t="0" r="0" b="0"/>
              <a:pathLst>
                <a:path w="126756" h="120729">
                  <a:moveTo>
                    <a:pt x="6105" y="19020"/>
                  </a:moveTo>
                  <a:lnTo>
                    <a:pt x="6105" y="19020"/>
                  </a:lnTo>
                  <a:lnTo>
                    <a:pt x="2734" y="19020"/>
                  </a:lnTo>
                  <a:lnTo>
                    <a:pt x="1741" y="19726"/>
                  </a:lnTo>
                  <a:lnTo>
                    <a:pt x="1079" y="20902"/>
                  </a:lnTo>
                  <a:lnTo>
                    <a:pt x="637" y="22391"/>
                  </a:lnTo>
                  <a:lnTo>
                    <a:pt x="3387" y="34600"/>
                  </a:lnTo>
                  <a:lnTo>
                    <a:pt x="6410" y="38579"/>
                  </a:lnTo>
                  <a:lnTo>
                    <a:pt x="15412" y="44882"/>
                  </a:lnTo>
                  <a:lnTo>
                    <a:pt x="35751" y="52396"/>
                  </a:lnTo>
                  <a:lnTo>
                    <a:pt x="63023" y="52349"/>
                  </a:lnTo>
                  <a:lnTo>
                    <a:pt x="77498" y="45827"/>
                  </a:lnTo>
                  <a:lnTo>
                    <a:pt x="87225" y="36579"/>
                  </a:lnTo>
                  <a:lnTo>
                    <a:pt x="91547" y="27765"/>
                  </a:lnTo>
                  <a:lnTo>
                    <a:pt x="91289" y="22733"/>
                  </a:lnTo>
                  <a:lnTo>
                    <a:pt x="87238" y="11498"/>
                  </a:lnTo>
                  <a:lnTo>
                    <a:pt x="76970" y="3212"/>
                  </a:lnTo>
                  <a:lnTo>
                    <a:pt x="70282" y="15"/>
                  </a:lnTo>
                  <a:lnTo>
                    <a:pt x="63001" y="0"/>
                  </a:lnTo>
                  <a:lnTo>
                    <a:pt x="47385" y="5628"/>
                  </a:lnTo>
                  <a:lnTo>
                    <a:pt x="22726" y="24067"/>
                  </a:lnTo>
                  <a:lnTo>
                    <a:pt x="4288" y="54147"/>
                  </a:lnTo>
                  <a:lnTo>
                    <a:pt x="123" y="73908"/>
                  </a:lnTo>
                  <a:lnTo>
                    <a:pt x="0" y="83129"/>
                  </a:lnTo>
                  <a:lnTo>
                    <a:pt x="3446" y="91392"/>
                  </a:lnTo>
                  <a:lnTo>
                    <a:pt x="16683" y="106219"/>
                  </a:lnTo>
                  <a:lnTo>
                    <a:pt x="38088" y="116101"/>
                  </a:lnTo>
                  <a:lnTo>
                    <a:pt x="64770" y="120728"/>
                  </a:lnTo>
                  <a:lnTo>
                    <a:pt x="105880" y="116811"/>
                  </a:lnTo>
                  <a:lnTo>
                    <a:pt x="126755" y="1142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5272"/>
            <p:cNvSpPr/>
            <p:nvPr>
              <p:custDataLst>
                <p:tags r:id="rId106"/>
              </p:custDataLst>
            </p:nvPr>
          </p:nvSpPr>
          <p:spPr>
            <a:xfrm>
              <a:off x="8307092" y="2334463"/>
              <a:ext cx="735309" cy="300704"/>
            </a:xfrm>
            <a:custGeom>
              <a:avLst/>
              <a:gdLst/>
              <a:ahLst/>
              <a:cxnLst/>
              <a:rect l="0" t="0" r="0" b="0"/>
              <a:pathLst>
                <a:path w="735309" h="300704">
                  <a:moveTo>
                    <a:pt x="119358" y="218237"/>
                  </a:moveTo>
                  <a:lnTo>
                    <a:pt x="119358" y="218237"/>
                  </a:lnTo>
                  <a:lnTo>
                    <a:pt x="96753" y="213211"/>
                  </a:lnTo>
                  <a:lnTo>
                    <a:pt x="58997" y="215519"/>
                  </a:lnTo>
                  <a:lnTo>
                    <a:pt x="39144" y="224555"/>
                  </a:lnTo>
                  <a:lnTo>
                    <a:pt x="21618" y="238684"/>
                  </a:lnTo>
                  <a:lnTo>
                    <a:pt x="6773" y="256723"/>
                  </a:lnTo>
                  <a:lnTo>
                    <a:pt x="646" y="272736"/>
                  </a:lnTo>
                  <a:lnTo>
                    <a:pt x="0" y="279970"/>
                  </a:lnTo>
                  <a:lnTo>
                    <a:pt x="2390" y="286203"/>
                  </a:lnTo>
                  <a:lnTo>
                    <a:pt x="12575" y="296892"/>
                  </a:lnTo>
                  <a:lnTo>
                    <a:pt x="28390" y="300703"/>
                  </a:lnTo>
                  <a:lnTo>
                    <a:pt x="47178" y="299338"/>
                  </a:lnTo>
                  <a:lnTo>
                    <a:pt x="67288" y="294028"/>
                  </a:lnTo>
                  <a:lnTo>
                    <a:pt x="86103" y="281320"/>
                  </a:lnTo>
                  <a:lnTo>
                    <a:pt x="102461" y="263208"/>
                  </a:lnTo>
                  <a:lnTo>
                    <a:pt x="114436" y="241046"/>
                  </a:lnTo>
                  <a:lnTo>
                    <a:pt x="122368" y="198027"/>
                  </a:lnTo>
                  <a:lnTo>
                    <a:pt x="124224" y="160336"/>
                  </a:lnTo>
                  <a:lnTo>
                    <a:pt x="123637" y="119126"/>
                  </a:lnTo>
                  <a:lnTo>
                    <a:pt x="118673" y="79643"/>
                  </a:lnTo>
                  <a:lnTo>
                    <a:pt x="111315" y="48682"/>
                  </a:lnTo>
                  <a:lnTo>
                    <a:pt x="108352" y="45228"/>
                  </a:lnTo>
                  <a:lnTo>
                    <a:pt x="104964" y="44337"/>
                  </a:lnTo>
                  <a:lnTo>
                    <a:pt x="101296" y="45153"/>
                  </a:lnTo>
                  <a:lnTo>
                    <a:pt x="86019" y="69900"/>
                  </a:lnTo>
                  <a:lnTo>
                    <a:pt x="79846" y="100569"/>
                  </a:lnTo>
                  <a:lnTo>
                    <a:pt x="77808" y="137718"/>
                  </a:lnTo>
                  <a:lnTo>
                    <a:pt x="79254" y="177747"/>
                  </a:lnTo>
                  <a:lnTo>
                    <a:pt x="86012" y="211530"/>
                  </a:lnTo>
                  <a:lnTo>
                    <a:pt x="99834" y="250587"/>
                  </a:lnTo>
                  <a:lnTo>
                    <a:pt x="117147" y="282326"/>
                  </a:lnTo>
                  <a:lnTo>
                    <a:pt x="120706" y="285657"/>
                  </a:lnTo>
                  <a:lnTo>
                    <a:pt x="123784" y="287173"/>
                  </a:lnTo>
                  <a:lnTo>
                    <a:pt x="126543" y="287477"/>
                  </a:lnTo>
                  <a:lnTo>
                    <a:pt x="129086" y="285564"/>
                  </a:lnTo>
                  <a:lnTo>
                    <a:pt x="151615" y="242560"/>
                  </a:lnTo>
                  <a:lnTo>
                    <a:pt x="161399" y="219671"/>
                  </a:lnTo>
                  <a:lnTo>
                    <a:pt x="161496" y="217781"/>
                  </a:lnTo>
                  <a:lnTo>
                    <a:pt x="160855" y="217228"/>
                  </a:lnTo>
                  <a:lnTo>
                    <a:pt x="159724" y="217564"/>
                  </a:lnTo>
                  <a:lnTo>
                    <a:pt x="157906" y="239088"/>
                  </a:lnTo>
                  <a:lnTo>
                    <a:pt x="159001" y="264475"/>
                  </a:lnTo>
                  <a:lnTo>
                    <a:pt x="164258" y="276652"/>
                  </a:lnTo>
                  <a:lnTo>
                    <a:pt x="178523" y="291441"/>
                  </a:lnTo>
                  <a:lnTo>
                    <a:pt x="184201" y="293851"/>
                  </a:lnTo>
                  <a:lnTo>
                    <a:pt x="196155" y="294647"/>
                  </a:lnTo>
                  <a:lnTo>
                    <a:pt x="200894" y="292460"/>
                  </a:lnTo>
                  <a:lnTo>
                    <a:pt x="208043" y="284386"/>
                  </a:lnTo>
                  <a:lnTo>
                    <a:pt x="222870" y="240824"/>
                  </a:lnTo>
                  <a:lnTo>
                    <a:pt x="230795" y="219772"/>
                  </a:lnTo>
                  <a:lnTo>
                    <a:pt x="231750" y="218554"/>
                  </a:lnTo>
                  <a:lnTo>
                    <a:pt x="232386" y="218449"/>
                  </a:lnTo>
                  <a:lnTo>
                    <a:pt x="228078" y="244770"/>
                  </a:lnTo>
                  <a:lnTo>
                    <a:pt x="231413" y="256841"/>
                  </a:lnTo>
                  <a:lnTo>
                    <a:pt x="237599" y="267850"/>
                  </a:lnTo>
                  <a:lnTo>
                    <a:pt x="245052" y="275095"/>
                  </a:lnTo>
                  <a:lnTo>
                    <a:pt x="249014" y="276603"/>
                  </a:lnTo>
                  <a:lnTo>
                    <a:pt x="257181" y="276398"/>
                  </a:lnTo>
                  <a:lnTo>
                    <a:pt x="273084" y="265573"/>
                  </a:lnTo>
                  <a:lnTo>
                    <a:pt x="313345" y="223891"/>
                  </a:lnTo>
                  <a:lnTo>
                    <a:pt x="343817" y="192876"/>
                  </a:lnTo>
                  <a:lnTo>
                    <a:pt x="347315" y="190746"/>
                  </a:lnTo>
                  <a:lnTo>
                    <a:pt x="349645" y="190032"/>
                  </a:lnTo>
                  <a:lnTo>
                    <a:pt x="351200" y="190262"/>
                  </a:lnTo>
                  <a:lnTo>
                    <a:pt x="352235" y="191120"/>
                  </a:lnTo>
                  <a:lnTo>
                    <a:pt x="357625" y="223267"/>
                  </a:lnTo>
                  <a:lnTo>
                    <a:pt x="359342" y="225823"/>
                  </a:lnTo>
                  <a:lnTo>
                    <a:pt x="365858" y="230264"/>
                  </a:lnTo>
                  <a:lnTo>
                    <a:pt x="366241" y="229783"/>
                  </a:lnTo>
                  <a:lnTo>
                    <a:pt x="366667" y="227366"/>
                  </a:lnTo>
                  <a:lnTo>
                    <a:pt x="363537" y="218668"/>
                  </a:lnTo>
                  <a:lnTo>
                    <a:pt x="356292" y="213019"/>
                  </a:lnTo>
                  <a:lnTo>
                    <a:pt x="351397" y="210525"/>
                  </a:lnTo>
                  <a:lnTo>
                    <a:pt x="346017" y="210274"/>
                  </a:lnTo>
                  <a:lnTo>
                    <a:pt x="334394" y="213757"/>
                  </a:lnTo>
                  <a:lnTo>
                    <a:pt x="315952" y="227023"/>
                  </a:lnTo>
                  <a:lnTo>
                    <a:pt x="307157" y="240251"/>
                  </a:lnTo>
                  <a:lnTo>
                    <a:pt x="303823" y="247730"/>
                  </a:lnTo>
                  <a:lnTo>
                    <a:pt x="303013" y="254832"/>
                  </a:lnTo>
                  <a:lnTo>
                    <a:pt x="305875" y="268368"/>
                  </a:lnTo>
                  <a:lnTo>
                    <a:pt x="318790" y="287889"/>
                  </a:lnTo>
                  <a:lnTo>
                    <a:pt x="333819" y="295054"/>
                  </a:lnTo>
                  <a:lnTo>
                    <a:pt x="353668" y="297533"/>
                  </a:lnTo>
                  <a:lnTo>
                    <a:pt x="391903" y="294257"/>
                  </a:lnTo>
                  <a:lnTo>
                    <a:pt x="429655" y="283251"/>
                  </a:lnTo>
                  <a:lnTo>
                    <a:pt x="472490" y="254964"/>
                  </a:lnTo>
                  <a:lnTo>
                    <a:pt x="487267" y="240204"/>
                  </a:lnTo>
                  <a:lnTo>
                    <a:pt x="490219" y="234293"/>
                  </a:lnTo>
                  <a:lnTo>
                    <a:pt x="491482" y="228941"/>
                  </a:lnTo>
                  <a:lnTo>
                    <a:pt x="489502" y="226078"/>
                  </a:lnTo>
                  <a:lnTo>
                    <a:pt x="485360" y="224876"/>
                  </a:lnTo>
                  <a:lnTo>
                    <a:pt x="479776" y="224780"/>
                  </a:lnTo>
                  <a:lnTo>
                    <a:pt x="455062" y="234757"/>
                  </a:lnTo>
                  <a:lnTo>
                    <a:pt x="432139" y="251119"/>
                  </a:lnTo>
                  <a:lnTo>
                    <a:pt x="428068" y="256386"/>
                  </a:lnTo>
                  <a:lnTo>
                    <a:pt x="426059" y="261308"/>
                  </a:lnTo>
                  <a:lnTo>
                    <a:pt x="425425" y="266001"/>
                  </a:lnTo>
                  <a:lnTo>
                    <a:pt x="426413" y="269835"/>
                  </a:lnTo>
                  <a:lnTo>
                    <a:pt x="431275" y="275977"/>
                  </a:lnTo>
                  <a:lnTo>
                    <a:pt x="435253" y="277191"/>
                  </a:lnTo>
                  <a:lnTo>
                    <a:pt x="450963" y="275530"/>
                  </a:lnTo>
                  <a:lnTo>
                    <a:pt x="471471" y="268647"/>
                  </a:lnTo>
                  <a:lnTo>
                    <a:pt x="474751" y="266660"/>
                  </a:lnTo>
                  <a:lnTo>
                    <a:pt x="477642" y="266041"/>
                  </a:lnTo>
                  <a:lnTo>
                    <a:pt x="480276" y="266334"/>
                  </a:lnTo>
                  <a:lnTo>
                    <a:pt x="485081" y="268541"/>
                  </a:lnTo>
                  <a:lnTo>
                    <a:pt x="491755" y="273045"/>
                  </a:lnTo>
                  <a:lnTo>
                    <a:pt x="496064" y="274346"/>
                  </a:lnTo>
                  <a:lnTo>
                    <a:pt x="524152" y="259973"/>
                  </a:lnTo>
                  <a:lnTo>
                    <a:pt x="549190" y="240716"/>
                  </a:lnTo>
                  <a:lnTo>
                    <a:pt x="575191" y="207023"/>
                  </a:lnTo>
                  <a:lnTo>
                    <a:pt x="594765" y="175153"/>
                  </a:lnTo>
                  <a:lnTo>
                    <a:pt x="615225" y="136059"/>
                  </a:lnTo>
                  <a:lnTo>
                    <a:pt x="635371" y="94225"/>
                  </a:lnTo>
                  <a:lnTo>
                    <a:pt x="653732" y="54465"/>
                  </a:lnTo>
                  <a:lnTo>
                    <a:pt x="669822" y="13235"/>
                  </a:lnTo>
                  <a:lnTo>
                    <a:pt x="670485" y="6075"/>
                  </a:lnTo>
                  <a:lnTo>
                    <a:pt x="668809" y="2007"/>
                  </a:lnTo>
                  <a:lnTo>
                    <a:pt x="665576" y="0"/>
                  </a:lnTo>
                  <a:lnTo>
                    <a:pt x="652575" y="10941"/>
                  </a:lnTo>
                  <a:lnTo>
                    <a:pt x="623541" y="54275"/>
                  </a:lnTo>
                  <a:lnTo>
                    <a:pt x="602377" y="97387"/>
                  </a:lnTo>
                  <a:lnTo>
                    <a:pt x="585916" y="144770"/>
                  </a:lnTo>
                  <a:lnTo>
                    <a:pt x="575308" y="188407"/>
                  </a:lnTo>
                  <a:lnTo>
                    <a:pt x="569653" y="226852"/>
                  </a:lnTo>
                  <a:lnTo>
                    <a:pt x="571141" y="270179"/>
                  </a:lnTo>
                  <a:lnTo>
                    <a:pt x="576738" y="289300"/>
                  </a:lnTo>
                  <a:lnTo>
                    <a:pt x="580909" y="294540"/>
                  </a:lnTo>
                  <a:lnTo>
                    <a:pt x="585809" y="297328"/>
                  </a:lnTo>
                  <a:lnTo>
                    <a:pt x="591193" y="298481"/>
                  </a:lnTo>
                  <a:lnTo>
                    <a:pt x="604699" y="294117"/>
                  </a:lnTo>
                  <a:lnTo>
                    <a:pt x="612252" y="289991"/>
                  </a:lnTo>
                  <a:lnTo>
                    <a:pt x="622525" y="277879"/>
                  </a:lnTo>
                  <a:lnTo>
                    <a:pt x="628738" y="262384"/>
                  </a:lnTo>
                  <a:lnTo>
                    <a:pt x="631498" y="243737"/>
                  </a:lnTo>
                  <a:lnTo>
                    <a:pt x="625200" y="223691"/>
                  </a:lnTo>
                  <a:lnTo>
                    <a:pt x="612993" y="204433"/>
                  </a:lnTo>
                  <a:lnTo>
                    <a:pt x="585924" y="178586"/>
                  </a:lnTo>
                  <a:lnTo>
                    <a:pt x="577193" y="171687"/>
                  </a:lnTo>
                  <a:lnTo>
                    <a:pt x="573312" y="166268"/>
                  </a:lnTo>
                  <a:lnTo>
                    <a:pt x="574394" y="165247"/>
                  </a:lnTo>
                  <a:lnTo>
                    <a:pt x="593221" y="168677"/>
                  </a:lnTo>
                  <a:lnTo>
                    <a:pt x="636477" y="173820"/>
                  </a:lnTo>
                  <a:lnTo>
                    <a:pt x="676711" y="182536"/>
                  </a:lnTo>
                  <a:lnTo>
                    <a:pt x="681427" y="186676"/>
                  </a:lnTo>
                  <a:lnTo>
                    <a:pt x="686666" y="198800"/>
                  </a:lnTo>
                  <a:lnTo>
                    <a:pt x="685231" y="213597"/>
                  </a:lnTo>
                  <a:lnTo>
                    <a:pt x="675432" y="257398"/>
                  </a:lnTo>
                  <a:lnTo>
                    <a:pt x="677660" y="281624"/>
                  </a:lnTo>
                  <a:lnTo>
                    <a:pt x="678532" y="282367"/>
                  </a:lnTo>
                  <a:lnTo>
                    <a:pt x="679818" y="281451"/>
                  </a:lnTo>
                  <a:lnTo>
                    <a:pt x="683834" y="274555"/>
                  </a:lnTo>
                  <a:lnTo>
                    <a:pt x="705280" y="228179"/>
                  </a:lnTo>
                  <a:lnTo>
                    <a:pt x="723119" y="188649"/>
                  </a:lnTo>
                  <a:lnTo>
                    <a:pt x="735308" y="1610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5273"/>
            <p:cNvSpPr/>
            <p:nvPr>
              <p:custDataLst>
                <p:tags r:id="rId107"/>
              </p:custDataLst>
            </p:nvPr>
          </p:nvSpPr>
          <p:spPr>
            <a:xfrm>
              <a:off x="9069885" y="2507034"/>
              <a:ext cx="237273" cy="121867"/>
            </a:xfrm>
            <a:custGeom>
              <a:avLst/>
              <a:gdLst/>
              <a:ahLst/>
              <a:cxnLst/>
              <a:rect l="0" t="0" r="0" b="0"/>
              <a:pathLst>
                <a:path w="237273" h="121867">
                  <a:moveTo>
                    <a:pt x="42365" y="39316"/>
                  </a:moveTo>
                  <a:lnTo>
                    <a:pt x="42365" y="39316"/>
                  </a:lnTo>
                  <a:lnTo>
                    <a:pt x="42365" y="32574"/>
                  </a:lnTo>
                  <a:lnTo>
                    <a:pt x="40953" y="30588"/>
                  </a:lnTo>
                  <a:lnTo>
                    <a:pt x="38602" y="29264"/>
                  </a:lnTo>
                  <a:lnTo>
                    <a:pt x="35622" y="28381"/>
                  </a:lnTo>
                  <a:lnTo>
                    <a:pt x="24788" y="33045"/>
                  </a:lnTo>
                  <a:lnTo>
                    <a:pt x="17947" y="37252"/>
                  </a:lnTo>
                  <a:lnTo>
                    <a:pt x="8464" y="49452"/>
                  </a:lnTo>
                  <a:lnTo>
                    <a:pt x="2605" y="64282"/>
                  </a:lnTo>
                  <a:lnTo>
                    <a:pt x="0" y="80281"/>
                  </a:lnTo>
                  <a:lnTo>
                    <a:pt x="2605" y="93036"/>
                  </a:lnTo>
                  <a:lnTo>
                    <a:pt x="5273" y="98412"/>
                  </a:lnTo>
                  <a:lnTo>
                    <a:pt x="8466" y="101997"/>
                  </a:lnTo>
                  <a:lnTo>
                    <a:pt x="15774" y="105980"/>
                  </a:lnTo>
                  <a:lnTo>
                    <a:pt x="18993" y="106336"/>
                  </a:lnTo>
                  <a:lnTo>
                    <a:pt x="24452" y="104851"/>
                  </a:lnTo>
                  <a:lnTo>
                    <a:pt x="34863" y="96677"/>
                  </a:lnTo>
                  <a:lnTo>
                    <a:pt x="43512" y="81947"/>
                  </a:lnTo>
                  <a:lnTo>
                    <a:pt x="57097" y="43410"/>
                  </a:lnTo>
                  <a:lnTo>
                    <a:pt x="63259" y="35726"/>
                  </a:lnTo>
                  <a:lnTo>
                    <a:pt x="66876" y="32689"/>
                  </a:lnTo>
                  <a:lnTo>
                    <a:pt x="70701" y="31371"/>
                  </a:lnTo>
                  <a:lnTo>
                    <a:pt x="91156" y="32616"/>
                  </a:lnTo>
                  <a:lnTo>
                    <a:pt x="93942" y="33438"/>
                  </a:lnTo>
                  <a:lnTo>
                    <a:pt x="95800" y="34692"/>
                  </a:lnTo>
                  <a:lnTo>
                    <a:pt x="97038" y="36233"/>
                  </a:lnTo>
                  <a:lnTo>
                    <a:pt x="100294" y="37946"/>
                  </a:lnTo>
                  <a:lnTo>
                    <a:pt x="102151" y="38402"/>
                  </a:lnTo>
                  <a:lnTo>
                    <a:pt x="103390" y="39413"/>
                  </a:lnTo>
                  <a:lnTo>
                    <a:pt x="104765" y="42416"/>
                  </a:lnTo>
                  <a:lnTo>
                    <a:pt x="110210" y="89043"/>
                  </a:lnTo>
                  <a:lnTo>
                    <a:pt x="111324" y="96224"/>
                  </a:lnTo>
                  <a:lnTo>
                    <a:pt x="112327" y="98422"/>
                  </a:lnTo>
                  <a:lnTo>
                    <a:pt x="113701" y="99886"/>
                  </a:lnTo>
                  <a:lnTo>
                    <a:pt x="115322" y="100863"/>
                  </a:lnTo>
                  <a:lnTo>
                    <a:pt x="116403" y="100808"/>
                  </a:lnTo>
                  <a:lnTo>
                    <a:pt x="117124" y="100066"/>
                  </a:lnTo>
                  <a:lnTo>
                    <a:pt x="117606" y="98866"/>
                  </a:lnTo>
                  <a:lnTo>
                    <a:pt x="151001" y="58338"/>
                  </a:lnTo>
                  <a:lnTo>
                    <a:pt x="177733" y="23187"/>
                  </a:lnTo>
                  <a:lnTo>
                    <a:pt x="203238" y="2185"/>
                  </a:lnTo>
                  <a:lnTo>
                    <a:pt x="214759" y="0"/>
                  </a:lnTo>
                  <a:lnTo>
                    <a:pt x="220794" y="406"/>
                  </a:lnTo>
                  <a:lnTo>
                    <a:pt x="225521" y="3498"/>
                  </a:lnTo>
                  <a:lnTo>
                    <a:pt x="232658" y="14460"/>
                  </a:lnTo>
                  <a:lnTo>
                    <a:pt x="237272" y="43240"/>
                  </a:lnTo>
                  <a:lnTo>
                    <a:pt x="233761" y="85116"/>
                  </a:lnTo>
                  <a:lnTo>
                    <a:pt x="226515" y="1218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4" name="SMARTInkShape-5274"/>
          <p:cNvSpPr/>
          <p:nvPr>
            <p:custDataLst>
              <p:tags r:id="rId2"/>
            </p:custDataLst>
          </p:nvPr>
        </p:nvSpPr>
        <p:spPr>
          <a:xfrm>
            <a:off x="6430539" y="2393813"/>
            <a:ext cx="256826" cy="144500"/>
          </a:xfrm>
          <a:custGeom>
            <a:avLst/>
            <a:gdLst/>
            <a:ahLst/>
            <a:cxnLst/>
            <a:rect l="0" t="0" r="0" b="0"/>
            <a:pathLst>
              <a:path w="256826" h="144500">
                <a:moveTo>
                  <a:pt x="90911" y="69987"/>
                </a:moveTo>
                <a:lnTo>
                  <a:pt x="90911" y="69987"/>
                </a:lnTo>
                <a:lnTo>
                  <a:pt x="94281" y="63245"/>
                </a:lnTo>
                <a:lnTo>
                  <a:pt x="94056" y="56172"/>
                </a:lnTo>
                <a:lnTo>
                  <a:pt x="93007" y="52310"/>
                </a:lnTo>
                <a:lnTo>
                  <a:pt x="93191" y="18750"/>
                </a:lnTo>
                <a:lnTo>
                  <a:pt x="86279" y="8174"/>
                </a:lnTo>
                <a:lnTo>
                  <a:pt x="81474" y="3378"/>
                </a:lnTo>
                <a:lnTo>
                  <a:pt x="75448" y="887"/>
                </a:lnTo>
                <a:lnTo>
                  <a:pt x="61225" y="0"/>
                </a:lnTo>
                <a:lnTo>
                  <a:pt x="43615" y="9483"/>
                </a:lnTo>
                <a:lnTo>
                  <a:pt x="25441" y="26869"/>
                </a:lnTo>
                <a:lnTo>
                  <a:pt x="10307" y="51058"/>
                </a:lnTo>
                <a:lnTo>
                  <a:pt x="0" y="89073"/>
                </a:lnTo>
                <a:lnTo>
                  <a:pt x="3234" y="112571"/>
                </a:lnTo>
                <a:lnTo>
                  <a:pt x="7060" y="123777"/>
                </a:lnTo>
                <a:lnTo>
                  <a:pt x="13138" y="131952"/>
                </a:lnTo>
                <a:lnTo>
                  <a:pt x="29298" y="142918"/>
                </a:lnTo>
                <a:lnTo>
                  <a:pt x="50122" y="144499"/>
                </a:lnTo>
                <a:lnTo>
                  <a:pt x="61602" y="142945"/>
                </a:lnTo>
                <a:lnTo>
                  <a:pt x="83763" y="131811"/>
                </a:lnTo>
                <a:lnTo>
                  <a:pt x="101846" y="115808"/>
                </a:lnTo>
                <a:lnTo>
                  <a:pt x="109881" y="99289"/>
                </a:lnTo>
                <a:lnTo>
                  <a:pt x="109690" y="78777"/>
                </a:lnTo>
                <a:lnTo>
                  <a:pt x="107663" y="67380"/>
                </a:lnTo>
                <a:lnTo>
                  <a:pt x="97886" y="49073"/>
                </a:lnTo>
                <a:lnTo>
                  <a:pt x="91328" y="41228"/>
                </a:lnTo>
                <a:lnTo>
                  <a:pt x="76514" y="32511"/>
                </a:lnTo>
                <a:lnTo>
                  <a:pt x="68613" y="30186"/>
                </a:lnTo>
                <a:lnTo>
                  <a:pt x="54190" y="31366"/>
                </a:lnTo>
                <a:lnTo>
                  <a:pt x="47380" y="33656"/>
                </a:lnTo>
                <a:lnTo>
                  <a:pt x="42135" y="38005"/>
                </a:lnTo>
                <a:lnTo>
                  <a:pt x="34425" y="50364"/>
                </a:lnTo>
                <a:lnTo>
                  <a:pt x="34203" y="57610"/>
                </a:lnTo>
                <a:lnTo>
                  <a:pt x="39603" y="73188"/>
                </a:lnTo>
                <a:lnTo>
                  <a:pt x="45416" y="78471"/>
                </a:lnTo>
                <a:lnTo>
                  <a:pt x="61284" y="84341"/>
                </a:lnTo>
                <a:lnTo>
                  <a:pt x="96792" y="84275"/>
                </a:lnTo>
                <a:lnTo>
                  <a:pt x="128480" y="73044"/>
                </a:lnTo>
                <a:lnTo>
                  <a:pt x="157284" y="56061"/>
                </a:lnTo>
                <a:lnTo>
                  <a:pt x="165817" y="46237"/>
                </a:lnTo>
                <a:lnTo>
                  <a:pt x="154196" y="87341"/>
                </a:lnTo>
                <a:lnTo>
                  <a:pt x="147997" y="103822"/>
                </a:lnTo>
                <a:lnTo>
                  <a:pt x="142953" y="112340"/>
                </a:lnTo>
                <a:lnTo>
                  <a:pt x="148821" y="107074"/>
                </a:lnTo>
                <a:lnTo>
                  <a:pt x="171597" y="63481"/>
                </a:lnTo>
                <a:lnTo>
                  <a:pt x="190860" y="36701"/>
                </a:lnTo>
                <a:lnTo>
                  <a:pt x="217814" y="17634"/>
                </a:lnTo>
                <a:lnTo>
                  <a:pt x="226313" y="15330"/>
                </a:lnTo>
                <a:lnTo>
                  <a:pt x="241399" y="16532"/>
                </a:lnTo>
                <a:lnTo>
                  <a:pt x="246977" y="21650"/>
                </a:lnTo>
                <a:lnTo>
                  <a:pt x="255053" y="38626"/>
                </a:lnTo>
                <a:lnTo>
                  <a:pt x="256825" y="71984"/>
                </a:lnTo>
                <a:lnTo>
                  <a:pt x="249661" y="12713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8" name="SMARTInkShape-Group1127"/>
          <p:cNvGrpSpPr/>
          <p:nvPr/>
        </p:nvGrpSpPr>
        <p:grpSpPr>
          <a:xfrm>
            <a:off x="5074174" y="2194112"/>
            <a:ext cx="912057" cy="456058"/>
            <a:chOff x="5074174" y="2194112"/>
            <a:chExt cx="912057" cy="456058"/>
          </a:xfrm>
        </p:grpSpPr>
        <p:sp>
          <p:nvSpPr>
            <p:cNvPr id="275" name="SMARTInkShape-5275"/>
            <p:cNvSpPr/>
            <p:nvPr>
              <p:custDataLst>
                <p:tags r:id="rId95"/>
              </p:custDataLst>
            </p:nvPr>
          </p:nvSpPr>
          <p:spPr>
            <a:xfrm>
              <a:off x="5074174" y="2245331"/>
              <a:ext cx="422067" cy="404839"/>
            </a:xfrm>
            <a:custGeom>
              <a:avLst/>
              <a:gdLst/>
              <a:ahLst/>
              <a:cxnLst/>
              <a:rect l="0" t="0" r="0" b="0"/>
              <a:pathLst>
                <a:path w="422067" h="404839">
                  <a:moveTo>
                    <a:pt x="88376" y="161319"/>
                  </a:moveTo>
                  <a:lnTo>
                    <a:pt x="88376" y="161319"/>
                  </a:lnTo>
                  <a:lnTo>
                    <a:pt x="93843" y="161319"/>
                  </a:lnTo>
                  <a:lnTo>
                    <a:pt x="55357" y="164690"/>
                  </a:lnTo>
                  <a:lnTo>
                    <a:pt x="32732" y="173528"/>
                  </a:lnTo>
                  <a:lnTo>
                    <a:pt x="12622" y="188455"/>
                  </a:lnTo>
                  <a:lnTo>
                    <a:pt x="3437" y="205835"/>
                  </a:lnTo>
                  <a:lnTo>
                    <a:pt x="0" y="216396"/>
                  </a:lnTo>
                  <a:lnTo>
                    <a:pt x="1825" y="237539"/>
                  </a:lnTo>
                  <a:lnTo>
                    <a:pt x="5276" y="248115"/>
                  </a:lnTo>
                  <a:lnTo>
                    <a:pt x="10398" y="255872"/>
                  </a:lnTo>
                  <a:lnTo>
                    <a:pt x="23615" y="266372"/>
                  </a:lnTo>
                  <a:lnTo>
                    <a:pt x="42660" y="267746"/>
                  </a:lnTo>
                  <a:lnTo>
                    <a:pt x="53665" y="266137"/>
                  </a:lnTo>
                  <a:lnTo>
                    <a:pt x="77183" y="253060"/>
                  </a:lnTo>
                  <a:lnTo>
                    <a:pt x="112341" y="218135"/>
                  </a:lnTo>
                  <a:lnTo>
                    <a:pt x="132188" y="185865"/>
                  </a:lnTo>
                  <a:lnTo>
                    <a:pt x="145713" y="145652"/>
                  </a:lnTo>
                  <a:lnTo>
                    <a:pt x="150783" y="101910"/>
                  </a:lnTo>
                  <a:lnTo>
                    <a:pt x="149979" y="60832"/>
                  </a:lnTo>
                  <a:lnTo>
                    <a:pt x="141593" y="19989"/>
                  </a:lnTo>
                  <a:lnTo>
                    <a:pt x="134135" y="4196"/>
                  </a:lnTo>
                  <a:lnTo>
                    <a:pt x="130171" y="832"/>
                  </a:lnTo>
                  <a:lnTo>
                    <a:pt x="126117" y="0"/>
                  </a:lnTo>
                  <a:lnTo>
                    <a:pt x="122003" y="856"/>
                  </a:lnTo>
                  <a:lnTo>
                    <a:pt x="118555" y="4955"/>
                  </a:lnTo>
                  <a:lnTo>
                    <a:pt x="112842" y="18916"/>
                  </a:lnTo>
                  <a:lnTo>
                    <a:pt x="105660" y="60094"/>
                  </a:lnTo>
                  <a:lnTo>
                    <a:pt x="108758" y="94458"/>
                  </a:lnTo>
                  <a:lnTo>
                    <a:pt x="118601" y="129486"/>
                  </a:lnTo>
                  <a:lnTo>
                    <a:pt x="143976" y="175562"/>
                  </a:lnTo>
                  <a:lnTo>
                    <a:pt x="184156" y="219688"/>
                  </a:lnTo>
                  <a:lnTo>
                    <a:pt x="204324" y="233122"/>
                  </a:lnTo>
                  <a:lnTo>
                    <a:pt x="222693" y="239093"/>
                  </a:lnTo>
                  <a:lnTo>
                    <a:pt x="230837" y="238568"/>
                  </a:lnTo>
                  <a:lnTo>
                    <a:pt x="245532" y="232341"/>
                  </a:lnTo>
                  <a:lnTo>
                    <a:pt x="250296" y="226306"/>
                  </a:lnTo>
                  <a:lnTo>
                    <a:pt x="255591" y="210193"/>
                  </a:lnTo>
                  <a:lnTo>
                    <a:pt x="255200" y="184659"/>
                  </a:lnTo>
                  <a:lnTo>
                    <a:pt x="252507" y="178290"/>
                  </a:lnTo>
                  <a:lnTo>
                    <a:pt x="243874" y="169332"/>
                  </a:lnTo>
                  <a:lnTo>
                    <a:pt x="237902" y="168072"/>
                  </a:lnTo>
                  <a:lnTo>
                    <a:pt x="223741" y="170435"/>
                  </a:lnTo>
                  <a:lnTo>
                    <a:pt x="218835" y="174452"/>
                  </a:lnTo>
                  <a:lnTo>
                    <a:pt x="213386" y="186441"/>
                  </a:lnTo>
                  <a:lnTo>
                    <a:pt x="213689" y="212428"/>
                  </a:lnTo>
                  <a:lnTo>
                    <a:pt x="224034" y="230366"/>
                  </a:lnTo>
                  <a:lnTo>
                    <a:pt x="240390" y="246334"/>
                  </a:lnTo>
                  <a:lnTo>
                    <a:pt x="259419" y="258135"/>
                  </a:lnTo>
                  <a:lnTo>
                    <a:pt x="268727" y="260435"/>
                  </a:lnTo>
                  <a:lnTo>
                    <a:pt x="286595" y="259228"/>
                  </a:lnTo>
                  <a:lnTo>
                    <a:pt x="312522" y="250615"/>
                  </a:lnTo>
                  <a:lnTo>
                    <a:pt x="347943" y="224688"/>
                  </a:lnTo>
                  <a:lnTo>
                    <a:pt x="351025" y="224732"/>
                  </a:lnTo>
                  <a:lnTo>
                    <a:pt x="353787" y="226877"/>
                  </a:lnTo>
                  <a:lnTo>
                    <a:pt x="356333" y="230424"/>
                  </a:lnTo>
                  <a:lnTo>
                    <a:pt x="359917" y="252272"/>
                  </a:lnTo>
                  <a:lnTo>
                    <a:pt x="356763" y="297740"/>
                  </a:lnTo>
                  <a:lnTo>
                    <a:pt x="355576" y="341989"/>
                  </a:lnTo>
                  <a:lnTo>
                    <a:pt x="353293" y="388056"/>
                  </a:lnTo>
                  <a:lnTo>
                    <a:pt x="350050" y="399674"/>
                  </a:lnTo>
                  <a:lnTo>
                    <a:pt x="346257" y="404838"/>
                  </a:lnTo>
                  <a:lnTo>
                    <a:pt x="344963" y="403393"/>
                  </a:lnTo>
                  <a:lnTo>
                    <a:pt x="343526" y="394261"/>
                  </a:lnTo>
                  <a:lnTo>
                    <a:pt x="346087" y="363140"/>
                  </a:lnTo>
                  <a:lnTo>
                    <a:pt x="349434" y="325336"/>
                  </a:lnTo>
                  <a:lnTo>
                    <a:pt x="354685" y="279371"/>
                  </a:lnTo>
                  <a:lnTo>
                    <a:pt x="364075" y="233072"/>
                  </a:lnTo>
                  <a:lnTo>
                    <a:pt x="375303" y="197913"/>
                  </a:lnTo>
                  <a:lnTo>
                    <a:pt x="393525" y="163930"/>
                  </a:lnTo>
                  <a:lnTo>
                    <a:pt x="405326" y="152602"/>
                  </a:lnTo>
                  <a:lnTo>
                    <a:pt x="410447" y="150568"/>
                  </a:lnTo>
                  <a:lnTo>
                    <a:pt x="415274" y="149919"/>
                  </a:lnTo>
                  <a:lnTo>
                    <a:pt x="418491" y="153013"/>
                  </a:lnTo>
                  <a:lnTo>
                    <a:pt x="422066" y="165859"/>
                  </a:lnTo>
                  <a:lnTo>
                    <a:pt x="413966" y="196296"/>
                  </a:lnTo>
                  <a:lnTo>
                    <a:pt x="392265" y="238026"/>
                  </a:lnTo>
                  <a:lnTo>
                    <a:pt x="367776" y="2756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5276"/>
            <p:cNvSpPr/>
            <p:nvPr>
              <p:custDataLst>
                <p:tags r:id="rId96"/>
              </p:custDataLst>
            </p:nvPr>
          </p:nvSpPr>
          <p:spPr>
            <a:xfrm>
              <a:off x="5562826" y="2389613"/>
              <a:ext cx="222780" cy="117750"/>
            </a:xfrm>
            <a:custGeom>
              <a:avLst/>
              <a:gdLst/>
              <a:ahLst/>
              <a:cxnLst/>
              <a:rect l="0" t="0" r="0" b="0"/>
              <a:pathLst>
                <a:path w="222780" h="117750">
                  <a:moveTo>
                    <a:pt x="6124" y="61487"/>
                  </a:moveTo>
                  <a:lnTo>
                    <a:pt x="6124" y="61487"/>
                  </a:lnTo>
                  <a:lnTo>
                    <a:pt x="12866" y="61487"/>
                  </a:lnTo>
                  <a:lnTo>
                    <a:pt x="27172" y="54745"/>
                  </a:lnTo>
                  <a:lnTo>
                    <a:pt x="44816" y="40439"/>
                  </a:lnTo>
                  <a:lnTo>
                    <a:pt x="53424" y="26968"/>
                  </a:lnTo>
                  <a:lnTo>
                    <a:pt x="58191" y="12984"/>
                  </a:lnTo>
                  <a:lnTo>
                    <a:pt x="57958" y="2065"/>
                  </a:lnTo>
                  <a:lnTo>
                    <a:pt x="54792" y="0"/>
                  </a:lnTo>
                  <a:lnTo>
                    <a:pt x="43746" y="1469"/>
                  </a:lnTo>
                  <a:lnTo>
                    <a:pt x="21661" y="16971"/>
                  </a:lnTo>
                  <a:lnTo>
                    <a:pt x="3985" y="42809"/>
                  </a:lnTo>
                  <a:lnTo>
                    <a:pt x="0" y="64475"/>
                  </a:lnTo>
                  <a:lnTo>
                    <a:pt x="1286" y="86098"/>
                  </a:lnTo>
                  <a:lnTo>
                    <a:pt x="6560" y="102764"/>
                  </a:lnTo>
                  <a:lnTo>
                    <a:pt x="11354" y="108761"/>
                  </a:lnTo>
                  <a:lnTo>
                    <a:pt x="24205" y="117305"/>
                  </a:lnTo>
                  <a:lnTo>
                    <a:pt x="31584" y="117749"/>
                  </a:lnTo>
                  <a:lnTo>
                    <a:pt x="47308" y="112598"/>
                  </a:lnTo>
                  <a:lnTo>
                    <a:pt x="89127" y="86269"/>
                  </a:lnTo>
                  <a:lnTo>
                    <a:pt x="136189" y="43814"/>
                  </a:lnTo>
                  <a:lnTo>
                    <a:pt x="142263" y="39082"/>
                  </a:lnTo>
                  <a:lnTo>
                    <a:pt x="131083" y="62328"/>
                  </a:lnTo>
                  <a:lnTo>
                    <a:pt x="123862" y="91940"/>
                  </a:lnTo>
                  <a:lnTo>
                    <a:pt x="119130" y="103949"/>
                  </a:lnTo>
                  <a:lnTo>
                    <a:pt x="120115" y="116563"/>
                  </a:lnTo>
                  <a:lnTo>
                    <a:pt x="147151" y="74472"/>
                  </a:lnTo>
                  <a:lnTo>
                    <a:pt x="183141" y="29297"/>
                  </a:lnTo>
                  <a:lnTo>
                    <a:pt x="210894" y="5896"/>
                  </a:lnTo>
                  <a:lnTo>
                    <a:pt x="215309" y="4671"/>
                  </a:lnTo>
                  <a:lnTo>
                    <a:pt x="218959" y="5265"/>
                  </a:lnTo>
                  <a:lnTo>
                    <a:pt x="222097" y="7072"/>
                  </a:lnTo>
                  <a:lnTo>
                    <a:pt x="222779" y="11099"/>
                  </a:lnTo>
                  <a:lnTo>
                    <a:pt x="212825" y="58164"/>
                  </a:lnTo>
                  <a:lnTo>
                    <a:pt x="215674" y="932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5277"/>
            <p:cNvSpPr/>
            <p:nvPr>
              <p:custDataLst>
                <p:tags r:id="rId97"/>
              </p:custDataLst>
            </p:nvPr>
          </p:nvSpPr>
          <p:spPr>
            <a:xfrm>
              <a:off x="5837624" y="2194112"/>
              <a:ext cx="148607" cy="302966"/>
            </a:xfrm>
            <a:custGeom>
              <a:avLst/>
              <a:gdLst/>
              <a:ahLst/>
              <a:cxnLst/>
              <a:rect l="0" t="0" r="0" b="0"/>
              <a:pathLst>
                <a:path w="148607" h="302966">
                  <a:moveTo>
                    <a:pt x="80576" y="231588"/>
                  </a:moveTo>
                  <a:lnTo>
                    <a:pt x="80576" y="231588"/>
                  </a:lnTo>
                  <a:lnTo>
                    <a:pt x="80574" y="221475"/>
                  </a:lnTo>
                  <a:lnTo>
                    <a:pt x="79165" y="217791"/>
                  </a:lnTo>
                  <a:lnTo>
                    <a:pt x="73835" y="211815"/>
                  </a:lnTo>
                  <a:lnTo>
                    <a:pt x="64879" y="208689"/>
                  </a:lnTo>
                  <a:lnTo>
                    <a:pt x="59528" y="207855"/>
                  </a:lnTo>
                  <a:lnTo>
                    <a:pt x="44175" y="214455"/>
                  </a:lnTo>
                  <a:lnTo>
                    <a:pt x="27709" y="227501"/>
                  </a:lnTo>
                  <a:lnTo>
                    <a:pt x="986" y="274777"/>
                  </a:lnTo>
                  <a:lnTo>
                    <a:pt x="0" y="283664"/>
                  </a:lnTo>
                  <a:lnTo>
                    <a:pt x="4548" y="299183"/>
                  </a:lnTo>
                  <a:lnTo>
                    <a:pt x="10840" y="302757"/>
                  </a:lnTo>
                  <a:lnTo>
                    <a:pt x="29121" y="302965"/>
                  </a:lnTo>
                  <a:lnTo>
                    <a:pt x="56471" y="291778"/>
                  </a:lnTo>
                  <a:lnTo>
                    <a:pt x="85821" y="261573"/>
                  </a:lnTo>
                  <a:lnTo>
                    <a:pt x="110117" y="217973"/>
                  </a:lnTo>
                  <a:lnTo>
                    <a:pt x="124044" y="176383"/>
                  </a:lnTo>
                  <a:lnTo>
                    <a:pt x="130721" y="152451"/>
                  </a:lnTo>
                  <a:lnTo>
                    <a:pt x="136583" y="126619"/>
                  </a:lnTo>
                  <a:lnTo>
                    <a:pt x="141904" y="99520"/>
                  </a:lnTo>
                  <a:lnTo>
                    <a:pt x="146861" y="71576"/>
                  </a:lnTo>
                  <a:lnTo>
                    <a:pt x="148606" y="31120"/>
                  </a:lnTo>
                  <a:lnTo>
                    <a:pt x="147097" y="15392"/>
                  </a:lnTo>
                  <a:lnTo>
                    <a:pt x="143267" y="6319"/>
                  </a:lnTo>
                  <a:lnTo>
                    <a:pt x="137893" y="1681"/>
                  </a:lnTo>
                  <a:lnTo>
                    <a:pt x="131486" y="0"/>
                  </a:lnTo>
                  <a:lnTo>
                    <a:pt x="125100" y="4524"/>
                  </a:lnTo>
                  <a:lnTo>
                    <a:pt x="112359" y="24602"/>
                  </a:lnTo>
                  <a:lnTo>
                    <a:pt x="105286" y="59866"/>
                  </a:lnTo>
                  <a:lnTo>
                    <a:pt x="103552" y="103762"/>
                  </a:lnTo>
                  <a:lnTo>
                    <a:pt x="105066" y="127320"/>
                  </a:lnTo>
                  <a:lnTo>
                    <a:pt x="110511" y="173252"/>
                  </a:lnTo>
                  <a:lnTo>
                    <a:pt x="117633" y="212481"/>
                  </a:lnTo>
                  <a:lnTo>
                    <a:pt x="125026" y="2506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6" name="SMARTInkShape-Group1128"/>
          <p:cNvGrpSpPr/>
          <p:nvPr/>
        </p:nvGrpSpPr>
        <p:grpSpPr>
          <a:xfrm>
            <a:off x="3750375" y="2229733"/>
            <a:ext cx="889158" cy="307407"/>
            <a:chOff x="3750375" y="2229733"/>
            <a:chExt cx="889158" cy="307407"/>
          </a:xfrm>
        </p:grpSpPr>
        <p:sp>
          <p:nvSpPr>
            <p:cNvPr id="279" name="SMARTInkShape-5278"/>
            <p:cNvSpPr/>
            <p:nvPr>
              <p:custDataLst>
                <p:tags r:id="rId88"/>
              </p:custDataLst>
            </p:nvPr>
          </p:nvSpPr>
          <p:spPr>
            <a:xfrm>
              <a:off x="4427715" y="2355982"/>
              <a:ext cx="211818" cy="171319"/>
            </a:xfrm>
            <a:custGeom>
              <a:avLst/>
              <a:gdLst/>
              <a:ahLst/>
              <a:cxnLst/>
              <a:rect l="0" t="0" r="0" b="0"/>
              <a:pathLst>
                <a:path w="211818" h="171319">
                  <a:moveTo>
                    <a:pt x="10935" y="37968"/>
                  </a:moveTo>
                  <a:lnTo>
                    <a:pt x="10935" y="37968"/>
                  </a:lnTo>
                  <a:lnTo>
                    <a:pt x="4193" y="41339"/>
                  </a:lnTo>
                  <a:lnTo>
                    <a:pt x="2207" y="43037"/>
                  </a:lnTo>
                  <a:lnTo>
                    <a:pt x="0" y="46806"/>
                  </a:lnTo>
                  <a:lnTo>
                    <a:pt x="823" y="49505"/>
                  </a:lnTo>
                  <a:lnTo>
                    <a:pt x="5500" y="56266"/>
                  </a:lnTo>
                  <a:lnTo>
                    <a:pt x="19437" y="64635"/>
                  </a:lnTo>
                  <a:lnTo>
                    <a:pt x="43714" y="64841"/>
                  </a:lnTo>
                  <a:lnTo>
                    <a:pt x="69879" y="57062"/>
                  </a:lnTo>
                  <a:lnTo>
                    <a:pt x="92135" y="42450"/>
                  </a:lnTo>
                  <a:lnTo>
                    <a:pt x="99940" y="30787"/>
                  </a:lnTo>
                  <a:lnTo>
                    <a:pt x="102022" y="24714"/>
                  </a:lnTo>
                  <a:lnTo>
                    <a:pt x="101998" y="19960"/>
                  </a:lnTo>
                  <a:lnTo>
                    <a:pt x="100572" y="16085"/>
                  </a:lnTo>
                  <a:lnTo>
                    <a:pt x="98210" y="12796"/>
                  </a:lnTo>
                  <a:lnTo>
                    <a:pt x="88059" y="9142"/>
                  </a:lnTo>
                  <a:lnTo>
                    <a:pt x="74140" y="8223"/>
                  </a:lnTo>
                  <a:lnTo>
                    <a:pt x="58546" y="10167"/>
                  </a:lnTo>
                  <a:lnTo>
                    <a:pt x="44090" y="19027"/>
                  </a:lnTo>
                  <a:lnTo>
                    <a:pt x="37273" y="25340"/>
                  </a:lnTo>
                  <a:lnTo>
                    <a:pt x="29695" y="39882"/>
                  </a:lnTo>
                  <a:lnTo>
                    <a:pt x="27676" y="47710"/>
                  </a:lnTo>
                  <a:lnTo>
                    <a:pt x="29194" y="65816"/>
                  </a:lnTo>
                  <a:lnTo>
                    <a:pt x="37983" y="92080"/>
                  </a:lnTo>
                  <a:lnTo>
                    <a:pt x="41666" y="99443"/>
                  </a:lnTo>
                  <a:lnTo>
                    <a:pt x="53286" y="109505"/>
                  </a:lnTo>
                  <a:lnTo>
                    <a:pt x="60335" y="113176"/>
                  </a:lnTo>
                  <a:lnTo>
                    <a:pt x="77576" y="113492"/>
                  </a:lnTo>
                  <a:lnTo>
                    <a:pt x="110879" y="101973"/>
                  </a:lnTo>
                  <a:lnTo>
                    <a:pt x="150144" y="80686"/>
                  </a:lnTo>
                  <a:lnTo>
                    <a:pt x="174406" y="63304"/>
                  </a:lnTo>
                  <a:lnTo>
                    <a:pt x="207332" y="23295"/>
                  </a:lnTo>
                  <a:lnTo>
                    <a:pt x="211717" y="15486"/>
                  </a:lnTo>
                  <a:lnTo>
                    <a:pt x="211817" y="9575"/>
                  </a:lnTo>
                  <a:lnTo>
                    <a:pt x="209062" y="4928"/>
                  </a:lnTo>
                  <a:lnTo>
                    <a:pt x="204403" y="1125"/>
                  </a:lnTo>
                  <a:lnTo>
                    <a:pt x="197769" y="0"/>
                  </a:lnTo>
                  <a:lnTo>
                    <a:pt x="180991" y="2514"/>
                  </a:lnTo>
                  <a:lnTo>
                    <a:pt x="169301" y="8335"/>
                  </a:lnTo>
                  <a:lnTo>
                    <a:pt x="165195" y="11862"/>
                  </a:lnTo>
                  <a:lnTo>
                    <a:pt x="163869" y="17037"/>
                  </a:lnTo>
                  <a:lnTo>
                    <a:pt x="166158" y="30311"/>
                  </a:lnTo>
                  <a:lnTo>
                    <a:pt x="183035" y="71985"/>
                  </a:lnTo>
                  <a:lnTo>
                    <a:pt x="191515" y="102140"/>
                  </a:lnTo>
                  <a:lnTo>
                    <a:pt x="193909" y="147992"/>
                  </a:lnTo>
                  <a:lnTo>
                    <a:pt x="188735" y="1713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5279"/>
            <p:cNvSpPr/>
            <p:nvPr>
              <p:custDataLst>
                <p:tags r:id="rId89"/>
              </p:custDataLst>
            </p:nvPr>
          </p:nvSpPr>
          <p:spPr>
            <a:xfrm>
              <a:off x="4297907" y="2345932"/>
              <a:ext cx="58194" cy="148810"/>
            </a:xfrm>
            <a:custGeom>
              <a:avLst/>
              <a:gdLst/>
              <a:ahLst/>
              <a:cxnLst/>
              <a:rect l="0" t="0" r="0" b="0"/>
              <a:pathLst>
                <a:path w="58194" h="148810">
                  <a:moveTo>
                    <a:pt x="58193" y="48018"/>
                  </a:moveTo>
                  <a:lnTo>
                    <a:pt x="58193" y="48018"/>
                  </a:lnTo>
                  <a:lnTo>
                    <a:pt x="58193" y="21503"/>
                  </a:lnTo>
                  <a:lnTo>
                    <a:pt x="54430" y="11304"/>
                  </a:lnTo>
                  <a:lnTo>
                    <a:pt x="48759" y="3478"/>
                  </a:lnTo>
                  <a:lnTo>
                    <a:pt x="43887" y="0"/>
                  </a:lnTo>
                  <a:lnTo>
                    <a:pt x="40189" y="1189"/>
                  </a:lnTo>
                  <a:lnTo>
                    <a:pt x="30436" y="8155"/>
                  </a:lnTo>
                  <a:lnTo>
                    <a:pt x="13044" y="34090"/>
                  </a:lnTo>
                  <a:lnTo>
                    <a:pt x="1228" y="65215"/>
                  </a:lnTo>
                  <a:lnTo>
                    <a:pt x="0" y="100150"/>
                  </a:lnTo>
                  <a:lnTo>
                    <a:pt x="4105" y="130571"/>
                  </a:lnTo>
                  <a:lnTo>
                    <a:pt x="8023" y="137625"/>
                  </a:lnTo>
                  <a:lnTo>
                    <a:pt x="19903" y="147345"/>
                  </a:lnTo>
                  <a:lnTo>
                    <a:pt x="27022" y="148809"/>
                  </a:lnTo>
                  <a:lnTo>
                    <a:pt x="58193" y="1432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5280"/>
            <p:cNvSpPr/>
            <p:nvPr>
              <p:custDataLst>
                <p:tags r:id="rId90"/>
              </p:custDataLst>
            </p:nvPr>
          </p:nvSpPr>
          <p:spPr>
            <a:xfrm>
              <a:off x="4241800" y="230505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6350" y="57150"/>
                  </a:moveTo>
                  <a:lnTo>
                    <a:pt x="6350" y="57150"/>
                  </a:lnTo>
                  <a:lnTo>
                    <a:pt x="883" y="1213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5281"/>
            <p:cNvSpPr/>
            <p:nvPr>
              <p:custDataLst>
                <p:tags r:id="rId91"/>
              </p:custDataLst>
            </p:nvPr>
          </p:nvSpPr>
          <p:spPr>
            <a:xfrm>
              <a:off x="4229100" y="2406650"/>
              <a:ext cx="6351" cy="63501"/>
            </a:xfrm>
            <a:custGeom>
              <a:avLst/>
              <a:gdLst/>
              <a:ahLst/>
              <a:cxnLst/>
              <a:rect l="0" t="0" r="0" b="0"/>
              <a:pathLst>
                <a:path w="6351" h="63501">
                  <a:moveTo>
                    <a:pt x="0" y="0"/>
                  </a:moveTo>
                  <a:lnTo>
                    <a:pt x="0" y="0"/>
                  </a:lnTo>
                  <a:lnTo>
                    <a:pt x="4364" y="42327"/>
                  </a:lnTo>
                  <a:lnTo>
                    <a:pt x="635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5282"/>
            <p:cNvSpPr/>
            <p:nvPr>
              <p:custDataLst>
                <p:tags r:id="rId92"/>
              </p:custDataLst>
            </p:nvPr>
          </p:nvSpPr>
          <p:spPr>
            <a:xfrm>
              <a:off x="4069542" y="2387600"/>
              <a:ext cx="71936" cy="124005"/>
            </a:xfrm>
            <a:custGeom>
              <a:avLst/>
              <a:gdLst/>
              <a:ahLst/>
              <a:cxnLst/>
              <a:rect l="0" t="0" r="0" b="0"/>
              <a:pathLst>
                <a:path w="71936" h="124005">
                  <a:moveTo>
                    <a:pt x="38908" y="38100"/>
                  </a:moveTo>
                  <a:lnTo>
                    <a:pt x="38908" y="38100"/>
                  </a:lnTo>
                  <a:lnTo>
                    <a:pt x="45650" y="27987"/>
                  </a:lnTo>
                  <a:lnTo>
                    <a:pt x="46930" y="24303"/>
                  </a:lnTo>
                  <a:lnTo>
                    <a:pt x="47078" y="21141"/>
                  </a:lnTo>
                  <a:lnTo>
                    <a:pt x="46471" y="18327"/>
                  </a:lnTo>
                  <a:lnTo>
                    <a:pt x="43951" y="17157"/>
                  </a:lnTo>
                  <a:lnTo>
                    <a:pt x="35505" y="17738"/>
                  </a:lnTo>
                  <a:lnTo>
                    <a:pt x="15478" y="28774"/>
                  </a:lnTo>
                  <a:lnTo>
                    <a:pt x="5446" y="43362"/>
                  </a:lnTo>
                  <a:lnTo>
                    <a:pt x="47" y="60900"/>
                  </a:lnTo>
                  <a:lnTo>
                    <a:pt x="0" y="78102"/>
                  </a:lnTo>
                  <a:lnTo>
                    <a:pt x="7310" y="100282"/>
                  </a:lnTo>
                  <a:lnTo>
                    <a:pt x="18414" y="116888"/>
                  </a:lnTo>
                  <a:lnTo>
                    <a:pt x="26507" y="122506"/>
                  </a:lnTo>
                  <a:lnTo>
                    <a:pt x="30640" y="124004"/>
                  </a:lnTo>
                  <a:lnTo>
                    <a:pt x="35513" y="122886"/>
                  </a:lnTo>
                  <a:lnTo>
                    <a:pt x="46571" y="115999"/>
                  </a:lnTo>
                  <a:lnTo>
                    <a:pt x="61326" y="93480"/>
                  </a:lnTo>
                  <a:lnTo>
                    <a:pt x="71264" y="61094"/>
                  </a:lnTo>
                  <a:lnTo>
                    <a:pt x="71935" y="28058"/>
                  </a:lnTo>
                  <a:lnTo>
                    <a:pt x="67462" y="12235"/>
                  </a:lnTo>
                  <a:lnTo>
                    <a:pt x="62182" y="2616"/>
                  </a:lnTo>
                  <a:lnTo>
                    <a:pt x="60774" y="1038"/>
                  </a:lnTo>
                  <a:lnTo>
                    <a:pt x="579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5283"/>
            <p:cNvSpPr/>
            <p:nvPr>
              <p:custDataLst>
                <p:tags r:id="rId93"/>
              </p:custDataLst>
            </p:nvPr>
          </p:nvSpPr>
          <p:spPr>
            <a:xfrm>
              <a:off x="3919294" y="2229733"/>
              <a:ext cx="100257" cy="284868"/>
            </a:xfrm>
            <a:custGeom>
              <a:avLst/>
              <a:gdLst/>
              <a:ahLst/>
              <a:cxnLst/>
              <a:rect l="0" t="0" r="0" b="0"/>
              <a:pathLst>
                <a:path w="100257" h="284868">
                  <a:moveTo>
                    <a:pt x="24056" y="5467"/>
                  </a:moveTo>
                  <a:lnTo>
                    <a:pt x="24056" y="5467"/>
                  </a:lnTo>
                  <a:lnTo>
                    <a:pt x="12123" y="441"/>
                  </a:lnTo>
                  <a:lnTo>
                    <a:pt x="9750" y="0"/>
                  </a:lnTo>
                  <a:lnTo>
                    <a:pt x="8169" y="2528"/>
                  </a:lnTo>
                  <a:lnTo>
                    <a:pt x="5422" y="44661"/>
                  </a:lnTo>
                  <a:lnTo>
                    <a:pt x="8500" y="88733"/>
                  </a:lnTo>
                  <a:lnTo>
                    <a:pt x="10087" y="122907"/>
                  </a:lnTo>
                  <a:lnTo>
                    <a:pt x="10792" y="158557"/>
                  </a:lnTo>
                  <a:lnTo>
                    <a:pt x="11105" y="193216"/>
                  </a:lnTo>
                  <a:lnTo>
                    <a:pt x="7910" y="237720"/>
                  </a:lnTo>
                  <a:lnTo>
                    <a:pt x="4874" y="268290"/>
                  </a:lnTo>
                  <a:lnTo>
                    <a:pt x="3507" y="270288"/>
                  </a:lnTo>
                  <a:lnTo>
                    <a:pt x="1890" y="270914"/>
                  </a:lnTo>
                  <a:lnTo>
                    <a:pt x="812" y="268509"/>
                  </a:lnTo>
                  <a:lnTo>
                    <a:pt x="0" y="250230"/>
                  </a:lnTo>
                  <a:lnTo>
                    <a:pt x="7571" y="206842"/>
                  </a:lnTo>
                  <a:lnTo>
                    <a:pt x="15318" y="185278"/>
                  </a:lnTo>
                  <a:lnTo>
                    <a:pt x="25817" y="170990"/>
                  </a:lnTo>
                  <a:lnTo>
                    <a:pt x="30874" y="168027"/>
                  </a:lnTo>
                  <a:lnTo>
                    <a:pt x="35657" y="167463"/>
                  </a:lnTo>
                  <a:lnTo>
                    <a:pt x="40257" y="168497"/>
                  </a:lnTo>
                  <a:lnTo>
                    <a:pt x="44029" y="172715"/>
                  </a:lnTo>
                  <a:lnTo>
                    <a:pt x="52708" y="196211"/>
                  </a:lnTo>
                  <a:lnTo>
                    <a:pt x="63843" y="237957"/>
                  </a:lnTo>
                  <a:lnTo>
                    <a:pt x="79422" y="270427"/>
                  </a:lnTo>
                  <a:lnTo>
                    <a:pt x="87704" y="278449"/>
                  </a:lnTo>
                  <a:lnTo>
                    <a:pt x="100256" y="284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5284"/>
            <p:cNvSpPr/>
            <p:nvPr>
              <p:custDataLst>
                <p:tags r:id="rId94"/>
              </p:custDataLst>
            </p:nvPr>
          </p:nvSpPr>
          <p:spPr>
            <a:xfrm>
              <a:off x="3750375" y="2376306"/>
              <a:ext cx="142176" cy="160834"/>
            </a:xfrm>
            <a:custGeom>
              <a:avLst/>
              <a:gdLst/>
              <a:ahLst/>
              <a:cxnLst/>
              <a:rect l="0" t="0" r="0" b="0"/>
              <a:pathLst>
                <a:path w="142176" h="160834">
                  <a:moveTo>
                    <a:pt x="65975" y="17644"/>
                  </a:moveTo>
                  <a:lnTo>
                    <a:pt x="65975" y="17644"/>
                  </a:lnTo>
                  <a:lnTo>
                    <a:pt x="57137" y="3338"/>
                  </a:lnTo>
                  <a:lnTo>
                    <a:pt x="51228" y="703"/>
                  </a:lnTo>
                  <a:lnTo>
                    <a:pt x="47677" y="0"/>
                  </a:lnTo>
                  <a:lnTo>
                    <a:pt x="22453" y="19236"/>
                  </a:lnTo>
                  <a:lnTo>
                    <a:pt x="9473" y="42105"/>
                  </a:lnTo>
                  <a:lnTo>
                    <a:pt x="80" y="84629"/>
                  </a:lnTo>
                  <a:lnTo>
                    <a:pt x="0" y="113737"/>
                  </a:lnTo>
                  <a:lnTo>
                    <a:pt x="7019" y="136082"/>
                  </a:lnTo>
                  <a:lnTo>
                    <a:pt x="20958" y="151657"/>
                  </a:lnTo>
                  <a:lnTo>
                    <a:pt x="29613" y="157786"/>
                  </a:lnTo>
                  <a:lnTo>
                    <a:pt x="54282" y="160833"/>
                  </a:lnTo>
                  <a:lnTo>
                    <a:pt x="68763" y="159670"/>
                  </a:lnTo>
                  <a:lnTo>
                    <a:pt x="98024" y="147089"/>
                  </a:lnTo>
                  <a:lnTo>
                    <a:pt x="142175" y="1192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5" name="SMARTInkShape-Group1129"/>
          <p:cNvGrpSpPr/>
          <p:nvPr/>
        </p:nvGrpSpPr>
        <p:grpSpPr>
          <a:xfrm>
            <a:off x="2623509" y="2230615"/>
            <a:ext cx="748089" cy="522567"/>
            <a:chOff x="2623509" y="2230615"/>
            <a:chExt cx="748089" cy="522567"/>
          </a:xfrm>
        </p:grpSpPr>
        <p:sp>
          <p:nvSpPr>
            <p:cNvPr id="287" name="SMARTInkShape-5285"/>
            <p:cNvSpPr/>
            <p:nvPr>
              <p:custDataLst>
                <p:tags r:id="rId80"/>
              </p:custDataLst>
            </p:nvPr>
          </p:nvSpPr>
          <p:spPr>
            <a:xfrm>
              <a:off x="3305753" y="2421743"/>
              <a:ext cx="65845" cy="331439"/>
            </a:xfrm>
            <a:custGeom>
              <a:avLst/>
              <a:gdLst/>
              <a:ahLst/>
              <a:cxnLst/>
              <a:rect l="0" t="0" r="0" b="0"/>
              <a:pathLst>
                <a:path w="65845" h="331439">
                  <a:moveTo>
                    <a:pt x="40697" y="67457"/>
                  </a:moveTo>
                  <a:lnTo>
                    <a:pt x="40697" y="67457"/>
                  </a:lnTo>
                  <a:lnTo>
                    <a:pt x="60469" y="21169"/>
                  </a:lnTo>
                  <a:lnTo>
                    <a:pt x="61715" y="9725"/>
                  </a:lnTo>
                  <a:lnTo>
                    <a:pt x="61059" y="5686"/>
                  </a:lnTo>
                  <a:lnTo>
                    <a:pt x="57799" y="2993"/>
                  </a:lnTo>
                  <a:lnTo>
                    <a:pt x="46651" y="0"/>
                  </a:lnTo>
                  <a:lnTo>
                    <a:pt x="40433" y="1319"/>
                  </a:lnTo>
                  <a:lnTo>
                    <a:pt x="21569" y="13289"/>
                  </a:lnTo>
                  <a:lnTo>
                    <a:pt x="8912" y="24332"/>
                  </a:lnTo>
                  <a:lnTo>
                    <a:pt x="1876" y="38177"/>
                  </a:lnTo>
                  <a:lnTo>
                    <a:pt x="0" y="45821"/>
                  </a:lnTo>
                  <a:lnTo>
                    <a:pt x="160" y="51621"/>
                  </a:lnTo>
                  <a:lnTo>
                    <a:pt x="1678" y="56194"/>
                  </a:lnTo>
                  <a:lnTo>
                    <a:pt x="4101" y="59949"/>
                  </a:lnTo>
                  <a:lnTo>
                    <a:pt x="7127" y="62451"/>
                  </a:lnTo>
                  <a:lnTo>
                    <a:pt x="14253" y="65232"/>
                  </a:lnTo>
                  <a:lnTo>
                    <a:pt x="42171" y="68738"/>
                  </a:lnTo>
                  <a:lnTo>
                    <a:pt x="47937" y="74141"/>
                  </a:lnTo>
                  <a:lnTo>
                    <a:pt x="55150" y="91858"/>
                  </a:lnTo>
                  <a:lnTo>
                    <a:pt x="63203" y="133268"/>
                  </a:lnTo>
                  <a:lnTo>
                    <a:pt x="65239" y="171153"/>
                  </a:lnTo>
                  <a:lnTo>
                    <a:pt x="65844" y="217499"/>
                  </a:lnTo>
                  <a:lnTo>
                    <a:pt x="64610" y="264863"/>
                  </a:lnTo>
                  <a:lnTo>
                    <a:pt x="59321" y="290424"/>
                  </a:lnTo>
                  <a:lnTo>
                    <a:pt x="41668" y="321278"/>
                  </a:lnTo>
                  <a:lnTo>
                    <a:pt x="35700" y="326982"/>
                  </a:lnTo>
                  <a:lnTo>
                    <a:pt x="30310" y="330079"/>
                  </a:lnTo>
                  <a:lnTo>
                    <a:pt x="25305" y="331438"/>
                  </a:lnTo>
                  <a:lnTo>
                    <a:pt x="20558" y="329522"/>
                  </a:lnTo>
                  <a:lnTo>
                    <a:pt x="2597" y="3087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5286"/>
            <p:cNvSpPr/>
            <p:nvPr>
              <p:custDataLst>
                <p:tags r:id="rId81"/>
              </p:custDataLst>
            </p:nvPr>
          </p:nvSpPr>
          <p:spPr>
            <a:xfrm>
              <a:off x="3155950" y="2388516"/>
              <a:ext cx="88901" cy="113385"/>
            </a:xfrm>
            <a:custGeom>
              <a:avLst/>
              <a:gdLst/>
              <a:ahLst/>
              <a:cxnLst/>
              <a:rect l="0" t="0" r="0" b="0"/>
              <a:pathLst>
                <a:path w="88901" h="113385">
                  <a:moveTo>
                    <a:pt x="0" y="18134"/>
                  </a:moveTo>
                  <a:lnTo>
                    <a:pt x="0" y="18134"/>
                  </a:lnTo>
                  <a:lnTo>
                    <a:pt x="3371" y="21505"/>
                  </a:lnTo>
                  <a:lnTo>
                    <a:pt x="8838" y="33714"/>
                  </a:lnTo>
                  <a:lnTo>
                    <a:pt x="11555" y="54108"/>
                  </a:lnTo>
                  <a:lnTo>
                    <a:pt x="7132" y="101711"/>
                  </a:lnTo>
                  <a:lnTo>
                    <a:pt x="6582" y="113296"/>
                  </a:lnTo>
                  <a:lnTo>
                    <a:pt x="6505" y="113326"/>
                  </a:lnTo>
                  <a:lnTo>
                    <a:pt x="9741" y="85912"/>
                  </a:lnTo>
                  <a:lnTo>
                    <a:pt x="27324" y="38917"/>
                  </a:lnTo>
                  <a:lnTo>
                    <a:pt x="44315" y="11435"/>
                  </a:lnTo>
                  <a:lnTo>
                    <a:pt x="54032" y="1516"/>
                  </a:lnTo>
                  <a:lnTo>
                    <a:pt x="58599" y="0"/>
                  </a:lnTo>
                  <a:lnTo>
                    <a:pt x="63055" y="400"/>
                  </a:lnTo>
                  <a:lnTo>
                    <a:pt x="67437" y="2078"/>
                  </a:lnTo>
                  <a:lnTo>
                    <a:pt x="74187" y="13350"/>
                  </a:lnTo>
                  <a:lnTo>
                    <a:pt x="84269" y="52702"/>
                  </a:lnTo>
                  <a:lnTo>
                    <a:pt x="87985" y="97007"/>
                  </a:lnTo>
                  <a:lnTo>
                    <a:pt x="88900" y="1133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5287"/>
            <p:cNvSpPr/>
            <p:nvPr>
              <p:custDataLst>
                <p:tags r:id="rId82"/>
              </p:custDataLst>
            </p:nvPr>
          </p:nvSpPr>
          <p:spPr>
            <a:xfrm>
              <a:off x="2623509" y="2380956"/>
              <a:ext cx="87940" cy="297022"/>
            </a:xfrm>
            <a:custGeom>
              <a:avLst/>
              <a:gdLst/>
              <a:ahLst/>
              <a:cxnLst/>
              <a:rect l="0" t="0" r="0" b="0"/>
              <a:pathLst>
                <a:path w="87940" h="297022">
                  <a:moveTo>
                    <a:pt x="11741" y="57444"/>
                  </a:moveTo>
                  <a:lnTo>
                    <a:pt x="11741" y="57444"/>
                  </a:lnTo>
                  <a:lnTo>
                    <a:pt x="8370" y="60815"/>
                  </a:lnTo>
                  <a:lnTo>
                    <a:pt x="5783" y="99820"/>
                  </a:lnTo>
                  <a:lnTo>
                    <a:pt x="7389" y="138674"/>
                  </a:lnTo>
                  <a:lnTo>
                    <a:pt x="10451" y="185934"/>
                  </a:lnTo>
                  <a:lnTo>
                    <a:pt x="11359" y="231922"/>
                  </a:lnTo>
                  <a:lnTo>
                    <a:pt x="11665" y="278646"/>
                  </a:lnTo>
                  <a:lnTo>
                    <a:pt x="9826" y="291693"/>
                  </a:lnTo>
                  <a:lnTo>
                    <a:pt x="8347" y="296160"/>
                  </a:lnTo>
                  <a:lnTo>
                    <a:pt x="7362" y="297021"/>
                  </a:lnTo>
                  <a:lnTo>
                    <a:pt x="6705" y="295479"/>
                  </a:lnTo>
                  <a:lnTo>
                    <a:pt x="1200" y="248272"/>
                  </a:lnTo>
                  <a:lnTo>
                    <a:pt x="0" y="207873"/>
                  </a:lnTo>
                  <a:lnTo>
                    <a:pt x="1797" y="183836"/>
                  </a:lnTo>
                  <a:lnTo>
                    <a:pt x="5112" y="157933"/>
                  </a:lnTo>
                  <a:lnTo>
                    <a:pt x="9438" y="130787"/>
                  </a:lnTo>
                  <a:lnTo>
                    <a:pt x="19890" y="83691"/>
                  </a:lnTo>
                  <a:lnTo>
                    <a:pt x="30179" y="45826"/>
                  </a:lnTo>
                  <a:lnTo>
                    <a:pt x="41599" y="3337"/>
                  </a:lnTo>
                  <a:lnTo>
                    <a:pt x="43641" y="911"/>
                  </a:lnTo>
                  <a:lnTo>
                    <a:pt x="46413" y="0"/>
                  </a:lnTo>
                  <a:lnTo>
                    <a:pt x="49672" y="98"/>
                  </a:lnTo>
                  <a:lnTo>
                    <a:pt x="67743" y="13720"/>
                  </a:lnTo>
                  <a:lnTo>
                    <a:pt x="84230" y="35630"/>
                  </a:lnTo>
                  <a:lnTo>
                    <a:pt x="87938" y="55510"/>
                  </a:lnTo>
                  <a:lnTo>
                    <a:pt x="87939" y="66738"/>
                  </a:lnTo>
                  <a:lnTo>
                    <a:pt x="80414" y="88621"/>
                  </a:lnTo>
                  <a:lnTo>
                    <a:pt x="66957" y="109401"/>
                  </a:lnTo>
                  <a:lnTo>
                    <a:pt x="19927" y="155821"/>
                  </a:lnTo>
                  <a:lnTo>
                    <a:pt x="9265" y="161139"/>
                  </a:lnTo>
                  <a:lnTo>
                    <a:pt x="7973" y="160441"/>
                  </a:lnTo>
                  <a:lnTo>
                    <a:pt x="18091" y="1463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5288"/>
            <p:cNvSpPr/>
            <p:nvPr>
              <p:custDataLst>
                <p:tags r:id="rId83"/>
              </p:custDataLst>
            </p:nvPr>
          </p:nvSpPr>
          <p:spPr>
            <a:xfrm>
              <a:off x="2746083" y="2400300"/>
              <a:ext cx="83262" cy="116281"/>
            </a:xfrm>
            <a:custGeom>
              <a:avLst/>
              <a:gdLst/>
              <a:ahLst/>
              <a:cxnLst/>
              <a:rect l="0" t="0" r="0" b="0"/>
              <a:pathLst>
                <a:path w="83262" h="116281">
                  <a:moveTo>
                    <a:pt x="60617" y="12700"/>
                  </a:moveTo>
                  <a:lnTo>
                    <a:pt x="60617" y="12700"/>
                  </a:lnTo>
                  <a:lnTo>
                    <a:pt x="57246" y="9329"/>
                  </a:lnTo>
                  <a:lnTo>
                    <a:pt x="41666" y="7233"/>
                  </a:lnTo>
                  <a:lnTo>
                    <a:pt x="28911" y="10505"/>
                  </a:lnTo>
                  <a:lnTo>
                    <a:pt x="22546" y="13353"/>
                  </a:lnTo>
                  <a:lnTo>
                    <a:pt x="11712" y="24044"/>
                  </a:lnTo>
                  <a:lnTo>
                    <a:pt x="3603" y="38203"/>
                  </a:lnTo>
                  <a:lnTo>
                    <a:pt x="0" y="53903"/>
                  </a:lnTo>
                  <a:lnTo>
                    <a:pt x="4713" y="81980"/>
                  </a:lnTo>
                  <a:lnTo>
                    <a:pt x="18417" y="105900"/>
                  </a:lnTo>
                  <a:lnTo>
                    <a:pt x="25428" y="110816"/>
                  </a:lnTo>
                  <a:lnTo>
                    <a:pt x="42625" y="116280"/>
                  </a:lnTo>
                  <a:lnTo>
                    <a:pt x="56384" y="114945"/>
                  </a:lnTo>
                  <a:lnTo>
                    <a:pt x="62028" y="112613"/>
                  </a:lnTo>
                  <a:lnTo>
                    <a:pt x="72062" y="100615"/>
                  </a:lnTo>
                  <a:lnTo>
                    <a:pt x="79815" y="84229"/>
                  </a:lnTo>
                  <a:lnTo>
                    <a:pt x="83261" y="67539"/>
                  </a:lnTo>
                  <a:lnTo>
                    <a:pt x="78459" y="38905"/>
                  </a:lnTo>
                  <a:lnTo>
                    <a:pt x="68098" y="14820"/>
                  </a:lnTo>
                  <a:lnTo>
                    <a:pt x="60179" y="6587"/>
                  </a:lnTo>
                  <a:lnTo>
                    <a:pt x="54072" y="2927"/>
                  </a:lnTo>
                  <a:lnTo>
                    <a:pt x="53432" y="1952"/>
                  </a:lnTo>
                  <a:lnTo>
                    <a:pt x="542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5289"/>
            <p:cNvSpPr/>
            <p:nvPr>
              <p:custDataLst>
                <p:tags r:id="rId84"/>
              </p:custDataLst>
            </p:nvPr>
          </p:nvSpPr>
          <p:spPr>
            <a:xfrm>
              <a:off x="2934398" y="2244100"/>
              <a:ext cx="18353" cy="302251"/>
            </a:xfrm>
            <a:custGeom>
              <a:avLst/>
              <a:gdLst/>
              <a:ahLst/>
              <a:cxnLst/>
              <a:rect l="0" t="0" r="0" b="0"/>
              <a:pathLst>
                <a:path w="18353" h="302251">
                  <a:moveTo>
                    <a:pt x="18352" y="29200"/>
                  </a:moveTo>
                  <a:lnTo>
                    <a:pt x="18352" y="29200"/>
                  </a:lnTo>
                  <a:lnTo>
                    <a:pt x="708" y="0"/>
                  </a:lnTo>
                  <a:lnTo>
                    <a:pt x="8264" y="44415"/>
                  </a:lnTo>
                  <a:lnTo>
                    <a:pt x="8459" y="83234"/>
                  </a:lnTo>
                  <a:lnTo>
                    <a:pt x="6194" y="127298"/>
                  </a:lnTo>
                  <a:lnTo>
                    <a:pt x="2835" y="170401"/>
                  </a:lnTo>
                  <a:lnTo>
                    <a:pt x="872" y="211195"/>
                  </a:lnTo>
                  <a:lnTo>
                    <a:pt x="0" y="247670"/>
                  </a:lnTo>
                  <a:lnTo>
                    <a:pt x="1321" y="290423"/>
                  </a:lnTo>
                  <a:lnTo>
                    <a:pt x="5652" y="30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5290"/>
            <p:cNvSpPr/>
            <p:nvPr>
              <p:custDataLst>
                <p:tags r:id="rId85"/>
              </p:custDataLst>
            </p:nvPr>
          </p:nvSpPr>
          <p:spPr>
            <a:xfrm>
              <a:off x="3003550" y="2230615"/>
              <a:ext cx="31751" cy="290336"/>
            </a:xfrm>
            <a:custGeom>
              <a:avLst/>
              <a:gdLst/>
              <a:ahLst/>
              <a:cxnLst/>
              <a:rect l="0" t="0" r="0" b="0"/>
              <a:pathLst>
                <a:path w="31751" h="290336">
                  <a:moveTo>
                    <a:pt x="31750" y="10935"/>
                  </a:moveTo>
                  <a:lnTo>
                    <a:pt x="31750" y="10935"/>
                  </a:lnTo>
                  <a:lnTo>
                    <a:pt x="26283" y="0"/>
                  </a:lnTo>
                  <a:lnTo>
                    <a:pt x="22290" y="8871"/>
                  </a:lnTo>
                  <a:lnTo>
                    <a:pt x="19690" y="52521"/>
                  </a:lnTo>
                  <a:lnTo>
                    <a:pt x="19334" y="85156"/>
                  </a:lnTo>
                  <a:lnTo>
                    <a:pt x="15413" y="126472"/>
                  </a:lnTo>
                  <a:lnTo>
                    <a:pt x="9673" y="170940"/>
                  </a:lnTo>
                  <a:lnTo>
                    <a:pt x="4769" y="211871"/>
                  </a:lnTo>
                  <a:lnTo>
                    <a:pt x="2120" y="245584"/>
                  </a:lnTo>
                  <a:lnTo>
                    <a:pt x="0" y="2903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5291"/>
            <p:cNvSpPr/>
            <p:nvPr>
              <p:custDataLst>
                <p:tags r:id="rId86"/>
              </p:custDataLst>
            </p:nvPr>
          </p:nvSpPr>
          <p:spPr>
            <a:xfrm>
              <a:off x="3092450" y="2419350"/>
              <a:ext cx="1" cy="69851"/>
            </a:xfrm>
            <a:custGeom>
              <a:avLst/>
              <a:gdLst/>
              <a:ahLst/>
              <a:cxnLst/>
              <a:rect l="0" t="0" r="0" b="0"/>
              <a:pathLst>
                <a:path w="1" h="69851">
                  <a:moveTo>
                    <a:pt x="0" y="0"/>
                  </a:moveTo>
                  <a:lnTo>
                    <a:pt x="0" y="0"/>
                  </a:lnTo>
                  <a:lnTo>
                    <a:pt x="0" y="41427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5292"/>
            <p:cNvSpPr/>
            <p:nvPr>
              <p:custDataLst>
                <p:tags r:id="rId87"/>
              </p:custDataLst>
            </p:nvPr>
          </p:nvSpPr>
          <p:spPr>
            <a:xfrm>
              <a:off x="3105150" y="2349500"/>
              <a:ext cx="6351" cy="63501"/>
            </a:xfrm>
            <a:custGeom>
              <a:avLst/>
              <a:gdLst/>
              <a:ahLst/>
              <a:cxnLst/>
              <a:rect l="0" t="0" r="0" b="0"/>
              <a:pathLst>
                <a:path w="6351" h="63501">
                  <a:moveTo>
                    <a:pt x="0" y="63500"/>
                  </a:moveTo>
                  <a:lnTo>
                    <a:pt x="0" y="63500"/>
                  </a:lnTo>
                  <a:lnTo>
                    <a:pt x="5026" y="22673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8" name="SMARTInkShape-Group1130"/>
          <p:cNvGrpSpPr/>
          <p:nvPr/>
        </p:nvGrpSpPr>
        <p:grpSpPr>
          <a:xfrm>
            <a:off x="2070100" y="2284518"/>
            <a:ext cx="257153" cy="304233"/>
            <a:chOff x="2070100" y="2284518"/>
            <a:chExt cx="257153" cy="304233"/>
          </a:xfrm>
        </p:grpSpPr>
        <p:sp>
          <p:nvSpPr>
            <p:cNvPr id="296" name="SMARTInkShape-5293"/>
            <p:cNvSpPr/>
            <p:nvPr>
              <p:custDataLst>
                <p:tags r:id="rId78"/>
              </p:custDataLst>
            </p:nvPr>
          </p:nvSpPr>
          <p:spPr>
            <a:xfrm>
              <a:off x="2243070" y="2449239"/>
              <a:ext cx="84183" cy="117989"/>
            </a:xfrm>
            <a:custGeom>
              <a:avLst/>
              <a:gdLst/>
              <a:ahLst/>
              <a:cxnLst/>
              <a:rect l="0" t="0" r="0" b="0"/>
              <a:pathLst>
                <a:path w="84183" h="117989">
                  <a:moveTo>
                    <a:pt x="68330" y="39961"/>
                  </a:moveTo>
                  <a:lnTo>
                    <a:pt x="68330" y="39961"/>
                  </a:lnTo>
                  <a:lnTo>
                    <a:pt x="40858" y="128"/>
                  </a:lnTo>
                  <a:lnTo>
                    <a:pt x="38021" y="0"/>
                  </a:lnTo>
                  <a:lnTo>
                    <a:pt x="31106" y="3621"/>
                  </a:lnTo>
                  <a:lnTo>
                    <a:pt x="15908" y="20335"/>
                  </a:lnTo>
                  <a:lnTo>
                    <a:pt x="1370" y="49903"/>
                  </a:lnTo>
                  <a:lnTo>
                    <a:pt x="0" y="71426"/>
                  </a:lnTo>
                  <a:lnTo>
                    <a:pt x="4800" y="91340"/>
                  </a:lnTo>
                  <a:lnTo>
                    <a:pt x="13989" y="107246"/>
                  </a:lnTo>
                  <a:lnTo>
                    <a:pt x="20108" y="112334"/>
                  </a:lnTo>
                  <a:lnTo>
                    <a:pt x="34433" y="117988"/>
                  </a:lnTo>
                  <a:lnTo>
                    <a:pt x="50207" y="116738"/>
                  </a:lnTo>
                  <a:lnTo>
                    <a:pt x="58365" y="114429"/>
                  </a:lnTo>
                  <a:lnTo>
                    <a:pt x="71192" y="102456"/>
                  </a:lnTo>
                  <a:lnTo>
                    <a:pt x="80185" y="85375"/>
                  </a:lnTo>
                  <a:lnTo>
                    <a:pt x="84182" y="66025"/>
                  </a:lnTo>
                  <a:lnTo>
                    <a:pt x="79691" y="35297"/>
                  </a:lnTo>
                  <a:lnTo>
                    <a:pt x="73144" y="21895"/>
                  </a:lnTo>
                  <a:lnTo>
                    <a:pt x="69423" y="17334"/>
                  </a:lnTo>
                  <a:lnTo>
                    <a:pt x="59644" y="12265"/>
                  </a:lnTo>
                  <a:lnTo>
                    <a:pt x="42930" y="82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5294"/>
            <p:cNvSpPr/>
            <p:nvPr>
              <p:custDataLst>
                <p:tags r:id="rId79"/>
              </p:custDataLst>
            </p:nvPr>
          </p:nvSpPr>
          <p:spPr>
            <a:xfrm>
              <a:off x="2070100" y="2284518"/>
              <a:ext cx="139230" cy="304233"/>
            </a:xfrm>
            <a:custGeom>
              <a:avLst/>
              <a:gdLst/>
              <a:ahLst/>
              <a:cxnLst/>
              <a:rect l="0" t="0" r="0" b="0"/>
              <a:pathLst>
                <a:path w="139230" h="304233">
                  <a:moveTo>
                    <a:pt x="0" y="90382"/>
                  </a:moveTo>
                  <a:lnTo>
                    <a:pt x="0" y="90382"/>
                  </a:lnTo>
                  <a:lnTo>
                    <a:pt x="3371" y="93753"/>
                  </a:lnTo>
                  <a:lnTo>
                    <a:pt x="17891" y="139666"/>
                  </a:lnTo>
                  <a:lnTo>
                    <a:pt x="25057" y="182596"/>
                  </a:lnTo>
                  <a:lnTo>
                    <a:pt x="29481" y="214621"/>
                  </a:lnTo>
                  <a:lnTo>
                    <a:pt x="34527" y="261563"/>
                  </a:lnTo>
                  <a:lnTo>
                    <a:pt x="32255" y="303207"/>
                  </a:lnTo>
                  <a:lnTo>
                    <a:pt x="31381" y="304232"/>
                  </a:lnTo>
                  <a:lnTo>
                    <a:pt x="30093" y="302798"/>
                  </a:lnTo>
                  <a:lnTo>
                    <a:pt x="28529" y="299726"/>
                  </a:lnTo>
                  <a:lnTo>
                    <a:pt x="26327" y="265064"/>
                  </a:lnTo>
                  <a:lnTo>
                    <a:pt x="23931" y="226579"/>
                  </a:lnTo>
                  <a:lnTo>
                    <a:pt x="21219" y="179136"/>
                  </a:lnTo>
                  <a:lnTo>
                    <a:pt x="20496" y="151668"/>
                  </a:lnTo>
                  <a:lnTo>
                    <a:pt x="20014" y="122773"/>
                  </a:lnTo>
                  <a:lnTo>
                    <a:pt x="25123" y="75615"/>
                  </a:lnTo>
                  <a:lnTo>
                    <a:pt x="33743" y="39369"/>
                  </a:lnTo>
                  <a:lnTo>
                    <a:pt x="46530" y="9180"/>
                  </a:lnTo>
                  <a:lnTo>
                    <a:pt x="55017" y="1376"/>
                  </a:lnTo>
                  <a:lnTo>
                    <a:pt x="59961" y="0"/>
                  </a:lnTo>
                  <a:lnTo>
                    <a:pt x="71100" y="353"/>
                  </a:lnTo>
                  <a:lnTo>
                    <a:pt x="96012" y="18002"/>
                  </a:lnTo>
                  <a:lnTo>
                    <a:pt x="122365" y="59058"/>
                  </a:lnTo>
                  <a:lnTo>
                    <a:pt x="133877" y="93394"/>
                  </a:lnTo>
                  <a:lnTo>
                    <a:pt x="139229" y="129820"/>
                  </a:lnTo>
                  <a:lnTo>
                    <a:pt x="136903" y="167177"/>
                  </a:lnTo>
                  <a:lnTo>
                    <a:pt x="124290" y="213795"/>
                  </a:lnTo>
                  <a:lnTo>
                    <a:pt x="97034" y="251048"/>
                  </a:lnTo>
                  <a:lnTo>
                    <a:pt x="52015" y="287349"/>
                  </a:lnTo>
                  <a:lnTo>
                    <a:pt x="24307" y="297446"/>
                  </a:lnTo>
                  <a:lnTo>
                    <a:pt x="20438" y="298275"/>
                  </a:lnTo>
                  <a:lnTo>
                    <a:pt x="18564" y="298122"/>
                  </a:lnTo>
                  <a:lnTo>
                    <a:pt x="18021" y="297314"/>
                  </a:lnTo>
                  <a:lnTo>
                    <a:pt x="18364" y="296070"/>
                  </a:lnTo>
                  <a:lnTo>
                    <a:pt x="44450" y="2808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1" name="SMARTInkShape-Group1131"/>
          <p:cNvGrpSpPr/>
          <p:nvPr/>
        </p:nvGrpSpPr>
        <p:grpSpPr>
          <a:xfrm>
            <a:off x="1377950" y="2299660"/>
            <a:ext cx="302275" cy="233991"/>
            <a:chOff x="1377950" y="2299660"/>
            <a:chExt cx="302275" cy="233991"/>
          </a:xfrm>
        </p:grpSpPr>
        <p:sp>
          <p:nvSpPr>
            <p:cNvPr id="299" name="SMARTInkShape-5295"/>
            <p:cNvSpPr/>
            <p:nvPr>
              <p:custDataLst>
                <p:tags r:id="rId76"/>
              </p:custDataLst>
            </p:nvPr>
          </p:nvSpPr>
          <p:spPr>
            <a:xfrm>
              <a:off x="1570921" y="2299660"/>
              <a:ext cx="109304" cy="233991"/>
            </a:xfrm>
            <a:custGeom>
              <a:avLst/>
              <a:gdLst/>
              <a:ahLst/>
              <a:cxnLst/>
              <a:rect l="0" t="0" r="0" b="0"/>
              <a:pathLst>
                <a:path w="109304" h="233991">
                  <a:moveTo>
                    <a:pt x="16579" y="11740"/>
                  </a:moveTo>
                  <a:lnTo>
                    <a:pt x="16579" y="11740"/>
                  </a:lnTo>
                  <a:lnTo>
                    <a:pt x="177" y="6273"/>
                  </a:lnTo>
                  <a:lnTo>
                    <a:pt x="0" y="5273"/>
                  </a:lnTo>
                  <a:lnTo>
                    <a:pt x="1684" y="2280"/>
                  </a:lnTo>
                  <a:lnTo>
                    <a:pt x="16713" y="0"/>
                  </a:lnTo>
                  <a:lnTo>
                    <a:pt x="42410" y="2695"/>
                  </a:lnTo>
                  <a:lnTo>
                    <a:pt x="58399" y="9837"/>
                  </a:lnTo>
                  <a:lnTo>
                    <a:pt x="71854" y="20772"/>
                  </a:lnTo>
                  <a:lnTo>
                    <a:pt x="96487" y="58938"/>
                  </a:lnTo>
                  <a:lnTo>
                    <a:pt x="108067" y="96662"/>
                  </a:lnTo>
                  <a:lnTo>
                    <a:pt x="109303" y="124783"/>
                  </a:lnTo>
                  <a:lnTo>
                    <a:pt x="95912" y="171496"/>
                  </a:lnTo>
                  <a:lnTo>
                    <a:pt x="84294" y="194220"/>
                  </a:lnTo>
                  <a:lnTo>
                    <a:pt x="48329" y="2339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SMARTInkShape-5296"/>
            <p:cNvSpPr/>
            <p:nvPr>
              <p:custDataLst>
                <p:tags r:id="rId77"/>
              </p:custDataLst>
            </p:nvPr>
          </p:nvSpPr>
          <p:spPr>
            <a:xfrm>
              <a:off x="1377950" y="2419350"/>
              <a:ext cx="285751" cy="31751"/>
            </a:xfrm>
            <a:custGeom>
              <a:avLst/>
              <a:gdLst/>
              <a:ahLst/>
              <a:cxnLst/>
              <a:rect l="0" t="0" r="0" b="0"/>
              <a:pathLst>
                <a:path w="285751" h="31751">
                  <a:moveTo>
                    <a:pt x="0" y="31750"/>
                  </a:moveTo>
                  <a:lnTo>
                    <a:pt x="0" y="31750"/>
                  </a:lnTo>
                  <a:lnTo>
                    <a:pt x="36628" y="28379"/>
                  </a:lnTo>
                  <a:lnTo>
                    <a:pt x="81408" y="22912"/>
                  </a:lnTo>
                  <a:lnTo>
                    <a:pt x="118496" y="17003"/>
                  </a:lnTo>
                  <a:lnTo>
                    <a:pt x="157793" y="11085"/>
                  </a:lnTo>
                  <a:lnTo>
                    <a:pt x="196425" y="8454"/>
                  </a:lnTo>
                  <a:lnTo>
                    <a:pt x="240390" y="6973"/>
                  </a:lnTo>
                  <a:lnTo>
                    <a:pt x="285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0" name="SMARTInkShape-Group1132"/>
          <p:cNvGrpSpPr/>
          <p:nvPr/>
        </p:nvGrpSpPr>
        <p:grpSpPr>
          <a:xfrm>
            <a:off x="9309118" y="1422086"/>
            <a:ext cx="1600183" cy="459964"/>
            <a:chOff x="9309118" y="1422086"/>
            <a:chExt cx="1600183" cy="459964"/>
          </a:xfrm>
        </p:grpSpPr>
        <p:sp>
          <p:nvSpPr>
            <p:cNvPr id="302" name="SMARTInkShape-5297"/>
            <p:cNvSpPr/>
            <p:nvPr>
              <p:custDataLst>
                <p:tags r:id="rId68"/>
              </p:custDataLst>
            </p:nvPr>
          </p:nvSpPr>
          <p:spPr>
            <a:xfrm>
              <a:off x="10586403" y="1587428"/>
              <a:ext cx="108359" cy="108023"/>
            </a:xfrm>
            <a:custGeom>
              <a:avLst/>
              <a:gdLst/>
              <a:ahLst/>
              <a:cxnLst/>
              <a:rect l="0" t="0" r="0" b="0"/>
              <a:pathLst>
                <a:path w="108359" h="108023">
                  <a:moveTo>
                    <a:pt x="5397" y="12772"/>
                  </a:moveTo>
                  <a:lnTo>
                    <a:pt x="5397" y="12772"/>
                  </a:lnTo>
                  <a:lnTo>
                    <a:pt x="5397" y="21610"/>
                  </a:lnTo>
                  <a:lnTo>
                    <a:pt x="7278" y="25637"/>
                  </a:lnTo>
                  <a:lnTo>
                    <a:pt x="8767" y="27699"/>
                  </a:lnTo>
                  <a:lnTo>
                    <a:pt x="10864" y="37342"/>
                  </a:lnTo>
                  <a:lnTo>
                    <a:pt x="3874" y="81888"/>
                  </a:lnTo>
                  <a:lnTo>
                    <a:pt x="0" y="96039"/>
                  </a:lnTo>
                  <a:lnTo>
                    <a:pt x="1093" y="96506"/>
                  </a:lnTo>
                  <a:lnTo>
                    <a:pt x="6071" y="93261"/>
                  </a:lnTo>
                  <a:lnTo>
                    <a:pt x="20765" y="78269"/>
                  </a:lnTo>
                  <a:lnTo>
                    <a:pt x="48194" y="38182"/>
                  </a:lnTo>
                  <a:lnTo>
                    <a:pt x="74919" y="9089"/>
                  </a:lnTo>
                  <a:lnTo>
                    <a:pt x="87801" y="1022"/>
                  </a:lnTo>
                  <a:lnTo>
                    <a:pt x="92788" y="0"/>
                  </a:lnTo>
                  <a:lnTo>
                    <a:pt x="96819" y="730"/>
                  </a:lnTo>
                  <a:lnTo>
                    <a:pt x="100211" y="2627"/>
                  </a:lnTo>
                  <a:lnTo>
                    <a:pt x="105863" y="10380"/>
                  </a:lnTo>
                  <a:lnTo>
                    <a:pt x="108358" y="15411"/>
                  </a:lnTo>
                  <a:lnTo>
                    <a:pt x="107368" y="32289"/>
                  </a:lnTo>
                  <a:lnTo>
                    <a:pt x="92099" y="79025"/>
                  </a:lnTo>
                  <a:lnTo>
                    <a:pt x="81597" y="1080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SMARTInkShape-5298"/>
            <p:cNvSpPr/>
            <p:nvPr>
              <p:custDataLst>
                <p:tags r:id="rId69"/>
              </p:custDataLst>
            </p:nvPr>
          </p:nvSpPr>
          <p:spPr>
            <a:xfrm>
              <a:off x="10744200" y="1591839"/>
              <a:ext cx="79571" cy="121025"/>
            </a:xfrm>
            <a:custGeom>
              <a:avLst/>
              <a:gdLst/>
              <a:ahLst/>
              <a:cxnLst/>
              <a:rect l="0" t="0" r="0" b="0"/>
              <a:pathLst>
                <a:path w="79571" h="121025">
                  <a:moveTo>
                    <a:pt x="76200" y="33761"/>
                  </a:moveTo>
                  <a:lnTo>
                    <a:pt x="76200" y="33761"/>
                  </a:lnTo>
                  <a:lnTo>
                    <a:pt x="79570" y="23648"/>
                  </a:lnTo>
                  <a:lnTo>
                    <a:pt x="79152" y="19258"/>
                  </a:lnTo>
                  <a:lnTo>
                    <a:pt x="74926" y="10617"/>
                  </a:lnTo>
                  <a:lnTo>
                    <a:pt x="66462" y="3954"/>
                  </a:lnTo>
                  <a:lnTo>
                    <a:pt x="61240" y="1190"/>
                  </a:lnTo>
                  <a:lnTo>
                    <a:pt x="47914" y="0"/>
                  </a:lnTo>
                  <a:lnTo>
                    <a:pt x="40409" y="670"/>
                  </a:lnTo>
                  <a:lnTo>
                    <a:pt x="30190" y="5178"/>
                  </a:lnTo>
                  <a:lnTo>
                    <a:pt x="26476" y="8355"/>
                  </a:lnTo>
                  <a:lnTo>
                    <a:pt x="24707" y="13296"/>
                  </a:lnTo>
                  <a:lnTo>
                    <a:pt x="25584" y="33028"/>
                  </a:lnTo>
                  <a:lnTo>
                    <a:pt x="28540" y="46135"/>
                  </a:lnTo>
                  <a:lnTo>
                    <a:pt x="46406" y="78168"/>
                  </a:lnTo>
                  <a:lnTo>
                    <a:pt x="49932" y="100232"/>
                  </a:lnTo>
                  <a:lnTo>
                    <a:pt x="48533" y="107518"/>
                  </a:lnTo>
                  <a:lnTo>
                    <a:pt x="47172" y="110449"/>
                  </a:lnTo>
                  <a:lnTo>
                    <a:pt x="40016" y="115587"/>
                  </a:lnTo>
                  <a:lnTo>
                    <a:pt x="25968" y="120565"/>
                  </a:lnTo>
                  <a:lnTo>
                    <a:pt x="17186" y="121024"/>
                  </a:lnTo>
                  <a:lnTo>
                    <a:pt x="8579" y="118876"/>
                  </a:lnTo>
                  <a:lnTo>
                    <a:pt x="5720" y="117315"/>
                  </a:lnTo>
                  <a:lnTo>
                    <a:pt x="3811" y="115569"/>
                  </a:lnTo>
                  <a:lnTo>
                    <a:pt x="0" y="1099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SMARTInkShape-5299"/>
            <p:cNvSpPr/>
            <p:nvPr>
              <p:custDataLst>
                <p:tags r:id="rId70"/>
              </p:custDataLst>
            </p:nvPr>
          </p:nvSpPr>
          <p:spPr>
            <a:xfrm>
              <a:off x="10883900" y="1714500"/>
              <a:ext cx="25401" cy="12701"/>
            </a:xfrm>
            <a:custGeom>
              <a:avLst/>
              <a:gdLst/>
              <a:ahLst/>
              <a:cxnLst/>
              <a:rect l="0" t="0" r="0" b="0"/>
              <a:pathLst>
                <a:path w="25401" h="12701">
                  <a:moveTo>
                    <a:pt x="0" y="12700"/>
                  </a:moveTo>
                  <a:lnTo>
                    <a:pt x="0" y="12700"/>
                  </a:lnTo>
                  <a:lnTo>
                    <a:pt x="3370" y="9329"/>
                  </a:lnTo>
                  <a:lnTo>
                    <a:pt x="6907" y="7674"/>
                  </a:lnTo>
                  <a:lnTo>
                    <a:pt x="25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SMARTInkShape-5300"/>
            <p:cNvSpPr/>
            <p:nvPr>
              <p:custDataLst>
                <p:tags r:id="rId71"/>
              </p:custDataLst>
            </p:nvPr>
          </p:nvSpPr>
          <p:spPr>
            <a:xfrm>
              <a:off x="9309118" y="1540353"/>
              <a:ext cx="99476" cy="341697"/>
            </a:xfrm>
            <a:custGeom>
              <a:avLst/>
              <a:gdLst/>
              <a:ahLst/>
              <a:cxnLst/>
              <a:rect l="0" t="0" r="0" b="0"/>
              <a:pathLst>
                <a:path w="99476" h="341697">
                  <a:moveTo>
                    <a:pt x="6332" y="161447"/>
                  </a:moveTo>
                  <a:lnTo>
                    <a:pt x="6332" y="161447"/>
                  </a:lnTo>
                  <a:lnTo>
                    <a:pt x="6332" y="196934"/>
                  </a:lnTo>
                  <a:lnTo>
                    <a:pt x="5627" y="237970"/>
                  </a:lnTo>
                  <a:lnTo>
                    <a:pt x="2673" y="283447"/>
                  </a:lnTo>
                  <a:lnTo>
                    <a:pt x="3519" y="325847"/>
                  </a:lnTo>
                  <a:lnTo>
                    <a:pt x="680" y="341696"/>
                  </a:lnTo>
                  <a:lnTo>
                    <a:pt x="42" y="299788"/>
                  </a:lnTo>
                  <a:lnTo>
                    <a:pt x="9" y="261973"/>
                  </a:lnTo>
                  <a:lnTo>
                    <a:pt x="0" y="239047"/>
                  </a:lnTo>
                  <a:lnTo>
                    <a:pt x="1404" y="213886"/>
                  </a:lnTo>
                  <a:lnTo>
                    <a:pt x="3754" y="187234"/>
                  </a:lnTo>
                  <a:lnTo>
                    <a:pt x="6730" y="159588"/>
                  </a:lnTo>
                  <a:lnTo>
                    <a:pt x="9418" y="134102"/>
                  </a:lnTo>
                  <a:lnTo>
                    <a:pt x="14289" y="86970"/>
                  </a:lnTo>
                  <a:lnTo>
                    <a:pt x="20687" y="50029"/>
                  </a:lnTo>
                  <a:lnTo>
                    <a:pt x="28939" y="23028"/>
                  </a:lnTo>
                  <a:lnTo>
                    <a:pt x="39663" y="8675"/>
                  </a:lnTo>
                  <a:lnTo>
                    <a:pt x="51485" y="1826"/>
                  </a:lnTo>
                  <a:lnTo>
                    <a:pt x="57600" y="0"/>
                  </a:lnTo>
                  <a:lnTo>
                    <a:pt x="64501" y="2310"/>
                  </a:lnTo>
                  <a:lnTo>
                    <a:pt x="79692" y="14284"/>
                  </a:lnTo>
                  <a:lnTo>
                    <a:pt x="97369" y="47601"/>
                  </a:lnTo>
                  <a:lnTo>
                    <a:pt x="99475" y="76512"/>
                  </a:lnTo>
                  <a:lnTo>
                    <a:pt x="94293" y="106059"/>
                  </a:lnTo>
                  <a:lnTo>
                    <a:pt x="82585" y="130950"/>
                  </a:lnTo>
                  <a:lnTo>
                    <a:pt x="56756" y="158055"/>
                  </a:lnTo>
                  <a:lnTo>
                    <a:pt x="42618" y="165114"/>
                  </a:lnTo>
                  <a:lnTo>
                    <a:pt x="36872" y="166008"/>
                  </a:lnTo>
                  <a:lnTo>
                    <a:pt x="33043" y="163782"/>
                  </a:lnTo>
                  <a:lnTo>
                    <a:pt x="30489" y="159476"/>
                  </a:lnTo>
                  <a:lnTo>
                    <a:pt x="25382" y="1423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SMARTInkShape-5301"/>
            <p:cNvSpPr/>
            <p:nvPr>
              <p:custDataLst>
                <p:tags r:id="rId72"/>
              </p:custDataLst>
            </p:nvPr>
          </p:nvSpPr>
          <p:spPr>
            <a:xfrm>
              <a:off x="9483523" y="1570477"/>
              <a:ext cx="71869" cy="124281"/>
            </a:xfrm>
            <a:custGeom>
              <a:avLst/>
              <a:gdLst/>
              <a:ahLst/>
              <a:cxnLst/>
              <a:rect l="0" t="0" r="0" b="0"/>
              <a:pathLst>
                <a:path w="71869" h="124281">
                  <a:moveTo>
                    <a:pt x="54177" y="17023"/>
                  </a:moveTo>
                  <a:lnTo>
                    <a:pt x="54177" y="17023"/>
                  </a:lnTo>
                  <a:lnTo>
                    <a:pt x="50806" y="13652"/>
                  </a:lnTo>
                  <a:lnTo>
                    <a:pt x="49151" y="8234"/>
                  </a:lnTo>
                  <a:lnTo>
                    <a:pt x="48710" y="4814"/>
                  </a:lnTo>
                  <a:lnTo>
                    <a:pt x="47005" y="2533"/>
                  </a:lnTo>
                  <a:lnTo>
                    <a:pt x="41346" y="0"/>
                  </a:lnTo>
                  <a:lnTo>
                    <a:pt x="30366" y="4518"/>
                  </a:lnTo>
                  <a:lnTo>
                    <a:pt x="23485" y="8687"/>
                  </a:lnTo>
                  <a:lnTo>
                    <a:pt x="12080" y="22725"/>
                  </a:lnTo>
                  <a:lnTo>
                    <a:pt x="3717" y="41430"/>
                  </a:lnTo>
                  <a:lnTo>
                    <a:pt x="0" y="63854"/>
                  </a:lnTo>
                  <a:lnTo>
                    <a:pt x="4651" y="96907"/>
                  </a:lnTo>
                  <a:lnTo>
                    <a:pt x="13114" y="112734"/>
                  </a:lnTo>
                  <a:lnTo>
                    <a:pt x="18336" y="118931"/>
                  </a:lnTo>
                  <a:lnTo>
                    <a:pt x="23932" y="122356"/>
                  </a:lnTo>
                  <a:lnTo>
                    <a:pt x="35795" y="124280"/>
                  </a:lnTo>
                  <a:lnTo>
                    <a:pt x="50006" y="119020"/>
                  </a:lnTo>
                  <a:lnTo>
                    <a:pt x="57746" y="114655"/>
                  </a:lnTo>
                  <a:lnTo>
                    <a:pt x="62906" y="108922"/>
                  </a:lnTo>
                  <a:lnTo>
                    <a:pt x="68640" y="95026"/>
                  </a:lnTo>
                  <a:lnTo>
                    <a:pt x="71868" y="67965"/>
                  </a:lnTo>
                  <a:lnTo>
                    <a:pt x="66979" y="49777"/>
                  </a:lnTo>
                  <a:lnTo>
                    <a:pt x="56089" y="31196"/>
                  </a:lnTo>
                  <a:lnTo>
                    <a:pt x="53334" y="28589"/>
                  </a:lnTo>
                  <a:lnTo>
                    <a:pt x="52203" y="26850"/>
                  </a:lnTo>
                  <a:lnTo>
                    <a:pt x="52154" y="25691"/>
                  </a:lnTo>
                  <a:lnTo>
                    <a:pt x="54177" y="233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5302"/>
            <p:cNvSpPr/>
            <p:nvPr>
              <p:custDataLst>
                <p:tags r:id="rId73"/>
              </p:custDataLst>
            </p:nvPr>
          </p:nvSpPr>
          <p:spPr>
            <a:xfrm>
              <a:off x="9574261" y="1567793"/>
              <a:ext cx="131313" cy="278318"/>
            </a:xfrm>
            <a:custGeom>
              <a:avLst/>
              <a:gdLst/>
              <a:ahLst/>
              <a:cxnLst/>
              <a:rect l="0" t="0" r="0" b="0"/>
              <a:pathLst>
                <a:path w="131313" h="278318">
                  <a:moveTo>
                    <a:pt x="58689" y="38757"/>
                  </a:moveTo>
                  <a:lnTo>
                    <a:pt x="58689" y="38757"/>
                  </a:lnTo>
                  <a:lnTo>
                    <a:pt x="62059" y="42128"/>
                  </a:lnTo>
                  <a:lnTo>
                    <a:pt x="61832" y="51309"/>
                  </a:lnTo>
                  <a:lnTo>
                    <a:pt x="58397" y="94738"/>
                  </a:lnTo>
                  <a:lnTo>
                    <a:pt x="53036" y="134053"/>
                  </a:lnTo>
                  <a:lnTo>
                    <a:pt x="42118" y="176981"/>
                  </a:lnTo>
                  <a:lnTo>
                    <a:pt x="25794" y="219569"/>
                  </a:lnTo>
                  <a:lnTo>
                    <a:pt x="5076" y="262517"/>
                  </a:lnTo>
                  <a:lnTo>
                    <a:pt x="289" y="275083"/>
                  </a:lnTo>
                  <a:lnTo>
                    <a:pt x="0" y="277447"/>
                  </a:lnTo>
                  <a:lnTo>
                    <a:pt x="513" y="278317"/>
                  </a:lnTo>
                  <a:lnTo>
                    <a:pt x="12182" y="257318"/>
                  </a:lnTo>
                  <a:lnTo>
                    <a:pt x="27504" y="217894"/>
                  </a:lnTo>
                  <a:lnTo>
                    <a:pt x="36833" y="176935"/>
                  </a:lnTo>
                  <a:lnTo>
                    <a:pt x="47563" y="130508"/>
                  </a:lnTo>
                  <a:lnTo>
                    <a:pt x="58685" y="85180"/>
                  </a:lnTo>
                  <a:lnTo>
                    <a:pt x="68329" y="48571"/>
                  </a:lnTo>
                  <a:lnTo>
                    <a:pt x="85315" y="10879"/>
                  </a:lnTo>
                  <a:lnTo>
                    <a:pt x="91218" y="2143"/>
                  </a:lnTo>
                  <a:lnTo>
                    <a:pt x="95192" y="236"/>
                  </a:lnTo>
                  <a:lnTo>
                    <a:pt x="105251" y="0"/>
                  </a:lnTo>
                  <a:lnTo>
                    <a:pt x="116778" y="9772"/>
                  </a:lnTo>
                  <a:lnTo>
                    <a:pt x="122815" y="17317"/>
                  </a:lnTo>
                  <a:lnTo>
                    <a:pt x="129523" y="36989"/>
                  </a:lnTo>
                  <a:lnTo>
                    <a:pt x="131312" y="48162"/>
                  </a:lnTo>
                  <a:lnTo>
                    <a:pt x="127655" y="71864"/>
                  </a:lnTo>
                  <a:lnTo>
                    <a:pt x="123716" y="84112"/>
                  </a:lnTo>
                  <a:lnTo>
                    <a:pt x="109932" y="103365"/>
                  </a:lnTo>
                  <a:lnTo>
                    <a:pt x="82338" y="124222"/>
                  </a:lnTo>
                  <a:lnTo>
                    <a:pt x="52339" y="1403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5303"/>
            <p:cNvSpPr/>
            <p:nvPr>
              <p:custDataLst>
                <p:tags r:id="rId74"/>
              </p:custDataLst>
            </p:nvPr>
          </p:nvSpPr>
          <p:spPr>
            <a:xfrm>
              <a:off x="9799272" y="1422086"/>
              <a:ext cx="659179" cy="300860"/>
            </a:xfrm>
            <a:custGeom>
              <a:avLst/>
              <a:gdLst/>
              <a:ahLst/>
              <a:cxnLst/>
              <a:rect l="0" t="0" r="0" b="0"/>
              <a:pathLst>
                <a:path w="659179" h="300860">
                  <a:moveTo>
                    <a:pt x="17828" y="178114"/>
                  </a:moveTo>
                  <a:lnTo>
                    <a:pt x="17828" y="178114"/>
                  </a:lnTo>
                  <a:lnTo>
                    <a:pt x="17826" y="172647"/>
                  </a:lnTo>
                  <a:lnTo>
                    <a:pt x="14457" y="178768"/>
                  </a:lnTo>
                  <a:lnTo>
                    <a:pt x="4963" y="220133"/>
                  </a:lnTo>
                  <a:lnTo>
                    <a:pt x="0" y="264417"/>
                  </a:lnTo>
                  <a:lnTo>
                    <a:pt x="2510" y="289763"/>
                  </a:lnTo>
                  <a:lnTo>
                    <a:pt x="6205" y="294174"/>
                  </a:lnTo>
                  <a:lnTo>
                    <a:pt x="11489" y="296410"/>
                  </a:lnTo>
                  <a:lnTo>
                    <a:pt x="17837" y="297195"/>
                  </a:lnTo>
                  <a:lnTo>
                    <a:pt x="34294" y="290540"/>
                  </a:lnTo>
                  <a:lnTo>
                    <a:pt x="51957" y="277470"/>
                  </a:lnTo>
                  <a:lnTo>
                    <a:pt x="87155" y="233549"/>
                  </a:lnTo>
                  <a:lnTo>
                    <a:pt x="97765" y="215980"/>
                  </a:lnTo>
                  <a:lnTo>
                    <a:pt x="98636" y="215352"/>
                  </a:lnTo>
                  <a:lnTo>
                    <a:pt x="99216" y="215639"/>
                  </a:lnTo>
                  <a:lnTo>
                    <a:pt x="94260" y="258262"/>
                  </a:lnTo>
                  <a:lnTo>
                    <a:pt x="97467" y="279002"/>
                  </a:lnTo>
                  <a:lnTo>
                    <a:pt x="102848" y="288335"/>
                  </a:lnTo>
                  <a:lnTo>
                    <a:pt x="106257" y="291811"/>
                  </a:lnTo>
                  <a:lnTo>
                    <a:pt x="117572" y="295674"/>
                  </a:lnTo>
                  <a:lnTo>
                    <a:pt x="124541" y="296704"/>
                  </a:lnTo>
                  <a:lnTo>
                    <a:pt x="151203" y="291411"/>
                  </a:lnTo>
                  <a:lnTo>
                    <a:pt x="181445" y="270794"/>
                  </a:lnTo>
                  <a:lnTo>
                    <a:pt x="212749" y="235600"/>
                  </a:lnTo>
                  <a:lnTo>
                    <a:pt x="231930" y="202487"/>
                  </a:lnTo>
                  <a:lnTo>
                    <a:pt x="249861" y="162136"/>
                  </a:lnTo>
                  <a:lnTo>
                    <a:pt x="258593" y="138534"/>
                  </a:lnTo>
                  <a:lnTo>
                    <a:pt x="274413" y="91378"/>
                  </a:lnTo>
                  <a:lnTo>
                    <a:pt x="286147" y="51606"/>
                  </a:lnTo>
                  <a:lnTo>
                    <a:pt x="295040" y="7545"/>
                  </a:lnTo>
                  <a:lnTo>
                    <a:pt x="296254" y="0"/>
                  </a:lnTo>
                  <a:lnTo>
                    <a:pt x="290198" y="12607"/>
                  </a:lnTo>
                  <a:lnTo>
                    <a:pt x="276096" y="48798"/>
                  </a:lnTo>
                  <a:lnTo>
                    <a:pt x="264552" y="84892"/>
                  </a:lnTo>
                  <a:lnTo>
                    <a:pt x="253777" y="125393"/>
                  </a:lnTo>
                  <a:lnTo>
                    <a:pt x="246637" y="164560"/>
                  </a:lnTo>
                  <a:lnTo>
                    <a:pt x="242995" y="201253"/>
                  </a:lnTo>
                  <a:lnTo>
                    <a:pt x="242785" y="234965"/>
                  </a:lnTo>
                  <a:lnTo>
                    <a:pt x="247395" y="264059"/>
                  </a:lnTo>
                  <a:lnTo>
                    <a:pt x="257911" y="283574"/>
                  </a:lnTo>
                  <a:lnTo>
                    <a:pt x="264668" y="290754"/>
                  </a:lnTo>
                  <a:lnTo>
                    <a:pt x="281580" y="298732"/>
                  </a:lnTo>
                  <a:lnTo>
                    <a:pt x="291029" y="300859"/>
                  </a:lnTo>
                  <a:lnTo>
                    <a:pt x="310935" y="295697"/>
                  </a:lnTo>
                  <a:lnTo>
                    <a:pt x="330130" y="283290"/>
                  </a:lnTo>
                  <a:lnTo>
                    <a:pt x="345718" y="266016"/>
                  </a:lnTo>
                  <a:lnTo>
                    <a:pt x="354058" y="248461"/>
                  </a:lnTo>
                  <a:lnTo>
                    <a:pt x="356279" y="239829"/>
                  </a:lnTo>
                  <a:lnTo>
                    <a:pt x="356352" y="233368"/>
                  </a:lnTo>
                  <a:lnTo>
                    <a:pt x="354988" y="228356"/>
                  </a:lnTo>
                  <a:lnTo>
                    <a:pt x="352668" y="224308"/>
                  </a:lnTo>
                  <a:lnTo>
                    <a:pt x="348299" y="222316"/>
                  </a:lnTo>
                  <a:lnTo>
                    <a:pt x="335919" y="221983"/>
                  </a:lnTo>
                  <a:lnTo>
                    <a:pt x="319823" y="225763"/>
                  </a:lnTo>
                  <a:lnTo>
                    <a:pt x="316524" y="228930"/>
                  </a:lnTo>
                  <a:lnTo>
                    <a:pt x="312860" y="238093"/>
                  </a:lnTo>
                  <a:lnTo>
                    <a:pt x="313999" y="243500"/>
                  </a:lnTo>
                  <a:lnTo>
                    <a:pt x="320908" y="255152"/>
                  </a:lnTo>
                  <a:lnTo>
                    <a:pt x="333329" y="266870"/>
                  </a:lnTo>
                  <a:lnTo>
                    <a:pt x="341731" y="270478"/>
                  </a:lnTo>
                  <a:lnTo>
                    <a:pt x="355250" y="272794"/>
                  </a:lnTo>
                  <a:lnTo>
                    <a:pt x="360175" y="271229"/>
                  </a:lnTo>
                  <a:lnTo>
                    <a:pt x="365716" y="267847"/>
                  </a:lnTo>
                  <a:lnTo>
                    <a:pt x="394434" y="264946"/>
                  </a:lnTo>
                  <a:lnTo>
                    <a:pt x="436602" y="237134"/>
                  </a:lnTo>
                  <a:lnTo>
                    <a:pt x="470462" y="203284"/>
                  </a:lnTo>
                  <a:lnTo>
                    <a:pt x="494872" y="170486"/>
                  </a:lnTo>
                  <a:lnTo>
                    <a:pt x="518420" y="132390"/>
                  </a:lnTo>
                  <a:lnTo>
                    <a:pt x="538294" y="91940"/>
                  </a:lnTo>
                  <a:lnTo>
                    <a:pt x="552771" y="57970"/>
                  </a:lnTo>
                  <a:lnTo>
                    <a:pt x="566820" y="15152"/>
                  </a:lnTo>
                  <a:lnTo>
                    <a:pt x="565856" y="11617"/>
                  </a:lnTo>
                  <a:lnTo>
                    <a:pt x="563095" y="10672"/>
                  </a:lnTo>
                  <a:lnTo>
                    <a:pt x="559139" y="11452"/>
                  </a:lnTo>
                  <a:lnTo>
                    <a:pt x="549099" y="23609"/>
                  </a:lnTo>
                  <a:lnTo>
                    <a:pt x="531548" y="59897"/>
                  </a:lnTo>
                  <a:lnTo>
                    <a:pt x="519903" y="93823"/>
                  </a:lnTo>
                  <a:lnTo>
                    <a:pt x="510024" y="132420"/>
                  </a:lnTo>
                  <a:lnTo>
                    <a:pt x="499048" y="171211"/>
                  </a:lnTo>
                  <a:lnTo>
                    <a:pt x="489231" y="207502"/>
                  </a:lnTo>
                  <a:lnTo>
                    <a:pt x="484410" y="250321"/>
                  </a:lnTo>
                  <a:lnTo>
                    <a:pt x="485783" y="271825"/>
                  </a:lnTo>
                  <a:lnTo>
                    <a:pt x="488548" y="278688"/>
                  </a:lnTo>
                  <a:lnTo>
                    <a:pt x="492508" y="283263"/>
                  </a:lnTo>
                  <a:lnTo>
                    <a:pt x="497264" y="286313"/>
                  </a:lnTo>
                  <a:lnTo>
                    <a:pt x="502551" y="286230"/>
                  </a:lnTo>
                  <a:lnTo>
                    <a:pt x="514072" y="280493"/>
                  </a:lnTo>
                  <a:lnTo>
                    <a:pt x="517990" y="274589"/>
                  </a:lnTo>
                  <a:lnTo>
                    <a:pt x="522344" y="258621"/>
                  </a:lnTo>
                  <a:lnTo>
                    <a:pt x="518635" y="237884"/>
                  </a:lnTo>
                  <a:lnTo>
                    <a:pt x="508520" y="215967"/>
                  </a:lnTo>
                  <a:lnTo>
                    <a:pt x="482992" y="189173"/>
                  </a:lnTo>
                  <a:lnTo>
                    <a:pt x="439566" y="160956"/>
                  </a:lnTo>
                  <a:lnTo>
                    <a:pt x="451193" y="162996"/>
                  </a:lnTo>
                  <a:lnTo>
                    <a:pt x="490546" y="174370"/>
                  </a:lnTo>
                  <a:lnTo>
                    <a:pt x="526663" y="181865"/>
                  </a:lnTo>
                  <a:lnTo>
                    <a:pt x="573029" y="192600"/>
                  </a:lnTo>
                  <a:lnTo>
                    <a:pt x="599670" y="204729"/>
                  </a:lnTo>
                  <a:lnTo>
                    <a:pt x="601869" y="208557"/>
                  </a:lnTo>
                  <a:lnTo>
                    <a:pt x="602428" y="218455"/>
                  </a:lnTo>
                  <a:lnTo>
                    <a:pt x="590127" y="263338"/>
                  </a:lnTo>
                  <a:lnTo>
                    <a:pt x="589861" y="266680"/>
                  </a:lnTo>
                  <a:lnTo>
                    <a:pt x="590389" y="268203"/>
                  </a:lnTo>
                  <a:lnTo>
                    <a:pt x="591446" y="268512"/>
                  </a:lnTo>
                  <a:lnTo>
                    <a:pt x="592857" y="268013"/>
                  </a:lnTo>
                  <a:lnTo>
                    <a:pt x="601584" y="257197"/>
                  </a:lnTo>
                  <a:lnTo>
                    <a:pt x="621297" y="210879"/>
                  </a:lnTo>
                  <a:lnTo>
                    <a:pt x="637606" y="170183"/>
                  </a:lnTo>
                  <a:lnTo>
                    <a:pt x="659178" y="1273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SMARTInkShape-5304"/>
            <p:cNvSpPr/>
            <p:nvPr>
              <p:custDataLst>
                <p:tags r:id="rId75"/>
              </p:custDataLst>
            </p:nvPr>
          </p:nvSpPr>
          <p:spPr>
            <a:xfrm>
              <a:off x="10498401" y="1581150"/>
              <a:ext cx="74350" cy="111987"/>
            </a:xfrm>
            <a:custGeom>
              <a:avLst/>
              <a:gdLst/>
              <a:ahLst/>
              <a:cxnLst/>
              <a:rect l="0" t="0" r="0" b="0"/>
              <a:pathLst>
                <a:path w="74350" h="111987">
                  <a:moveTo>
                    <a:pt x="42599" y="44450"/>
                  </a:moveTo>
                  <a:lnTo>
                    <a:pt x="42599" y="44450"/>
                  </a:lnTo>
                  <a:lnTo>
                    <a:pt x="45969" y="41079"/>
                  </a:lnTo>
                  <a:lnTo>
                    <a:pt x="46258" y="39380"/>
                  </a:lnTo>
                  <a:lnTo>
                    <a:pt x="44695" y="35612"/>
                  </a:lnTo>
                  <a:lnTo>
                    <a:pt x="43290" y="34324"/>
                  </a:lnTo>
                  <a:lnTo>
                    <a:pt x="39849" y="32894"/>
                  </a:lnTo>
                  <a:lnTo>
                    <a:pt x="34087" y="34140"/>
                  </a:lnTo>
                  <a:lnTo>
                    <a:pt x="30573" y="35460"/>
                  </a:lnTo>
                  <a:lnTo>
                    <a:pt x="15518" y="47431"/>
                  </a:lnTo>
                  <a:lnTo>
                    <a:pt x="7515" y="60356"/>
                  </a:lnTo>
                  <a:lnTo>
                    <a:pt x="2312" y="75508"/>
                  </a:lnTo>
                  <a:lnTo>
                    <a:pt x="0" y="91650"/>
                  </a:lnTo>
                  <a:lnTo>
                    <a:pt x="794" y="97789"/>
                  </a:lnTo>
                  <a:lnTo>
                    <a:pt x="5439" y="106491"/>
                  </a:lnTo>
                  <a:lnTo>
                    <a:pt x="9358" y="109094"/>
                  </a:lnTo>
                  <a:lnTo>
                    <a:pt x="19359" y="111986"/>
                  </a:lnTo>
                  <a:lnTo>
                    <a:pt x="24283" y="111346"/>
                  </a:lnTo>
                  <a:lnTo>
                    <a:pt x="33518" y="106872"/>
                  </a:lnTo>
                  <a:lnTo>
                    <a:pt x="40444" y="98299"/>
                  </a:lnTo>
                  <a:lnTo>
                    <a:pt x="57262" y="54912"/>
                  </a:lnTo>
                  <a:lnTo>
                    <a:pt x="71327" y="8143"/>
                  </a:lnTo>
                  <a:lnTo>
                    <a:pt x="7434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3" name="SMARTInkShape-Group1133"/>
          <p:cNvGrpSpPr/>
          <p:nvPr/>
        </p:nvGrpSpPr>
        <p:grpSpPr>
          <a:xfrm>
            <a:off x="8611686" y="1549400"/>
            <a:ext cx="291015" cy="146943"/>
            <a:chOff x="8611686" y="1549400"/>
            <a:chExt cx="291015" cy="146943"/>
          </a:xfrm>
        </p:grpSpPr>
        <p:sp>
          <p:nvSpPr>
            <p:cNvPr id="311" name="SMARTInkShape-5305"/>
            <p:cNvSpPr/>
            <p:nvPr>
              <p:custDataLst>
                <p:tags r:id="rId66"/>
              </p:custDataLst>
            </p:nvPr>
          </p:nvSpPr>
          <p:spPr>
            <a:xfrm>
              <a:off x="8750300" y="1549400"/>
              <a:ext cx="152401" cy="146943"/>
            </a:xfrm>
            <a:custGeom>
              <a:avLst/>
              <a:gdLst/>
              <a:ahLst/>
              <a:cxnLst/>
              <a:rect l="0" t="0" r="0" b="0"/>
              <a:pathLst>
                <a:path w="152401" h="146943">
                  <a:moveTo>
                    <a:pt x="0" y="38100"/>
                  </a:moveTo>
                  <a:lnTo>
                    <a:pt x="0" y="38100"/>
                  </a:lnTo>
                  <a:lnTo>
                    <a:pt x="3370" y="31358"/>
                  </a:lnTo>
                  <a:lnTo>
                    <a:pt x="5776" y="29372"/>
                  </a:lnTo>
                  <a:lnTo>
                    <a:pt x="12209" y="27165"/>
                  </a:lnTo>
                  <a:lnTo>
                    <a:pt x="15902" y="27988"/>
                  </a:lnTo>
                  <a:lnTo>
                    <a:pt x="23764" y="32665"/>
                  </a:lnTo>
                  <a:lnTo>
                    <a:pt x="42868" y="49973"/>
                  </a:lnTo>
                  <a:lnTo>
                    <a:pt x="52684" y="66896"/>
                  </a:lnTo>
                  <a:lnTo>
                    <a:pt x="64734" y="103133"/>
                  </a:lnTo>
                  <a:lnTo>
                    <a:pt x="63813" y="120391"/>
                  </a:lnTo>
                  <a:lnTo>
                    <a:pt x="58700" y="135351"/>
                  </a:lnTo>
                  <a:lnTo>
                    <a:pt x="51725" y="144352"/>
                  </a:lnTo>
                  <a:lnTo>
                    <a:pt x="47889" y="146329"/>
                  </a:lnTo>
                  <a:lnTo>
                    <a:pt x="43919" y="146942"/>
                  </a:lnTo>
                  <a:lnTo>
                    <a:pt x="39863" y="146645"/>
                  </a:lnTo>
                  <a:lnTo>
                    <a:pt x="37160" y="143624"/>
                  </a:lnTo>
                  <a:lnTo>
                    <a:pt x="34154" y="132742"/>
                  </a:lnTo>
                  <a:lnTo>
                    <a:pt x="35833" y="107378"/>
                  </a:lnTo>
                  <a:lnTo>
                    <a:pt x="54283" y="70778"/>
                  </a:lnTo>
                  <a:lnTo>
                    <a:pt x="88834" y="35396"/>
                  </a:lnTo>
                  <a:lnTo>
                    <a:pt x="135453" y="8455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5306"/>
            <p:cNvSpPr/>
            <p:nvPr>
              <p:custDataLst>
                <p:tags r:id="rId67"/>
              </p:custDataLst>
            </p:nvPr>
          </p:nvSpPr>
          <p:spPr>
            <a:xfrm>
              <a:off x="8611686" y="1587500"/>
              <a:ext cx="74906" cy="105529"/>
            </a:xfrm>
            <a:custGeom>
              <a:avLst/>
              <a:gdLst/>
              <a:ahLst/>
              <a:cxnLst/>
              <a:rect l="0" t="0" r="0" b="0"/>
              <a:pathLst>
                <a:path w="74906" h="105529">
                  <a:moveTo>
                    <a:pt x="56064" y="6350"/>
                  </a:moveTo>
                  <a:lnTo>
                    <a:pt x="56064" y="6350"/>
                  </a:lnTo>
                  <a:lnTo>
                    <a:pt x="45951" y="6350"/>
                  </a:lnTo>
                  <a:lnTo>
                    <a:pt x="29549" y="13092"/>
                  </a:lnTo>
                  <a:lnTo>
                    <a:pt x="11283" y="30769"/>
                  </a:lnTo>
                  <a:lnTo>
                    <a:pt x="4411" y="47777"/>
                  </a:lnTo>
                  <a:lnTo>
                    <a:pt x="0" y="84069"/>
                  </a:lnTo>
                  <a:lnTo>
                    <a:pt x="1754" y="90618"/>
                  </a:lnTo>
                  <a:lnTo>
                    <a:pt x="5042" y="95690"/>
                  </a:lnTo>
                  <a:lnTo>
                    <a:pt x="9348" y="99777"/>
                  </a:lnTo>
                  <a:lnTo>
                    <a:pt x="21661" y="104317"/>
                  </a:lnTo>
                  <a:lnTo>
                    <a:pt x="28895" y="105528"/>
                  </a:lnTo>
                  <a:lnTo>
                    <a:pt x="44459" y="101229"/>
                  </a:lnTo>
                  <a:lnTo>
                    <a:pt x="59373" y="91557"/>
                  </a:lnTo>
                  <a:lnTo>
                    <a:pt x="70705" y="77851"/>
                  </a:lnTo>
                  <a:lnTo>
                    <a:pt x="74800" y="58590"/>
                  </a:lnTo>
                  <a:lnTo>
                    <a:pt x="74905" y="47526"/>
                  </a:lnTo>
                  <a:lnTo>
                    <a:pt x="67495" y="29589"/>
                  </a:lnTo>
                  <a:lnTo>
                    <a:pt x="55500" y="15973"/>
                  </a:lnTo>
                  <a:lnTo>
                    <a:pt x="3066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9" name="SMARTInkShape-Group1134"/>
          <p:cNvGrpSpPr/>
          <p:nvPr/>
        </p:nvGrpSpPr>
        <p:grpSpPr>
          <a:xfrm>
            <a:off x="7208873" y="1419029"/>
            <a:ext cx="891287" cy="450042"/>
            <a:chOff x="7208873" y="1419029"/>
            <a:chExt cx="891287" cy="450042"/>
          </a:xfrm>
        </p:grpSpPr>
        <p:sp>
          <p:nvSpPr>
            <p:cNvPr id="314" name="SMARTInkShape-5307"/>
            <p:cNvSpPr/>
            <p:nvPr>
              <p:custDataLst>
                <p:tags r:id="rId61"/>
              </p:custDataLst>
            </p:nvPr>
          </p:nvSpPr>
          <p:spPr>
            <a:xfrm>
              <a:off x="7909472" y="1419029"/>
              <a:ext cx="190688" cy="314522"/>
            </a:xfrm>
            <a:custGeom>
              <a:avLst/>
              <a:gdLst/>
              <a:ahLst/>
              <a:cxnLst/>
              <a:rect l="0" t="0" r="0" b="0"/>
              <a:pathLst>
                <a:path w="190688" h="314522">
                  <a:moveTo>
                    <a:pt x="21678" y="3371"/>
                  </a:moveTo>
                  <a:lnTo>
                    <a:pt x="21678" y="3371"/>
                  </a:lnTo>
                  <a:lnTo>
                    <a:pt x="28420" y="0"/>
                  </a:lnTo>
                  <a:lnTo>
                    <a:pt x="30405" y="418"/>
                  </a:lnTo>
                  <a:lnTo>
                    <a:pt x="31729" y="2108"/>
                  </a:lnTo>
                  <a:lnTo>
                    <a:pt x="32613" y="4646"/>
                  </a:lnTo>
                  <a:lnTo>
                    <a:pt x="20330" y="49234"/>
                  </a:lnTo>
                  <a:lnTo>
                    <a:pt x="13317" y="80199"/>
                  </a:lnTo>
                  <a:lnTo>
                    <a:pt x="7849" y="117480"/>
                  </a:lnTo>
                  <a:lnTo>
                    <a:pt x="3067" y="155686"/>
                  </a:lnTo>
                  <a:lnTo>
                    <a:pt x="0" y="191717"/>
                  </a:lnTo>
                  <a:lnTo>
                    <a:pt x="3652" y="233685"/>
                  </a:lnTo>
                  <a:lnTo>
                    <a:pt x="12255" y="252488"/>
                  </a:lnTo>
                  <a:lnTo>
                    <a:pt x="17512" y="258349"/>
                  </a:lnTo>
                  <a:lnTo>
                    <a:pt x="28998" y="264861"/>
                  </a:lnTo>
                  <a:lnTo>
                    <a:pt x="35024" y="264481"/>
                  </a:lnTo>
                  <a:lnTo>
                    <a:pt x="47366" y="258415"/>
                  </a:lnTo>
                  <a:lnTo>
                    <a:pt x="69584" y="239728"/>
                  </a:lnTo>
                  <a:lnTo>
                    <a:pt x="80129" y="222483"/>
                  </a:lnTo>
                  <a:lnTo>
                    <a:pt x="93684" y="183841"/>
                  </a:lnTo>
                  <a:lnTo>
                    <a:pt x="92957" y="175772"/>
                  </a:lnTo>
                  <a:lnTo>
                    <a:pt x="90364" y="174044"/>
                  </a:lnTo>
                  <a:lnTo>
                    <a:pt x="81838" y="174005"/>
                  </a:lnTo>
                  <a:lnTo>
                    <a:pt x="70993" y="180103"/>
                  </a:lnTo>
                  <a:lnTo>
                    <a:pt x="65138" y="184692"/>
                  </a:lnTo>
                  <a:lnTo>
                    <a:pt x="50156" y="208006"/>
                  </a:lnTo>
                  <a:lnTo>
                    <a:pt x="46800" y="227200"/>
                  </a:lnTo>
                  <a:lnTo>
                    <a:pt x="46894" y="237257"/>
                  </a:lnTo>
                  <a:lnTo>
                    <a:pt x="52640" y="254076"/>
                  </a:lnTo>
                  <a:lnTo>
                    <a:pt x="57136" y="261524"/>
                  </a:lnTo>
                  <a:lnTo>
                    <a:pt x="62250" y="266490"/>
                  </a:lnTo>
                  <a:lnTo>
                    <a:pt x="73576" y="272007"/>
                  </a:lnTo>
                  <a:lnTo>
                    <a:pt x="87547" y="270696"/>
                  </a:lnTo>
                  <a:lnTo>
                    <a:pt x="103164" y="263999"/>
                  </a:lnTo>
                  <a:lnTo>
                    <a:pt x="136186" y="234822"/>
                  </a:lnTo>
                  <a:lnTo>
                    <a:pt x="166515" y="191926"/>
                  </a:lnTo>
                  <a:lnTo>
                    <a:pt x="172363" y="180777"/>
                  </a:lnTo>
                  <a:lnTo>
                    <a:pt x="172934" y="178791"/>
                  </a:lnTo>
                  <a:lnTo>
                    <a:pt x="170492" y="178879"/>
                  </a:lnTo>
                  <a:lnTo>
                    <a:pt x="160254" y="182739"/>
                  </a:lnTo>
                  <a:lnTo>
                    <a:pt x="157101" y="186450"/>
                  </a:lnTo>
                  <a:lnTo>
                    <a:pt x="155705" y="191040"/>
                  </a:lnTo>
                  <a:lnTo>
                    <a:pt x="155479" y="196217"/>
                  </a:lnTo>
                  <a:lnTo>
                    <a:pt x="158991" y="205732"/>
                  </a:lnTo>
                  <a:lnTo>
                    <a:pt x="187638" y="251941"/>
                  </a:lnTo>
                  <a:lnTo>
                    <a:pt x="190687" y="267187"/>
                  </a:lnTo>
                  <a:lnTo>
                    <a:pt x="188280" y="281489"/>
                  </a:lnTo>
                  <a:lnTo>
                    <a:pt x="181802" y="294196"/>
                  </a:lnTo>
                  <a:lnTo>
                    <a:pt x="161378" y="3145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SMARTInkShape-5308"/>
            <p:cNvSpPr/>
            <p:nvPr>
              <p:custDataLst>
                <p:tags r:id="rId62"/>
              </p:custDataLst>
            </p:nvPr>
          </p:nvSpPr>
          <p:spPr>
            <a:xfrm>
              <a:off x="7734300" y="1581047"/>
              <a:ext cx="99064" cy="288024"/>
            </a:xfrm>
            <a:custGeom>
              <a:avLst/>
              <a:gdLst/>
              <a:ahLst/>
              <a:cxnLst/>
              <a:rect l="0" t="0" r="0" b="0"/>
              <a:pathLst>
                <a:path w="99064" h="288024">
                  <a:moveTo>
                    <a:pt x="0" y="57253"/>
                  </a:moveTo>
                  <a:lnTo>
                    <a:pt x="0" y="57253"/>
                  </a:lnTo>
                  <a:lnTo>
                    <a:pt x="6741" y="57253"/>
                  </a:lnTo>
                  <a:lnTo>
                    <a:pt x="11933" y="59134"/>
                  </a:lnTo>
                  <a:lnTo>
                    <a:pt x="14305" y="60624"/>
                  </a:lnTo>
                  <a:lnTo>
                    <a:pt x="21015" y="79575"/>
                  </a:lnTo>
                  <a:lnTo>
                    <a:pt x="24100" y="117646"/>
                  </a:lnTo>
                  <a:lnTo>
                    <a:pt x="28386" y="161303"/>
                  </a:lnTo>
                  <a:lnTo>
                    <a:pt x="27382" y="208889"/>
                  </a:lnTo>
                  <a:lnTo>
                    <a:pt x="22616" y="251995"/>
                  </a:lnTo>
                  <a:lnTo>
                    <a:pt x="16735" y="278095"/>
                  </a:lnTo>
                  <a:lnTo>
                    <a:pt x="12611" y="285933"/>
                  </a:lnTo>
                  <a:lnTo>
                    <a:pt x="10524" y="288023"/>
                  </a:lnTo>
                  <a:lnTo>
                    <a:pt x="9132" y="286594"/>
                  </a:lnTo>
                  <a:lnTo>
                    <a:pt x="6900" y="256497"/>
                  </a:lnTo>
                  <a:lnTo>
                    <a:pt x="8394" y="209186"/>
                  </a:lnTo>
                  <a:lnTo>
                    <a:pt x="12197" y="169229"/>
                  </a:lnTo>
                  <a:lnTo>
                    <a:pt x="18591" y="123248"/>
                  </a:lnTo>
                  <a:lnTo>
                    <a:pt x="28018" y="82115"/>
                  </a:lnTo>
                  <a:lnTo>
                    <a:pt x="45226" y="34751"/>
                  </a:lnTo>
                  <a:lnTo>
                    <a:pt x="61849" y="8488"/>
                  </a:lnTo>
                  <a:lnTo>
                    <a:pt x="66632" y="3576"/>
                  </a:lnTo>
                  <a:lnTo>
                    <a:pt x="71233" y="1007"/>
                  </a:lnTo>
                  <a:lnTo>
                    <a:pt x="75710" y="0"/>
                  </a:lnTo>
                  <a:lnTo>
                    <a:pt x="80107" y="34"/>
                  </a:lnTo>
                  <a:lnTo>
                    <a:pt x="84449" y="3585"/>
                  </a:lnTo>
                  <a:lnTo>
                    <a:pt x="93036" y="16937"/>
                  </a:lnTo>
                  <a:lnTo>
                    <a:pt x="99063" y="51030"/>
                  </a:lnTo>
                  <a:lnTo>
                    <a:pt x="94828" y="74478"/>
                  </a:lnTo>
                  <a:lnTo>
                    <a:pt x="80543" y="103749"/>
                  </a:lnTo>
                  <a:lnTo>
                    <a:pt x="74862" y="111534"/>
                  </a:lnTo>
                  <a:lnTo>
                    <a:pt x="66841" y="116018"/>
                  </a:lnTo>
                  <a:lnTo>
                    <a:pt x="46641" y="119119"/>
                  </a:lnTo>
                  <a:lnTo>
                    <a:pt x="39560" y="116841"/>
                  </a:lnTo>
                  <a:lnTo>
                    <a:pt x="34840" y="112501"/>
                  </a:lnTo>
                  <a:lnTo>
                    <a:pt x="25400" y="953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SMARTInkShape-5309"/>
            <p:cNvSpPr/>
            <p:nvPr>
              <p:custDataLst>
                <p:tags r:id="rId63"/>
              </p:custDataLst>
            </p:nvPr>
          </p:nvSpPr>
          <p:spPr>
            <a:xfrm>
              <a:off x="7505700" y="1585230"/>
              <a:ext cx="140428" cy="141948"/>
            </a:xfrm>
            <a:custGeom>
              <a:avLst/>
              <a:gdLst/>
              <a:ahLst/>
              <a:cxnLst/>
              <a:rect l="0" t="0" r="0" b="0"/>
              <a:pathLst>
                <a:path w="140428" h="141948">
                  <a:moveTo>
                    <a:pt x="0" y="8620"/>
                  </a:moveTo>
                  <a:lnTo>
                    <a:pt x="0" y="8620"/>
                  </a:lnTo>
                  <a:lnTo>
                    <a:pt x="0" y="3153"/>
                  </a:lnTo>
                  <a:lnTo>
                    <a:pt x="3370" y="5903"/>
                  </a:lnTo>
                  <a:lnTo>
                    <a:pt x="8839" y="21299"/>
                  </a:lnTo>
                  <a:lnTo>
                    <a:pt x="7165" y="61856"/>
                  </a:lnTo>
                  <a:lnTo>
                    <a:pt x="6511" y="102234"/>
                  </a:lnTo>
                  <a:lnTo>
                    <a:pt x="11451" y="132631"/>
                  </a:lnTo>
                  <a:lnTo>
                    <a:pt x="15202" y="140877"/>
                  </a:lnTo>
                  <a:lnTo>
                    <a:pt x="16485" y="141947"/>
                  </a:lnTo>
                  <a:lnTo>
                    <a:pt x="17340" y="141249"/>
                  </a:lnTo>
                  <a:lnTo>
                    <a:pt x="36626" y="97225"/>
                  </a:lnTo>
                  <a:lnTo>
                    <a:pt x="47974" y="53168"/>
                  </a:lnTo>
                  <a:lnTo>
                    <a:pt x="57010" y="21470"/>
                  </a:lnTo>
                  <a:lnTo>
                    <a:pt x="62218" y="11158"/>
                  </a:lnTo>
                  <a:lnTo>
                    <a:pt x="62646" y="11723"/>
                  </a:lnTo>
                  <a:lnTo>
                    <a:pt x="63478" y="53509"/>
                  </a:lnTo>
                  <a:lnTo>
                    <a:pt x="63490" y="65965"/>
                  </a:lnTo>
                  <a:lnTo>
                    <a:pt x="59733" y="76675"/>
                  </a:lnTo>
                  <a:lnTo>
                    <a:pt x="51322" y="90322"/>
                  </a:lnTo>
                  <a:lnTo>
                    <a:pt x="61043" y="79452"/>
                  </a:lnTo>
                  <a:lnTo>
                    <a:pt x="74669" y="51592"/>
                  </a:lnTo>
                  <a:lnTo>
                    <a:pt x="81164" y="36185"/>
                  </a:lnTo>
                  <a:lnTo>
                    <a:pt x="96015" y="17023"/>
                  </a:lnTo>
                  <a:lnTo>
                    <a:pt x="118357" y="981"/>
                  </a:lnTo>
                  <a:lnTo>
                    <a:pt x="121942" y="0"/>
                  </a:lnTo>
                  <a:lnTo>
                    <a:pt x="125039" y="51"/>
                  </a:lnTo>
                  <a:lnTo>
                    <a:pt x="127809" y="791"/>
                  </a:lnTo>
                  <a:lnTo>
                    <a:pt x="138450" y="8574"/>
                  </a:lnTo>
                  <a:lnTo>
                    <a:pt x="140277" y="14233"/>
                  </a:lnTo>
                  <a:lnTo>
                    <a:pt x="140427" y="29930"/>
                  </a:lnTo>
                  <a:lnTo>
                    <a:pt x="129743" y="77165"/>
                  </a:lnTo>
                  <a:lnTo>
                    <a:pt x="120650" y="1165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SMARTInkShape-5310"/>
            <p:cNvSpPr/>
            <p:nvPr>
              <p:custDataLst>
                <p:tags r:id="rId64"/>
              </p:custDataLst>
            </p:nvPr>
          </p:nvSpPr>
          <p:spPr>
            <a:xfrm>
              <a:off x="7343419" y="1573476"/>
              <a:ext cx="86082" cy="77525"/>
            </a:xfrm>
            <a:custGeom>
              <a:avLst/>
              <a:gdLst/>
              <a:ahLst/>
              <a:cxnLst/>
              <a:rect l="0" t="0" r="0" b="0"/>
              <a:pathLst>
                <a:path w="86082" h="77525">
                  <a:moveTo>
                    <a:pt x="67031" y="39424"/>
                  </a:moveTo>
                  <a:lnTo>
                    <a:pt x="67031" y="39424"/>
                  </a:lnTo>
                  <a:lnTo>
                    <a:pt x="67031" y="32682"/>
                  </a:lnTo>
                  <a:lnTo>
                    <a:pt x="63268" y="25609"/>
                  </a:lnTo>
                  <a:lnTo>
                    <a:pt x="49027" y="6116"/>
                  </a:lnTo>
                  <a:lnTo>
                    <a:pt x="39273" y="396"/>
                  </a:lnTo>
                  <a:lnTo>
                    <a:pt x="33710" y="0"/>
                  </a:lnTo>
                  <a:lnTo>
                    <a:pt x="21883" y="3323"/>
                  </a:lnTo>
                  <a:lnTo>
                    <a:pt x="6695" y="13127"/>
                  </a:lnTo>
                  <a:lnTo>
                    <a:pt x="1409" y="24679"/>
                  </a:lnTo>
                  <a:lnTo>
                    <a:pt x="0" y="31710"/>
                  </a:lnTo>
                  <a:lnTo>
                    <a:pt x="471" y="37809"/>
                  </a:lnTo>
                  <a:lnTo>
                    <a:pt x="4757" y="48349"/>
                  </a:lnTo>
                  <a:lnTo>
                    <a:pt x="18476" y="62216"/>
                  </a:lnTo>
                  <a:lnTo>
                    <a:pt x="32575" y="71891"/>
                  </a:lnTo>
                  <a:lnTo>
                    <a:pt x="37005" y="73063"/>
                  </a:lnTo>
                  <a:lnTo>
                    <a:pt x="55141" y="71562"/>
                  </a:lnTo>
                  <a:lnTo>
                    <a:pt x="60100" y="69465"/>
                  </a:lnTo>
                  <a:lnTo>
                    <a:pt x="62410" y="67918"/>
                  </a:lnTo>
                  <a:lnTo>
                    <a:pt x="64978" y="64318"/>
                  </a:lnTo>
                  <a:lnTo>
                    <a:pt x="65661" y="62369"/>
                  </a:lnTo>
                  <a:lnTo>
                    <a:pt x="66118" y="61777"/>
                  </a:lnTo>
                  <a:lnTo>
                    <a:pt x="66422" y="62087"/>
                  </a:lnTo>
                  <a:lnTo>
                    <a:pt x="66625" y="62999"/>
                  </a:lnTo>
                  <a:lnTo>
                    <a:pt x="70282" y="67654"/>
                  </a:lnTo>
                  <a:lnTo>
                    <a:pt x="86081" y="775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SMARTInkShape-5311"/>
            <p:cNvSpPr/>
            <p:nvPr>
              <p:custDataLst>
                <p:tags r:id="rId65"/>
              </p:custDataLst>
            </p:nvPr>
          </p:nvSpPr>
          <p:spPr>
            <a:xfrm>
              <a:off x="7208873" y="1536855"/>
              <a:ext cx="109518" cy="153911"/>
            </a:xfrm>
            <a:custGeom>
              <a:avLst/>
              <a:gdLst/>
              <a:ahLst/>
              <a:cxnLst/>
              <a:rect l="0" t="0" r="0" b="0"/>
              <a:pathLst>
                <a:path w="109518" h="153911">
                  <a:moveTo>
                    <a:pt x="68227" y="12545"/>
                  </a:moveTo>
                  <a:lnTo>
                    <a:pt x="68227" y="12545"/>
                  </a:lnTo>
                  <a:lnTo>
                    <a:pt x="61485" y="5803"/>
                  </a:lnTo>
                  <a:lnTo>
                    <a:pt x="54412" y="2493"/>
                  </a:lnTo>
                  <a:lnTo>
                    <a:pt x="25828" y="0"/>
                  </a:lnTo>
                  <a:lnTo>
                    <a:pt x="17398" y="3677"/>
                  </a:lnTo>
                  <a:lnTo>
                    <a:pt x="9653" y="10015"/>
                  </a:lnTo>
                  <a:lnTo>
                    <a:pt x="3859" y="17535"/>
                  </a:lnTo>
                  <a:lnTo>
                    <a:pt x="813" y="25581"/>
                  </a:lnTo>
                  <a:lnTo>
                    <a:pt x="0" y="29703"/>
                  </a:lnTo>
                  <a:lnTo>
                    <a:pt x="2861" y="39926"/>
                  </a:lnTo>
                  <a:lnTo>
                    <a:pt x="9542" y="50820"/>
                  </a:lnTo>
                  <a:lnTo>
                    <a:pt x="54484" y="87307"/>
                  </a:lnTo>
                  <a:lnTo>
                    <a:pt x="102013" y="121665"/>
                  </a:lnTo>
                  <a:lnTo>
                    <a:pt x="107937" y="131834"/>
                  </a:lnTo>
                  <a:lnTo>
                    <a:pt x="109517" y="136521"/>
                  </a:lnTo>
                  <a:lnTo>
                    <a:pt x="108453" y="140351"/>
                  </a:lnTo>
                  <a:lnTo>
                    <a:pt x="105628" y="143610"/>
                  </a:lnTo>
                  <a:lnTo>
                    <a:pt x="96138" y="149113"/>
                  </a:lnTo>
                  <a:lnTo>
                    <a:pt x="82513" y="153910"/>
                  </a:lnTo>
                  <a:lnTo>
                    <a:pt x="58976" y="153836"/>
                  </a:lnTo>
                  <a:lnTo>
                    <a:pt x="37499" y="145974"/>
                  </a:lnTo>
                  <a:lnTo>
                    <a:pt x="29876" y="140521"/>
                  </a:lnTo>
                  <a:lnTo>
                    <a:pt x="27843" y="138079"/>
                  </a:lnTo>
                  <a:lnTo>
                    <a:pt x="28604" y="135745"/>
                  </a:lnTo>
                  <a:lnTo>
                    <a:pt x="35094" y="131271"/>
                  </a:lnTo>
                  <a:lnTo>
                    <a:pt x="74577" y="1204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4" name="SMARTInkShape-Group1135"/>
          <p:cNvGrpSpPr/>
          <p:nvPr/>
        </p:nvGrpSpPr>
        <p:grpSpPr>
          <a:xfrm>
            <a:off x="6254750" y="1339850"/>
            <a:ext cx="448613" cy="321515"/>
            <a:chOff x="6254750" y="1339850"/>
            <a:chExt cx="448613" cy="321515"/>
          </a:xfrm>
        </p:grpSpPr>
        <p:sp>
          <p:nvSpPr>
            <p:cNvPr id="320" name="SMARTInkShape-5312"/>
            <p:cNvSpPr/>
            <p:nvPr>
              <p:custDataLst>
                <p:tags r:id="rId57"/>
              </p:custDataLst>
            </p:nvPr>
          </p:nvSpPr>
          <p:spPr>
            <a:xfrm>
              <a:off x="6625938" y="1530350"/>
              <a:ext cx="77425" cy="97499"/>
            </a:xfrm>
            <a:custGeom>
              <a:avLst/>
              <a:gdLst/>
              <a:ahLst/>
              <a:cxnLst/>
              <a:rect l="0" t="0" r="0" b="0"/>
              <a:pathLst>
                <a:path w="77425" h="97499">
                  <a:moveTo>
                    <a:pt x="35212" y="38100"/>
                  </a:moveTo>
                  <a:lnTo>
                    <a:pt x="35212" y="38100"/>
                  </a:lnTo>
                  <a:lnTo>
                    <a:pt x="40281" y="32325"/>
                  </a:lnTo>
                  <a:lnTo>
                    <a:pt x="44050" y="25891"/>
                  </a:lnTo>
                  <a:lnTo>
                    <a:pt x="44632" y="22199"/>
                  </a:lnTo>
                  <a:lnTo>
                    <a:pt x="43396" y="14335"/>
                  </a:lnTo>
                  <a:lnTo>
                    <a:pt x="38734" y="5345"/>
                  </a:lnTo>
                  <a:lnTo>
                    <a:pt x="34895" y="2376"/>
                  </a:lnTo>
                  <a:lnTo>
                    <a:pt x="32884" y="1584"/>
                  </a:lnTo>
                  <a:lnTo>
                    <a:pt x="26886" y="2585"/>
                  </a:lnTo>
                  <a:lnTo>
                    <a:pt x="23312" y="3840"/>
                  </a:lnTo>
                  <a:lnTo>
                    <a:pt x="8167" y="19090"/>
                  </a:lnTo>
                  <a:lnTo>
                    <a:pt x="2025" y="33649"/>
                  </a:lnTo>
                  <a:lnTo>
                    <a:pt x="0" y="49528"/>
                  </a:lnTo>
                  <a:lnTo>
                    <a:pt x="6237" y="87757"/>
                  </a:lnTo>
                  <a:lnTo>
                    <a:pt x="9545" y="92371"/>
                  </a:lnTo>
                  <a:lnTo>
                    <a:pt x="13869" y="95447"/>
                  </a:lnTo>
                  <a:lnTo>
                    <a:pt x="18866" y="97498"/>
                  </a:lnTo>
                  <a:lnTo>
                    <a:pt x="24314" y="97454"/>
                  </a:lnTo>
                  <a:lnTo>
                    <a:pt x="36013" y="93643"/>
                  </a:lnTo>
                  <a:lnTo>
                    <a:pt x="57870" y="80192"/>
                  </a:lnTo>
                  <a:lnTo>
                    <a:pt x="68330" y="66920"/>
                  </a:lnTo>
                  <a:lnTo>
                    <a:pt x="74625" y="52320"/>
                  </a:lnTo>
                  <a:lnTo>
                    <a:pt x="77424" y="38776"/>
                  </a:lnTo>
                  <a:lnTo>
                    <a:pt x="76053" y="32906"/>
                  </a:lnTo>
                  <a:lnTo>
                    <a:pt x="68886" y="22621"/>
                  </a:lnTo>
                  <a:lnTo>
                    <a:pt x="3521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5313"/>
            <p:cNvSpPr/>
            <p:nvPr>
              <p:custDataLst>
                <p:tags r:id="rId58"/>
              </p:custDataLst>
            </p:nvPr>
          </p:nvSpPr>
          <p:spPr>
            <a:xfrm>
              <a:off x="6427683" y="1504950"/>
              <a:ext cx="182668" cy="138056"/>
            </a:xfrm>
            <a:custGeom>
              <a:avLst/>
              <a:gdLst/>
              <a:ahLst/>
              <a:cxnLst/>
              <a:rect l="0" t="0" r="0" b="0"/>
              <a:pathLst>
                <a:path w="182668" h="138056">
                  <a:moveTo>
                    <a:pt x="23917" y="0"/>
                  </a:moveTo>
                  <a:lnTo>
                    <a:pt x="23917" y="0"/>
                  </a:lnTo>
                  <a:lnTo>
                    <a:pt x="20546" y="0"/>
                  </a:lnTo>
                  <a:lnTo>
                    <a:pt x="11708" y="3371"/>
                  </a:lnTo>
                  <a:lnTo>
                    <a:pt x="6025" y="8789"/>
                  </a:lnTo>
                  <a:lnTo>
                    <a:pt x="3523" y="12209"/>
                  </a:lnTo>
                  <a:lnTo>
                    <a:pt x="0" y="30507"/>
                  </a:lnTo>
                  <a:lnTo>
                    <a:pt x="594" y="77151"/>
                  </a:lnTo>
                  <a:lnTo>
                    <a:pt x="7394" y="115350"/>
                  </a:lnTo>
                  <a:lnTo>
                    <a:pt x="13280" y="127231"/>
                  </a:lnTo>
                  <a:lnTo>
                    <a:pt x="16826" y="131388"/>
                  </a:lnTo>
                  <a:lnTo>
                    <a:pt x="21306" y="133453"/>
                  </a:lnTo>
                  <a:lnTo>
                    <a:pt x="31929" y="133866"/>
                  </a:lnTo>
                  <a:lnTo>
                    <a:pt x="41824" y="129816"/>
                  </a:lnTo>
                  <a:lnTo>
                    <a:pt x="46438" y="126761"/>
                  </a:lnTo>
                  <a:lnTo>
                    <a:pt x="53447" y="115840"/>
                  </a:lnTo>
                  <a:lnTo>
                    <a:pt x="67956" y="71874"/>
                  </a:lnTo>
                  <a:lnTo>
                    <a:pt x="68093" y="71905"/>
                  </a:lnTo>
                  <a:lnTo>
                    <a:pt x="73429" y="102087"/>
                  </a:lnTo>
                  <a:lnTo>
                    <a:pt x="85373" y="128268"/>
                  </a:lnTo>
                  <a:lnTo>
                    <a:pt x="89566" y="134149"/>
                  </a:lnTo>
                  <a:lnTo>
                    <a:pt x="95663" y="137233"/>
                  </a:lnTo>
                  <a:lnTo>
                    <a:pt x="99264" y="138055"/>
                  </a:lnTo>
                  <a:lnTo>
                    <a:pt x="108910" y="135206"/>
                  </a:lnTo>
                  <a:lnTo>
                    <a:pt x="120252" y="127825"/>
                  </a:lnTo>
                  <a:lnTo>
                    <a:pt x="156657" y="84701"/>
                  </a:lnTo>
                  <a:lnTo>
                    <a:pt x="176820" y="51083"/>
                  </a:lnTo>
                  <a:lnTo>
                    <a:pt x="182667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SMARTInkShape-5314"/>
            <p:cNvSpPr/>
            <p:nvPr>
              <p:custDataLst>
                <p:tags r:id="rId59"/>
              </p:custDataLst>
            </p:nvPr>
          </p:nvSpPr>
          <p:spPr>
            <a:xfrm>
              <a:off x="6254750" y="1530350"/>
              <a:ext cx="184151" cy="22709"/>
            </a:xfrm>
            <a:custGeom>
              <a:avLst/>
              <a:gdLst/>
              <a:ahLst/>
              <a:cxnLst/>
              <a:rect l="0" t="0" r="0" b="0"/>
              <a:pathLst>
                <a:path w="184151" h="22709">
                  <a:moveTo>
                    <a:pt x="0" y="19050"/>
                  </a:moveTo>
                  <a:lnTo>
                    <a:pt x="0" y="19050"/>
                  </a:lnTo>
                  <a:lnTo>
                    <a:pt x="12553" y="20932"/>
                  </a:lnTo>
                  <a:lnTo>
                    <a:pt x="26745" y="22708"/>
                  </a:lnTo>
                  <a:lnTo>
                    <a:pt x="68364" y="18100"/>
                  </a:lnTo>
                  <a:lnTo>
                    <a:pt x="109391" y="12419"/>
                  </a:lnTo>
                  <a:lnTo>
                    <a:pt x="149065" y="6267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SMARTInkShape-5315"/>
            <p:cNvSpPr/>
            <p:nvPr>
              <p:custDataLst>
                <p:tags r:id="rId60"/>
              </p:custDataLst>
            </p:nvPr>
          </p:nvSpPr>
          <p:spPr>
            <a:xfrm>
              <a:off x="6328930" y="1339850"/>
              <a:ext cx="78221" cy="321515"/>
            </a:xfrm>
            <a:custGeom>
              <a:avLst/>
              <a:gdLst/>
              <a:ahLst/>
              <a:cxnLst/>
              <a:rect l="0" t="0" r="0" b="0"/>
              <a:pathLst>
                <a:path w="78221" h="321515">
                  <a:moveTo>
                    <a:pt x="52820" y="0"/>
                  </a:moveTo>
                  <a:lnTo>
                    <a:pt x="52820" y="0"/>
                  </a:lnTo>
                  <a:lnTo>
                    <a:pt x="51409" y="16620"/>
                  </a:lnTo>
                  <a:lnTo>
                    <a:pt x="42769" y="58055"/>
                  </a:lnTo>
                  <a:lnTo>
                    <a:pt x="37141" y="103750"/>
                  </a:lnTo>
                  <a:lnTo>
                    <a:pt x="30330" y="137128"/>
                  </a:lnTo>
                  <a:lnTo>
                    <a:pt x="22597" y="173129"/>
                  </a:lnTo>
                  <a:lnTo>
                    <a:pt x="14458" y="208415"/>
                  </a:lnTo>
                  <a:lnTo>
                    <a:pt x="6843" y="241501"/>
                  </a:lnTo>
                  <a:lnTo>
                    <a:pt x="0" y="281811"/>
                  </a:lnTo>
                  <a:lnTo>
                    <a:pt x="1813" y="307396"/>
                  </a:lnTo>
                  <a:lnTo>
                    <a:pt x="4986" y="319124"/>
                  </a:lnTo>
                  <a:lnTo>
                    <a:pt x="8936" y="321405"/>
                  </a:lnTo>
                  <a:lnTo>
                    <a:pt x="14392" y="321514"/>
                  </a:lnTo>
                  <a:lnTo>
                    <a:pt x="27980" y="317167"/>
                  </a:lnTo>
                  <a:lnTo>
                    <a:pt x="50790" y="302114"/>
                  </a:lnTo>
                  <a:lnTo>
                    <a:pt x="78220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0" name="SMARTInkShape-Group1136"/>
          <p:cNvGrpSpPr/>
          <p:nvPr/>
        </p:nvGrpSpPr>
        <p:grpSpPr>
          <a:xfrm>
            <a:off x="4797537" y="1374579"/>
            <a:ext cx="931648" cy="279680"/>
            <a:chOff x="4797537" y="1374579"/>
            <a:chExt cx="931648" cy="279680"/>
          </a:xfrm>
        </p:grpSpPr>
        <p:sp>
          <p:nvSpPr>
            <p:cNvPr id="325" name="SMARTInkShape-5316"/>
            <p:cNvSpPr/>
            <p:nvPr>
              <p:custDataLst>
                <p:tags r:id="rId52"/>
              </p:custDataLst>
            </p:nvPr>
          </p:nvSpPr>
          <p:spPr>
            <a:xfrm>
              <a:off x="5457038" y="1512888"/>
              <a:ext cx="272147" cy="128591"/>
            </a:xfrm>
            <a:custGeom>
              <a:avLst/>
              <a:gdLst/>
              <a:ahLst/>
              <a:cxnLst/>
              <a:rect l="0" t="0" r="0" b="0"/>
              <a:pathLst>
                <a:path w="272147" h="128591">
                  <a:moveTo>
                    <a:pt x="10312" y="55562"/>
                  </a:moveTo>
                  <a:lnTo>
                    <a:pt x="10312" y="55562"/>
                  </a:lnTo>
                  <a:lnTo>
                    <a:pt x="4845" y="50095"/>
                  </a:lnTo>
                  <a:lnTo>
                    <a:pt x="10965" y="42731"/>
                  </a:lnTo>
                  <a:lnTo>
                    <a:pt x="17893" y="39276"/>
                  </a:lnTo>
                  <a:lnTo>
                    <a:pt x="33838" y="33687"/>
                  </a:lnTo>
                  <a:lnTo>
                    <a:pt x="40288" y="27966"/>
                  </a:lnTo>
                  <a:lnTo>
                    <a:pt x="42996" y="24464"/>
                  </a:lnTo>
                  <a:lnTo>
                    <a:pt x="44096" y="20719"/>
                  </a:lnTo>
                  <a:lnTo>
                    <a:pt x="42469" y="3771"/>
                  </a:lnTo>
                  <a:lnTo>
                    <a:pt x="40216" y="1985"/>
                  </a:lnTo>
                  <a:lnTo>
                    <a:pt x="32070" y="0"/>
                  </a:lnTo>
                  <a:lnTo>
                    <a:pt x="23274" y="999"/>
                  </a:lnTo>
                  <a:lnTo>
                    <a:pt x="18954" y="2253"/>
                  </a:lnTo>
                  <a:lnTo>
                    <a:pt x="10390" y="9291"/>
                  </a:lnTo>
                  <a:lnTo>
                    <a:pt x="6131" y="14132"/>
                  </a:lnTo>
                  <a:lnTo>
                    <a:pt x="1399" y="27036"/>
                  </a:lnTo>
                  <a:lnTo>
                    <a:pt x="0" y="42178"/>
                  </a:lnTo>
                  <a:lnTo>
                    <a:pt x="3886" y="65864"/>
                  </a:lnTo>
                  <a:lnTo>
                    <a:pt x="13661" y="85896"/>
                  </a:lnTo>
                  <a:lnTo>
                    <a:pt x="21443" y="96325"/>
                  </a:lnTo>
                  <a:lnTo>
                    <a:pt x="37128" y="106759"/>
                  </a:lnTo>
                  <a:lnTo>
                    <a:pt x="43712" y="107332"/>
                  </a:lnTo>
                  <a:lnTo>
                    <a:pt x="86146" y="94513"/>
                  </a:lnTo>
                  <a:lnTo>
                    <a:pt x="126872" y="69419"/>
                  </a:lnTo>
                  <a:lnTo>
                    <a:pt x="136905" y="59604"/>
                  </a:lnTo>
                  <a:lnTo>
                    <a:pt x="143717" y="48186"/>
                  </a:lnTo>
                  <a:lnTo>
                    <a:pt x="144404" y="42884"/>
                  </a:lnTo>
                  <a:lnTo>
                    <a:pt x="141404" y="33229"/>
                  </a:lnTo>
                  <a:lnTo>
                    <a:pt x="138629" y="30090"/>
                  </a:lnTo>
                  <a:lnTo>
                    <a:pt x="131782" y="26602"/>
                  </a:lnTo>
                  <a:lnTo>
                    <a:pt x="116624" y="24639"/>
                  </a:lnTo>
                  <a:lnTo>
                    <a:pt x="111525" y="26480"/>
                  </a:lnTo>
                  <a:lnTo>
                    <a:pt x="102097" y="34170"/>
                  </a:lnTo>
                  <a:lnTo>
                    <a:pt x="96966" y="46525"/>
                  </a:lnTo>
                  <a:lnTo>
                    <a:pt x="95392" y="60718"/>
                  </a:lnTo>
                  <a:lnTo>
                    <a:pt x="97044" y="74081"/>
                  </a:lnTo>
                  <a:lnTo>
                    <a:pt x="105311" y="93505"/>
                  </a:lnTo>
                  <a:lnTo>
                    <a:pt x="116699" y="109294"/>
                  </a:lnTo>
                  <a:lnTo>
                    <a:pt x="128620" y="114721"/>
                  </a:lnTo>
                  <a:lnTo>
                    <a:pt x="135751" y="116168"/>
                  </a:lnTo>
                  <a:lnTo>
                    <a:pt x="149318" y="114013"/>
                  </a:lnTo>
                  <a:lnTo>
                    <a:pt x="161697" y="107646"/>
                  </a:lnTo>
                  <a:lnTo>
                    <a:pt x="193612" y="74167"/>
                  </a:lnTo>
                  <a:lnTo>
                    <a:pt x="202128" y="57547"/>
                  </a:lnTo>
                  <a:lnTo>
                    <a:pt x="202395" y="54768"/>
                  </a:lnTo>
                  <a:lnTo>
                    <a:pt x="201867" y="52916"/>
                  </a:lnTo>
                  <a:lnTo>
                    <a:pt x="201515" y="52387"/>
                  </a:lnTo>
                  <a:lnTo>
                    <a:pt x="201281" y="52740"/>
                  </a:lnTo>
                  <a:lnTo>
                    <a:pt x="200315" y="55719"/>
                  </a:lnTo>
                  <a:lnTo>
                    <a:pt x="192001" y="79815"/>
                  </a:lnTo>
                  <a:lnTo>
                    <a:pt x="184681" y="124626"/>
                  </a:lnTo>
                  <a:lnTo>
                    <a:pt x="185119" y="127004"/>
                  </a:lnTo>
                  <a:lnTo>
                    <a:pt x="186117" y="128590"/>
                  </a:lnTo>
                  <a:lnTo>
                    <a:pt x="187487" y="128236"/>
                  </a:lnTo>
                  <a:lnTo>
                    <a:pt x="190892" y="124080"/>
                  </a:lnTo>
                  <a:lnTo>
                    <a:pt x="211825" y="77407"/>
                  </a:lnTo>
                  <a:lnTo>
                    <a:pt x="228415" y="36646"/>
                  </a:lnTo>
                  <a:lnTo>
                    <a:pt x="236833" y="23401"/>
                  </a:lnTo>
                  <a:lnTo>
                    <a:pt x="241760" y="19305"/>
                  </a:lnTo>
                  <a:lnTo>
                    <a:pt x="252877" y="14753"/>
                  </a:lnTo>
                  <a:lnTo>
                    <a:pt x="261111" y="14612"/>
                  </a:lnTo>
                  <a:lnTo>
                    <a:pt x="264295" y="15562"/>
                  </a:lnTo>
                  <a:lnTo>
                    <a:pt x="269714" y="24143"/>
                  </a:lnTo>
                  <a:lnTo>
                    <a:pt x="272146" y="30383"/>
                  </a:lnTo>
                  <a:lnTo>
                    <a:pt x="270981" y="75178"/>
                  </a:lnTo>
                  <a:lnTo>
                    <a:pt x="264312" y="1254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SMARTInkShape-5317"/>
            <p:cNvSpPr/>
            <p:nvPr>
              <p:custDataLst>
                <p:tags r:id="rId53"/>
              </p:custDataLst>
            </p:nvPr>
          </p:nvSpPr>
          <p:spPr>
            <a:xfrm>
              <a:off x="5238850" y="1512183"/>
              <a:ext cx="148920" cy="114285"/>
            </a:xfrm>
            <a:custGeom>
              <a:avLst/>
              <a:gdLst/>
              <a:ahLst/>
              <a:cxnLst/>
              <a:rect l="0" t="0" r="0" b="0"/>
              <a:pathLst>
                <a:path w="148920" h="114285">
                  <a:moveTo>
                    <a:pt x="12600" y="5467"/>
                  </a:moveTo>
                  <a:lnTo>
                    <a:pt x="12600" y="5467"/>
                  </a:lnTo>
                  <a:lnTo>
                    <a:pt x="12600" y="0"/>
                  </a:lnTo>
                  <a:lnTo>
                    <a:pt x="7531" y="10841"/>
                  </a:lnTo>
                  <a:lnTo>
                    <a:pt x="1616" y="40578"/>
                  </a:lnTo>
                  <a:lnTo>
                    <a:pt x="126" y="84801"/>
                  </a:lnTo>
                  <a:lnTo>
                    <a:pt x="0" y="99288"/>
                  </a:lnTo>
                  <a:lnTo>
                    <a:pt x="1378" y="104703"/>
                  </a:lnTo>
                  <a:lnTo>
                    <a:pt x="6672" y="112602"/>
                  </a:lnTo>
                  <a:lnTo>
                    <a:pt x="10059" y="114284"/>
                  </a:lnTo>
                  <a:lnTo>
                    <a:pt x="17585" y="114273"/>
                  </a:lnTo>
                  <a:lnTo>
                    <a:pt x="64616" y="83742"/>
                  </a:lnTo>
                  <a:lnTo>
                    <a:pt x="68443" y="83050"/>
                  </a:lnTo>
                  <a:lnTo>
                    <a:pt x="76460" y="84163"/>
                  </a:lnTo>
                  <a:lnTo>
                    <a:pt x="84727" y="87715"/>
                  </a:lnTo>
                  <a:lnTo>
                    <a:pt x="96608" y="97648"/>
                  </a:lnTo>
                  <a:lnTo>
                    <a:pt x="105617" y="108118"/>
                  </a:lnTo>
                  <a:lnTo>
                    <a:pt x="112972" y="111062"/>
                  </a:lnTo>
                  <a:lnTo>
                    <a:pt x="125046" y="112719"/>
                  </a:lnTo>
                  <a:lnTo>
                    <a:pt x="131485" y="111225"/>
                  </a:lnTo>
                  <a:lnTo>
                    <a:pt x="134190" y="109839"/>
                  </a:lnTo>
                  <a:lnTo>
                    <a:pt x="139077" y="104536"/>
                  </a:lnTo>
                  <a:lnTo>
                    <a:pt x="141368" y="101146"/>
                  </a:lnTo>
                  <a:lnTo>
                    <a:pt x="148919" y="68447"/>
                  </a:lnTo>
                  <a:lnTo>
                    <a:pt x="146536" y="28725"/>
                  </a:lnTo>
                  <a:lnTo>
                    <a:pt x="144330" y="20978"/>
                  </a:lnTo>
                  <a:lnTo>
                    <a:pt x="142408" y="16594"/>
                  </a:lnTo>
                  <a:lnTo>
                    <a:pt x="142883" y="16413"/>
                  </a:lnTo>
                  <a:lnTo>
                    <a:pt x="145950" y="18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SMARTInkShape-5318"/>
            <p:cNvSpPr/>
            <p:nvPr>
              <p:custDataLst>
                <p:tags r:id="rId54"/>
              </p:custDataLst>
            </p:nvPr>
          </p:nvSpPr>
          <p:spPr>
            <a:xfrm>
              <a:off x="5092700" y="1517650"/>
              <a:ext cx="88901" cy="9722"/>
            </a:xfrm>
            <a:custGeom>
              <a:avLst/>
              <a:gdLst/>
              <a:ahLst/>
              <a:cxnLst/>
              <a:rect l="0" t="0" r="0" b="0"/>
              <a:pathLst>
                <a:path w="88901" h="9722">
                  <a:moveTo>
                    <a:pt x="0" y="6350"/>
                  </a:moveTo>
                  <a:lnTo>
                    <a:pt x="0" y="6350"/>
                  </a:lnTo>
                  <a:lnTo>
                    <a:pt x="3371" y="9721"/>
                  </a:lnTo>
                  <a:lnTo>
                    <a:pt x="46139" y="5400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SMARTInkShape-5319"/>
            <p:cNvSpPr/>
            <p:nvPr>
              <p:custDataLst>
                <p:tags r:id="rId55"/>
              </p:custDataLst>
            </p:nvPr>
          </p:nvSpPr>
          <p:spPr>
            <a:xfrm>
              <a:off x="4960233" y="1396435"/>
              <a:ext cx="215018" cy="257824"/>
            </a:xfrm>
            <a:custGeom>
              <a:avLst/>
              <a:gdLst/>
              <a:ahLst/>
              <a:cxnLst/>
              <a:rect l="0" t="0" r="0" b="0"/>
              <a:pathLst>
                <a:path w="215018" h="257824">
                  <a:moveTo>
                    <a:pt x="5467" y="178365"/>
                  </a:moveTo>
                  <a:lnTo>
                    <a:pt x="5467" y="178365"/>
                  </a:lnTo>
                  <a:lnTo>
                    <a:pt x="2096" y="178365"/>
                  </a:lnTo>
                  <a:lnTo>
                    <a:pt x="1103" y="179071"/>
                  </a:lnTo>
                  <a:lnTo>
                    <a:pt x="441" y="180247"/>
                  </a:lnTo>
                  <a:lnTo>
                    <a:pt x="0" y="181736"/>
                  </a:lnTo>
                  <a:lnTo>
                    <a:pt x="1116" y="182729"/>
                  </a:lnTo>
                  <a:lnTo>
                    <a:pt x="9430" y="184126"/>
                  </a:lnTo>
                  <a:lnTo>
                    <a:pt x="20832" y="183835"/>
                  </a:lnTo>
                  <a:lnTo>
                    <a:pt x="28993" y="181266"/>
                  </a:lnTo>
                  <a:lnTo>
                    <a:pt x="41522" y="172483"/>
                  </a:lnTo>
                  <a:lnTo>
                    <a:pt x="54172" y="157572"/>
                  </a:lnTo>
                  <a:lnTo>
                    <a:pt x="55576" y="151803"/>
                  </a:lnTo>
                  <a:lnTo>
                    <a:pt x="53373" y="139749"/>
                  </a:lnTo>
                  <a:lnTo>
                    <a:pt x="47570" y="127804"/>
                  </a:lnTo>
                  <a:lnTo>
                    <a:pt x="44119" y="127019"/>
                  </a:lnTo>
                  <a:lnTo>
                    <a:pt x="34640" y="129909"/>
                  </a:lnTo>
                  <a:lnTo>
                    <a:pt x="20775" y="142841"/>
                  </a:lnTo>
                  <a:lnTo>
                    <a:pt x="15798" y="157873"/>
                  </a:lnTo>
                  <a:lnTo>
                    <a:pt x="14878" y="184288"/>
                  </a:lnTo>
                  <a:lnTo>
                    <a:pt x="18117" y="200753"/>
                  </a:lnTo>
                  <a:lnTo>
                    <a:pt x="24258" y="215126"/>
                  </a:lnTo>
                  <a:lnTo>
                    <a:pt x="28580" y="219806"/>
                  </a:lnTo>
                  <a:lnTo>
                    <a:pt x="39022" y="225005"/>
                  </a:lnTo>
                  <a:lnTo>
                    <a:pt x="52601" y="223553"/>
                  </a:lnTo>
                  <a:lnTo>
                    <a:pt x="87684" y="207752"/>
                  </a:lnTo>
                  <a:lnTo>
                    <a:pt x="118179" y="176881"/>
                  </a:lnTo>
                  <a:lnTo>
                    <a:pt x="142815" y="133083"/>
                  </a:lnTo>
                  <a:lnTo>
                    <a:pt x="163521" y="91100"/>
                  </a:lnTo>
                  <a:lnTo>
                    <a:pt x="176319" y="51849"/>
                  </a:lnTo>
                  <a:lnTo>
                    <a:pt x="182352" y="7388"/>
                  </a:lnTo>
                  <a:lnTo>
                    <a:pt x="182657" y="2997"/>
                  </a:lnTo>
                  <a:lnTo>
                    <a:pt x="182154" y="775"/>
                  </a:lnTo>
                  <a:lnTo>
                    <a:pt x="181114" y="0"/>
                  </a:lnTo>
                  <a:lnTo>
                    <a:pt x="179715" y="188"/>
                  </a:lnTo>
                  <a:lnTo>
                    <a:pt x="168496" y="45723"/>
                  </a:lnTo>
                  <a:lnTo>
                    <a:pt x="161885" y="76374"/>
                  </a:lnTo>
                  <a:lnTo>
                    <a:pt x="156595" y="111163"/>
                  </a:lnTo>
                  <a:lnTo>
                    <a:pt x="151893" y="147792"/>
                  </a:lnTo>
                  <a:lnTo>
                    <a:pt x="148862" y="183121"/>
                  </a:lnTo>
                  <a:lnTo>
                    <a:pt x="151827" y="225400"/>
                  </a:lnTo>
                  <a:lnTo>
                    <a:pt x="157770" y="246777"/>
                  </a:lnTo>
                  <a:lnTo>
                    <a:pt x="162036" y="252901"/>
                  </a:lnTo>
                  <a:lnTo>
                    <a:pt x="166996" y="256277"/>
                  </a:lnTo>
                  <a:lnTo>
                    <a:pt x="172420" y="257823"/>
                  </a:lnTo>
                  <a:lnTo>
                    <a:pt x="177446" y="256737"/>
                  </a:lnTo>
                  <a:lnTo>
                    <a:pt x="186795" y="249886"/>
                  </a:lnTo>
                  <a:lnTo>
                    <a:pt x="215017" y="2101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SMARTInkShape-5320"/>
            <p:cNvSpPr/>
            <p:nvPr>
              <p:custDataLst>
                <p:tags r:id="rId56"/>
              </p:custDataLst>
            </p:nvPr>
          </p:nvSpPr>
          <p:spPr>
            <a:xfrm>
              <a:off x="4797537" y="1374579"/>
              <a:ext cx="102768" cy="277747"/>
            </a:xfrm>
            <a:custGeom>
              <a:avLst/>
              <a:gdLst/>
              <a:ahLst/>
              <a:cxnLst/>
              <a:rect l="0" t="0" r="0" b="0"/>
              <a:pathLst>
                <a:path w="102768" h="277747">
                  <a:moveTo>
                    <a:pt x="3063" y="3371"/>
                  </a:moveTo>
                  <a:lnTo>
                    <a:pt x="3063" y="3371"/>
                  </a:lnTo>
                  <a:lnTo>
                    <a:pt x="3063" y="0"/>
                  </a:lnTo>
                  <a:lnTo>
                    <a:pt x="3768" y="36183"/>
                  </a:lnTo>
                  <a:lnTo>
                    <a:pt x="6721" y="79494"/>
                  </a:lnTo>
                  <a:lnTo>
                    <a:pt x="5159" y="114109"/>
                  </a:lnTo>
                  <a:lnTo>
                    <a:pt x="3994" y="148779"/>
                  </a:lnTo>
                  <a:lnTo>
                    <a:pt x="1458" y="196268"/>
                  </a:lnTo>
                  <a:lnTo>
                    <a:pt x="0" y="231505"/>
                  </a:lnTo>
                  <a:lnTo>
                    <a:pt x="2458" y="252262"/>
                  </a:lnTo>
                  <a:lnTo>
                    <a:pt x="3365" y="251848"/>
                  </a:lnTo>
                  <a:lnTo>
                    <a:pt x="9890" y="234094"/>
                  </a:lnTo>
                  <a:lnTo>
                    <a:pt x="24716" y="200249"/>
                  </a:lnTo>
                  <a:lnTo>
                    <a:pt x="41934" y="176711"/>
                  </a:lnTo>
                  <a:lnTo>
                    <a:pt x="52324" y="168605"/>
                  </a:lnTo>
                  <a:lnTo>
                    <a:pt x="57071" y="166444"/>
                  </a:lnTo>
                  <a:lnTo>
                    <a:pt x="66107" y="165924"/>
                  </a:lnTo>
                  <a:lnTo>
                    <a:pt x="70493" y="166773"/>
                  </a:lnTo>
                  <a:lnTo>
                    <a:pt x="86778" y="178081"/>
                  </a:lnTo>
                  <a:lnTo>
                    <a:pt x="98266" y="194837"/>
                  </a:lnTo>
                  <a:lnTo>
                    <a:pt x="102767" y="216578"/>
                  </a:lnTo>
                  <a:lnTo>
                    <a:pt x="100730" y="240894"/>
                  </a:lnTo>
                  <a:lnTo>
                    <a:pt x="91861" y="255692"/>
                  </a:lnTo>
                  <a:lnTo>
                    <a:pt x="78511" y="267914"/>
                  </a:lnTo>
                  <a:lnTo>
                    <a:pt x="63172" y="275698"/>
                  </a:lnTo>
                  <a:lnTo>
                    <a:pt x="45065" y="277746"/>
                  </a:lnTo>
                  <a:lnTo>
                    <a:pt x="27375" y="275599"/>
                  </a:lnTo>
                  <a:lnTo>
                    <a:pt x="14809" y="269941"/>
                  </a:lnTo>
                  <a:lnTo>
                    <a:pt x="11599" y="265751"/>
                  </a:lnTo>
                  <a:lnTo>
                    <a:pt x="10165" y="260841"/>
                  </a:lnTo>
                  <a:lnTo>
                    <a:pt x="9914" y="255451"/>
                  </a:lnTo>
                  <a:lnTo>
                    <a:pt x="12569" y="249741"/>
                  </a:lnTo>
                  <a:lnTo>
                    <a:pt x="34813" y="2256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3" name="SMARTInkShape-Group1137"/>
          <p:cNvGrpSpPr/>
          <p:nvPr/>
        </p:nvGrpSpPr>
        <p:grpSpPr>
          <a:xfrm>
            <a:off x="3921121" y="1393342"/>
            <a:ext cx="346080" cy="283059"/>
            <a:chOff x="3921121" y="1393342"/>
            <a:chExt cx="346080" cy="283059"/>
          </a:xfrm>
        </p:grpSpPr>
        <p:sp>
          <p:nvSpPr>
            <p:cNvPr id="331" name="SMARTInkShape-5321"/>
            <p:cNvSpPr/>
            <p:nvPr>
              <p:custDataLst>
                <p:tags r:id="rId50"/>
              </p:custDataLst>
            </p:nvPr>
          </p:nvSpPr>
          <p:spPr>
            <a:xfrm>
              <a:off x="3921121" y="1643833"/>
              <a:ext cx="346080" cy="31369"/>
            </a:xfrm>
            <a:custGeom>
              <a:avLst/>
              <a:gdLst/>
              <a:ahLst/>
              <a:cxnLst/>
              <a:rect l="0" t="0" r="0" b="0"/>
              <a:pathLst>
                <a:path w="346080" h="31369">
                  <a:moveTo>
                    <a:pt x="28579" y="19867"/>
                  </a:moveTo>
                  <a:lnTo>
                    <a:pt x="28579" y="19867"/>
                  </a:lnTo>
                  <a:lnTo>
                    <a:pt x="21837" y="16496"/>
                  </a:lnTo>
                  <a:lnTo>
                    <a:pt x="12882" y="16722"/>
                  </a:lnTo>
                  <a:lnTo>
                    <a:pt x="3964" y="19175"/>
                  </a:lnTo>
                  <a:lnTo>
                    <a:pt x="1585" y="20817"/>
                  </a:lnTo>
                  <a:lnTo>
                    <a:pt x="0" y="22617"/>
                  </a:lnTo>
                  <a:lnTo>
                    <a:pt x="354" y="24522"/>
                  </a:lnTo>
                  <a:lnTo>
                    <a:pt x="4510" y="28521"/>
                  </a:lnTo>
                  <a:lnTo>
                    <a:pt x="35010" y="31368"/>
                  </a:lnTo>
                  <a:lnTo>
                    <a:pt x="71654" y="28271"/>
                  </a:lnTo>
                  <a:lnTo>
                    <a:pt x="117573" y="22191"/>
                  </a:lnTo>
                  <a:lnTo>
                    <a:pt x="143647" y="18594"/>
                  </a:lnTo>
                  <a:lnTo>
                    <a:pt x="170908" y="14785"/>
                  </a:lnTo>
                  <a:lnTo>
                    <a:pt x="198254" y="10835"/>
                  </a:lnTo>
                  <a:lnTo>
                    <a:pt x="225657" y="6790"/>
                  </a:lnTo>
                  <a:lnTo>
                    <a:pt x="253097" y="2682"/>
                  </a:lnTo>
                  <a:lnTo>
                    <a:pt x="294876" y="0"/>
                  </a:lnTo>
                  <a:lnTo>
                    <a:pt x="339335" y="655"/>
                  </a:lnTo>
                  <a:lnTo>
                    <a:pt x="342994" y="2120"/>
                  </a:lnTo>
                  <a:lnTo>
                    <a:pt x="344728" y="4508"/>
                  </a:lnTo>
                  <a:lnTo>
                    <a:pt x="346079" y="13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SMARTInkShape-5322"/>
            <p:cNvSpPr/>
            <p:nvPr>
              <p:custDataLst>
                <p:tags r:id="rId51"/>
              </p:custDataLst>
            </p:nvPr>
          </p:nvSpPr>
          <p:spPr>
            <a:xfrm>
              <a:off x="4070350" y="1393342"/>
              <a:ext cx="24465" cy="283059"/>
            </a:xfrm>
            <a:custGeom>
              <a:avLst/>
              <a:gdLst/>
              <a:ahLst/>
              <a:cxnLst/>
              <a:rect l="0" t="0" r="0" b="0"/>
              <a:pathLst>
                <a:path w="24465" h="283059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1882" y="38538"/>
                  </a:lnTo>
                  <a:lnTo>
                    <a:pt x="6907" y="82667"/>
                  </a:lnTo>
                  <a:lnTo>
                    <a:pt x="11537" y="114973"/>
                  </a:lnTo>
                  <a:lnTo>
                    <a:pt x="18297" y="148146"/>
                  </a:lnTo>
                  <a:lnTo>
                    <a:pt x="22243" y="181704"/>
                  </a:lnTo>
                  <a:lnTo>
                    <a:pt x="24464" y="228568"/>
                  </a:lnTo>
                  <a:lnTo>
                    <a:pt x="20913" y="273583"/>
                  </a:lnTo>
                  <a:lnTo>
                    <a:pt x="19050" y="2830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4" name="SMARTInkShape-5323"/>
          <p:cNvSpPr/>
          <p:nvPr>
            <p:custDataLst>
              <p:tags r:id="rId3"/>
            </p:custDataLst>
          </p:nvPr>
        </p:nvSpPr>
        <p:spPr>
          <a:xfrm>
            <a:off x="3141014" y="1380929"/>
            <a:ext cx="300687" cy="324505"/>
          </a:xfrm>
          <a:custGeom>
            <a:avLst/>
            <a:gdLst/>
            <a:ahLst/>
            <a:cxnLst/>
            <a:rect l="0" t="0" r="0" b="0"/>
            <a:pathLst>
              <a:path w="300687" h="324505">
                <a:moveTo>
                  <a:pt x="78436" y="3371"/>
                </a:moveTo>
                <a:lnTo>
                  <a:pt x="78436" y="3371"/>
                </a:lnTo>
                <a:lnTo>
                  <a:pt x="75065" y="3371"/>
                </a:lnTo>
                <a:lnTo>
                  <a:pt x="66227" y="0"/>
                </a:lnTo>
                <a:lnTo>
                  <a:pt x="62535" y="418"/>
                </a:lnTo>
                <a:lnTo>
                  <a:pt x="54671" y="4646"/>
                </a:lnTo>
                <a:lnTo>
                  <a:pt x="48353" y="13110"/>
                </a:lnTo>
                <a:lnTo>
                  <a:pt x="40830" y="33538"/>
                </a:lnTo>
                <a:lnTo>
                  <a:pt x="35337" y="78788"/>
                </a:lnTo>
                <a:lnTo>
                  <a:pt x="41128" y="124181"/>
                </a:lnTo>
                <a:lnTo>
                  <a:pt x="46097" y="156783"/>
                </a:lnTo>
                <a:lnTo>
                  <a:pt x="50657" y="190087"/>
                </a:lnTo>
                <a:lnTo>
                  <a:pt x="55036" y="223704"/>
                </a:lnTo>
                <a:lnTo>
                  <a:pt x="61468" y="267622"/>
                </a:lnTo>
                <a:lnTo>
                  <a:pt x="61100" y="300703"/>
                </a:lnTo>
                <a:lnTo>
                  <a:pt x="56385" y="315670"/>
                </a:lnTo>
                <a:lnTo>
                  <a:pt x="53152" y="321637"/>
                </a:lnTo>
                <a:lnTo>
                  <a:pt x="49585" y="324204"/>
                </a:lnTo>
                <a:lnTo>
                  <a:pt x="45797" y="324504"/>
                </a:lnTo>
                <a:lnTo>
                  <a:pt x="41860" y="323293"/>
                </a:lnTo>
                <a:lnTo>
                  <a:pt x="22835" y="304734"/>
                </a:lnTo>
                <a:lnTo>
                  <a:pt x="9437" y="280263"/>
                </a:lnTo>
                <a:lnTo>
                  <a:pt x="0" y="248122"/>
                </a:lnTo>
                <a:lnTo>
                  <a:pt x="772" y="236562"/>
                </a:lnTo>
                <a:lnTo>
                  <a:pt x="2671" y="232209"/>
                </a:lnTo>
                <a:lnTo>
                  <a:pt x="8544" y="225492"/>
                </a:lnTo>
                <a:lnTo>
                  <a:pt x="39021" y="211066"/>
                </a:lnTo>
                <a:lnTo>
                  <a:pt x="79013" y="200691"/>
                </a:lnTo>
                <a:lnTo>
                  <a:pt x="124763" y="188803"/>
                </a:lnTo>
                <a:lnTo>
                  <a:pt x="125549" y="187670"/>
                </a:lnTo>
                <a:lnTo>
                  <a:pt x="125367" y="186209"/>
                </a:lnTo>
                <a:lnTo>
                  <a:pt x="124539" y="184530"/>
                </a:lnTo>
                <a:lnTo>
                  <a:pt x="116095" y="184545"/>
                </a:lnTo>
                <a:lnTo>
                  <a:pt x="95473" y="190403"/>
                </a:lnTo>
                <a:lnTo>
                  <a:pt x="80364" y="198679"/>
                </a:lnTo>
                <a:lnTo>
                  <a:pt x="66593" y="211766"/>
                </a:lnTo>
                <a:lnTo>
                  <a:pt x="62779" y="218501"/>
                </a:lnTo>
                <a:lnTo>
                  <a:pt x="60424" y="231629"/>
                </a:lnTo>
                <a:lnTo>
                  <a:pt x="62900" y="237387"/>
                </a:lnTo>
                <a:lnTo>
                  <a:pt x="73177" y="247548"/>
                </a:lnTo>
                <a:lnTo>
                  <a:pt x="87153" y="253005"/>
                </a:lnTo>
                <a:lnTo>
                  <a:pt x="102771" y="254725"/>
                </a:lnTo>
                <a:lnTo>
                  <a:pt x="119120" y="253138"/>
                </a:lnTo>
                <a:lnTo>
                  <a:pt x="132030" y="248199"/>
                </a:lnTo>
                <a:lnTo>
                  <a:pt x="137449" y="244906"/>
                </a:lnTo>
                <a:lnTo>
                  <a:pt x="143469" y="237485"/>
                </a:lnTo>
                <a:lnTo>
                  <a:pt x="146859" y="225373"/>
                </a:lnTo>
                <a:lnTo>
                  <a:pt x="146946" y="216339"/>
                </a:lnTo>
                <a:lnTo>
                  <a:pt x="135917" y="176523"/>
                </a:lnTo>
                <a:lnTo>
                  <a:pt x="137218" y="176661"/>
                </a:lnTo>
                <a:lnTo>
                  <a:pt x="177026" y="196542"/>
                </a:lnTo>
                <a:lnTo>
                  <a:pt x="202663" y="215594"/>
                </a:lnTo>
                <a:lnTo>
                  <a:pt x="214787" y="231042"/>
                </a:lnTo>
                <a:lnTo>
                  <a:pt x="220175" y="247316"/>
                </a:lnTo>
                <a:lnTo>
                  <a:pt x="220689" y="260193"/>
                </a:lnTo>
                <a:lnTo>
                  <a:pt x="218565" y="269208"/>
                </a:lnTo>
                <a:lnTo>
                  <a:pt x="217011" y="271613"/>
                </a:lnTo>
                <a:lnTo>
                  <a:pt x="215269" y="273215"/>
                </a:lnTo>
                <a:lnTo>
                  <a:pt x="213403" y="272873"/>
                </a:lnTo>
                <a:lnTo>
                  <a:pt x="209447" y="268729"/>
                </a:lnTo>
                <a:lnTo>
                  <a:pt x="209100" y="256539"/>
                </a:lnTo>
                <a:lnTo>
                  <a:pt x="209995" y="248350"/>
                </a:lnTo>
                <a:lnTo>
                  <a:pt x="224739" y="219969"/>
                </a:lnTo>
                <a:lnTo>
                  <a:pt x="260075" y="180891"/>
                </a:lnTo>
                <a:lnTo>
                  <a:pt x="300686" y="15577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0" name="SMARTInkShape-Group1139"/>
          <p:cNvGrpSpPr/>
          <p:nvPr/>
        </p:nvGrpSpPr>
        <p:grpSpPr>
          <a:xfrm>
            <a:off x="1825427" y="1425092"/>
            <a:ext cx="705196" cy="270359"/>
            <a:chOff x="1825427" y="1425092"/>
            <a:chExt cx="705196" cy="270359"/>
          </a:xfrm>
        </p:grpSpPr>
        <p:sp>
          <p:nvSpPr>
            <p:cNvPr id="335" name="SMARTInkShape-5324"/>
            <p:cNvSpPr/>
            <p:nvPr>
              <p:custDataLst>
                <p:tags r:id="rId45"/>
              </p:custDataLst>
            </p:nvPr>
          </p:nvSpPr>
          <p:spPr>
            <a:xfrm>
              <a:off x="2146300" y="1545591"/>
              <a:ext cx="215901" cy="97230"/>
            </a:xfrm>
            <a:custGeom>
              <a:avLst/>
              <a:gdLst/>
              <a:ahLst/>
              <a:cxnLst/>
              <a:rect l="0" t="0" r="0" b="0"/>
              <a:pathLst>
                <a:path w="215901" h="97230">
                  <a:moveTo>
                    <a:pt x="0" y="29209"/>
                  </a:moveTo>
                  <a:lnTo>
                    <a:pt x="0" y="29209"/>
                  </a:lnTo>
                  <a:lnTo>
                    <a:pt x="0" y="32580"/>
                  </a:lnTo>
                  <a:lnTo>
                    <a:pt x="1881" y="36117"/>
                  </a:lnTo>
                  <a:lnTo>
                    <a:pt x="8838" y="44136"/>
                  </a:lnTo>
                  <a:lnTo>
                    <a:pt x="14747" y="46426"/>
                  </a:lnTo>
                  <a:lnTo>
                    <a:pt x="18298" y="47037"/>
                  </a:lnTo>
                  <a:lnTo>
                    <a:pt x="33408" y="44526"/>
                  </a:lnTo>
                  <a:lnTo>
                    <a:pt x="37795" y="41537"/>
                  </a:lnTo>
                  <a:lnTo>
                    <a:pt x="52319" y="18995"/>
                  </a:lnTo>
                  <a:lnTo>
                    <a:pt x="53224" y="14638"/>
                  </a:lnTo>
                  <a:lnTo>
                    <a:pt x="52347" y="6035"/>
                  </a:lnTo>
                  <a:lnTo>
                    <a:pt x="51126" y="3176"/>
                  </a:lnTo>
                  <a:lnTo>
                    <a:pt x="49606" y="1271"/>
                  </a:lnTo>
                  <a:lnTo>
                    <a:pt x="47888" y="0"/>
                  </a:lnTo>
                  <a:lnTo>
                    <a:pt x="45331" y="564"/>
                  </a:lnTo>
                  <a:lnTo>
                    <a:pt x="38727" y="4954"/>
                  </a:lnTo>
                  <a:lnTo>
                    <a:pt x="27075" y="22101"/>
                  </a:lnTo>
                  <a:lnTo>
                    <a:pt x="18057" y="45055"/>
                  </a:lnTo>
                  <a:lnTo>
                    <a:pt x="17658" y="69731"/>
                  </a:lnTo>
                  <a:lnTo>
                    <a:pt x="22009" y="88174"/>
                  </a:lnTo>
                  <a:lnTo>
                    <a:pt x="24550" y="91802"/>
                  </a:lnTo>
                  <a:lnTo>
                    <a:pt x="27656" y="94221"/>
                  </a:lnTo>
                  <a:lnTo>
                    <a:pt x="31137" y="95834"/>
                  </a:lnTo>
                  <a:lnTo>
                    <a:pt x="34869" y="95498"/>
                  </a:lnTo>
                  <a:lnTo>
                    <a:pt x="54761" y="82938"/>
                  </a:lnTo>
                  <a:lnTo>
                    <a:pt x="97313" y="44725"/>
                  </a:lnTo>
                  <a:lnTo>
                    <a:pt x="136653" y="6206"/>
                  </a:lnTo>
                  <a:lnTo>
                    <a:pt x="137668" y="6112"/>
                  </a:lnTo>
                  <a:lnTo>
                    <a:pt x="138345" y="6756"/>
                  </a:lnTo>
                  <a:lnTo>
                    <a:pt x="139432" y="9487"/>
                  </a:lnTo>
                  <a:lnTo>
                    <a:pt x="139677" y="15567"/>
                  </a:lnTo>
                  <a:lnTo>
                    <a:pt x="139698" y="7588"/>
                  </a:lnTo>
                  <a:lnTo>
                    <a:pt x="138993" y="6328"/>
                  </a:lnTo>
                  <a:lnTo>
                    <a:pt x="137818" y="5488"/>
                  </a:lnTo>
                  <a:lnTo>
                    <a:pt x="134630" y="4555"/>
                  </a:lnTo>
                  <a:lnTo>
                    <a:pt x="130862" y="4141"/>
                  </a:lnTo>
                  <a:lnTo>
                    <a:pt x="118031" y="7278"/>
                  </a:lnTo>
                  <a:lnTo>
                    <a:pt x="108668" y="14523"/>
                  </a:lnTo>
                  <a:lnTo>
                    <a:pt x="100508" y="25504"/>
                  </a:lnTo>
                  <a:lnTo>
                    <a:pt x="92653" y="47553"/>
                  </a:lnTo>
                  <a:lnTo>
                    <a:pt x="90568" y="63703"/>
                  </a:lnTo>
                  <a:lnTo>
                    <a:pt x="93404" y="76525"/>
                  </a:lnTo>
                  <a:lnTo>
                    <a:pt x="96136" y="81920"/>
                  </a:lnTo>
                  <a:lnTo>
                    <a:pt x="104816" y="89795"/>
                  </a:lnTo>
                  <a:lnTo>
                    <a:pt x="116435" y="94942"/>
                  </a:lnTo>
                  <a:lnTo>
                    <a:pt x="131006" y="97229"/>
                  </a:lnTo>
                  <a:lnTo>
                    <a:pt x="150653" y="90720"/>
                  </a:lnTo>
                  <a:lnTo>
                    <a:pt x="194388" y="63545"/>
                  </a:lnTo>
                  <a:lnTo>
                    <a:pt x="215900" y="482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SMARTInkShape-5325"/>
            <p:cNvSpPr/>
            <p:nvPr>
              <p:custDataLst>
                <p:tags r:id="rId46"/>
              </p:custDataLst>
            </p:nvPr>
          </p:nvSpPr>
          <p:spPr>
            <a:xfrm>
              <a:off x="2357441" y="1425092"/>
              <a:ext cx="49210" cy="224153"/>
            </a:xfrm>
            <a:custGeom>
              <a:avLst/>
              <a:gdLst/>
              <a:ahLst/>
              <a:cxnLst/>
              <a:rect l="0" t="0" r="0" b="0"/>
              <a:pathLst>
                <a:path w="49210" h="224153">
                  <a:moveTo>
                    <a:pt x="49209" y="3658"/>
                  </a:moveTo>
                  <a:lnTo>
                    <a:pt x="49209" y="3658"/>
                  </a:lnTo>
                  <a:lnTo>
                    <a:pt x="49209" y="287"/>
                  </a:lnTo>
                  <a:lnTo>
                    <a:pt x="48503" y="0"/>
                  </a:lnTo>
                  <a:lnTo>
                    <a:pt x="45838" y="1562"/>
                  </a:lnTo>
                  <a:lnTo>
                    <a:pt x="44183" y="8371"/>
                  </a:lnTo>
                  <a:lnTo>
                    <a:pt x="37964" y="51943"/>
                  </a:lnTo>
                  <a:lnTo>
                    <a:pt x="31374" y="93616"/>
                  </a:lnTo>
                  <a:lnTo>
                    <a:pt x="24584" y="127600"/>
                  </a:lnTo>
                  <a:lnTo>
                    <a:pt x="12828" y="172320"/>
                  </a:lnTo>
                  <a:lnTo>
                    <a:pt x="796" y="218781"/>
                  </a:lnTo>
                  <a:lnTo>
                    <a:pt x="0" y="223274"/>
                  </a:lnTo>
                  <a:lnTo>
                    <a:pt x="881" y="224152"/>
                  </a:lnTo>
                  <a:lnTo>
                    <a:pt x="11109" y="2132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SMARTInkShape-5326"/>
            <p:cNvSpPr/>
            <p:nvPr>
              <p:custDataLst>
                <p:tags r:id="rId47"/>
              </p:custDataLst>
            </p:nvPr>
          </p:nvSpPr>
          <p:spPr>
            <a:xfrm>
              <a:off x="2010107" y="1447800"/>
              <a:ext cx="91744" cy="207641"/>
            </a:xfrm>
            <a:custGeom>
              <a:avLst/>
              <a:gdLst/>
              <a:ahLst/>
              <a:cxnLst/>
              <a:rect l="0" t="0" r="0" b="0"/>
              <a:pathLst>
                <a:path w="91744" h="207641">
                  <a:moveTo>
                    <a:pt x="34593" y="0"/>
                  </a:moveTo>
                  <a:lnTo>
                    <a:pt x="34593" y="0"/>
                  </a:lnTo>
                  <a:lnTo>
                    <a:pt x="25755" y="0"/>
                  </a:lnTo>
                  <a:lnTo>
                    <a:pt x="24467" y="1411"/>
                  </a:lnTo>
                  <a:lnTo>
                    <a:pt x="23037" y="6742"/>
                  </a:lnTo>
                  <a:lnTo>
                    <a:pt x="21993" y="54272"/>
                  </a:lnTo>
                  <a:lnTo>
                    <a:pt x="18552" y="96671"/>
                  </a:lnTo>
                  <a:lnTo>
                    <a:pt x="14999" y="128572"/>
                  </a:lnTo>
                  <a:lnTo>
                    <a:pt x="9032" y="172622"/>
                  </a:lnTo>
                  <a:lnTo>
                    <a:pt x="0" y="207640"/>
                  </a:lnTo>
                  <a:lnTo>
                    <a:pt x="242" y="207571"/>
                  </a:lnTo>
                  <a:lnTo>
                    <a:pt x="1109" y="206114"/>
                  </a:lnTo>
                  <a:lnTo>
                    <a:pt x="8259" y="167165"/>
                  </a:lnTo>
                  <a:lnTo>
                    <a:pt x="25942" y="126546"/>
                  </a:lnTo>
                  <a:lnTo>
                    <a:pt x="42143" y="106718"/>
                  </a:lnTo>
                  <a:lnTo>
                    <a:pt x="54176" y="100347"/>
                  </a:lnTo>
                  <a:lnTo>
                    <a:pt x="65874" y="98221"/>
                  </a:lnTo>
                  <a:lnTo>
                    <a:pt x="75777" y="99628"/>
                  </a:lnTo>
                  <a:lnTo>
                    <a:pt x="78983" y="103107"/>
                  </a:lnTo>
                  <a:lnTo>
                    <a:pt x="82544" y="114500"/>
                  </a:lnTo>
                  <a:lnTo>
                    <a:pt x="85018" y="158010"/>
                  </a:lnTo>
                  <a:lnTo>
                    <a:pt x="87163" y="180168"/>
                  </a:lnTo>
                  <a:lnTo>
                    <a:pt x="91743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SMARTInkShape-5327"/>
            <p:cNvSpPr/>
            <p:nvPr>
              <p:custDataLst>
                <p:tags r:id="rId48"/>
              </p:custDataLst>
            </p:nvPr>
          </p:nvSpPr>
          <p:spPr>
            <a:xfrm>
              <a:off x="1825427" y="1426700"/>
              <a:ext cx="124024" cy="234975"/>
            </a:xfrm>
            <a:custGeom>
              <a:avLst/>
              <a:gdLst/>
              <a:ahLst/>
              <a:cxnLst/>
              <a:rect l="0" t="0" r="0" b="0"/>
              <a:pathLst>
                <a:path w="124024" h="234975">
                  <a:moveTo>
                    <a:pt x="124023" y="46500"/>
                  </a:moveTo>
                  <a:lnTo>
                    <a:pt x="124023" y="46500"/>
                  </a:lnTo>
                  <a:lnTo>
                    <a:pt x="124023" y="32194"/>
                  </a:lnTo>
                  <a:lnTo>
                    <a:pt x="115185" y="10190"/>
                  </a:lnTo>
                  <a:lnTo>
                    <a:pt x="109276" y="3786"/>
                  </a:lnTo>
                  <a:lnTo>
                    <a:pt x="105725" y="1091"/>
                  </a:lnTo>
                  <a:lnTo>
                    <a:pt x="101241" y="0"/>
                  </a:lnTo>
                  <a:lnTo>
                    <a:pt x="90614" y="668"/>
                  </a:lnTo>
                  <a:lnTo>
                    <a:pt x="69361" y="8382"/>
                  </a:lnTo>
                  <a:lnTo>
                    <a:pt x="45189" y="29718"/>
                  </a:lnTo>
                  <a:lnTo>
                    <a:pt x="23524" y="65125"/>
                  </a:lnTo>
                  <a:lnTo>
                    <a:pt x="7070" y="110266"/>
                  </a:lnTo>
                  <a:lnTo>
                    <a:pt x="0" y="156018"/>
                  </a:lnTo>
                  <a:lnTo>
                    <a:pt x="4647" y="194112"/>
                  </a:lnTo>
                  <a:lnTo>
                    <a:pt x="13111" y="211118"/>
                  </a:lnTo>
                  <a:lnTo>
                    <a:pt x="23929" y="222675"/>
                  </a:lnTo>
                  <a:lnTo>
                    <a:pt x="35792" y="230163"/>
                  </a:lnTo>
                  <a:lnTo>
                    <a:pt x="57742" y="234974"/>
                  </a:lnTo>
                  <a:lnTo>
                    <a:pt x="77631" y="228574"/>
                  </a:lnTo>
                  <a:lnTo>
                    <a:pt x="111323" y="21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SMARTInkShape-5328"/>
            <p:cNvSpPr/>
            <p:nvPr>
              <p:custDataLst>
                <p:tags r:id="rId49"/>
              </p:custDataLst>
            </p:nvPr>
          </p:nvSpPr>
          <p:spPr>
            <a:xfrm>
              <a:off x="2374326" y="1511300"/>
              <a:ext cx="156297" cy="184151"/>
            </a:xfrm>
            <a:custGeom>
              <a:avLst/>
              <a:gdLst/>
              <a:ahLst/>
              <a:cxnLst/>
              <a:rect l="0" t="0" r="0" b="0"/>
              <a:pathLst>
                <a:path w="156297" h="184151">
                  <a:moveTo>
                    <a:pt x="64074" y="0"/>
                  </a:moveTo>
                  <a:lnTo>
                    <a:pt x="64074" y="0"/>
                  </a:lnTo>
                  <a:lnTo>
                    <a:pt x="60703" y="0"/>
                  </a:lnTo>
                  <a:lnTo>
                    <a:pt x="48494" y="6742"/>
                  </a:lnTo>
                  <a:lnTo>
                    <a:pt x="26111" y="27437"/>
                  </a:lnTo>
                  <a:lnTo>
                    <a:pt x="2987" y="69535"/>
                  </a:lnTo>
                  <a:lnTo>
                    <a:pt x="0" y="85938"/>
                  </a:lnTo>
                  <a:lnTo>
                    <a:pt x="191" y="93275"/>
                  </a:lnTo>
                  <a:lnTo>
                    <a:pt x="1730" y="98872"/>
                  </a:lnTo>
                  <a:lnTo>
                    <a:pt x="7203" y="106973"/>
                  </a:lnTo>
                  <a:lnTo>
                    <a:pt x="12754" y="108004"/>
                  </a:lnTo>
                  <a:lnTo>
                    <a:pt x="47012" y="99520"/>
                  </a:lnTo>
                  <a:lnTo>
                    <a:pt x="91121" y="77514"/>
                  </a:lnTo>
                  <a:lnTo>
                    <a:pt x="133413" y="46695"/>
                  </a:lnTo>
                  <a:lnTo>
                    <a:pt x="150314" y="27476"/>
                  </a:lnTo>
                  <a:lnTo>
                    <a:pt x="151906" y="23257"/>
                  </a:lnTo>
                  <a:lnTo>
                    <a:pt x="152262" y="19738"/>
                  </a:lnTo>
                  <a:lnTo>
                    <a:pt x="150383" y="17392"/>
                  </a:lnTo>
                  <a:lnTo>
                    <a:pt x="142650" y="14785"/>
                  </a:lnTo>
                  <a:lnTo>
                    <a:pt x="130276" y="17390"/>
                  </a:lnTo>
                  <a:lnTo>
                    <a:pt x="117486" y="23251"/>
                  </a:lnTo>
                  <a:lnTo>
                    <a:pt x="109450" y="30560"/>
                  </a:lnTo>
                  <a:lnTo>
                    <a:pt x="105408" y="40393"/>
                  </a:lnTo>
                  <a:lnTo>
                    <a:pt x="104330" y="45979"/>
                  </a:lnTo>
                  <a:lnTo>
                    <a:pt x="105728" y="51819"/>
                  </a:lnTo>
                  <a:lnTo>
                    <a:pt x="118514" y="70857"/>
                  </a:lnTo>
                  <a:lnTo>
                    <a:pt x="149107" y="110478"/>
                  </a:lnTo>
                  <a:lnTo>
                    <a:pt x="156296" y="135588"/>
                  </a:lnTo>
                  <a:lnTo>
                    <a:pt x="154483" y="144015"/>
                  </a:lnTo>
                  <a:lnTo>
                    <a:pt x="144943" y="160903"/>
                  </a:lnTo>
                  <a:lnTo>
                    <a:pt x="133177" y="172172"/>
                  </a:lnTo>
                  <a:lnTo>
                    <a:pt x="114874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3" name="SMARTInkShape-Group1140"/>
          <p:cNvGrpSpPr/>
          <p:nvPr/>
        </p:nvGrpSpPr>
        <p:grpSpPr>
          <a:xfrm>
            <a:off x="1276350" y="1504950"/>
            <a:ext cx="270107" cy="177801"/>
            <a:chOff x="1276350" y="1504950"/>
            <a:chExt cx="270107" cy="177801"/>
          </a:xfrm>
        </p:grpSpPr>
        <p:sp>
          <p:nvSpPr>
            <p:cNvPr id="341" name="SMARTInkShape-5329"/>
            <p:cNvSpPr/>
            <p:nvPr>
              <p:custDataLst>
                <p:tags r:id="rId43"/>
              </p:custDataLst>
            </p:nvPr>
          </p:nvSpPr>
          <p:spPr>
            <a:xfrm>
              <a:off x="1455556" y="1504950"/>
              <a:ext cx="90901" cy="177801"/>
            </a:xfrm>
            <a:custGeom>
              <a:avLst/>
              <a:gdLst/>
              <a:ahLst/>
              <a:cxnLst/>
              <a:rect l="0" t="0" r="0" b="0"/>
              <a:pathLst>
                <a:path w="90901" h="177801">
                  <a:moveTo>
                    <a:pt x="17644" y="0"/>
                  </a:moveTo>
                  <a:lnTo>
                    <a:pt x="17644" y="0"/>
                  </a:lnTo>
                  <a:lnTo>
                    <a:pt x="0" y="0"/>
                  </a:lnTo>
                  <a:lnTo>
                    <a:pt x="2382" y="0"/>
                  </a:lnTo>
                  <a:lnTo>
                    <a:pt x="32231" y="12242"/>
                  </a:lnTo>
                  <a:lnTo>
                    <a:pt x="67717" y="38876"/>
                  </a:lnTo>
                  <a:lnTo>
                    <a:pt x="83908" y="60751"/>
                  </a:lnTo>
                  <a:lnTo>
                    <a:pt x="90900" y="81735"/>
                  </a:lnTo>
                  <a:lnTo>
                    <a:pt x="89601" y="101359"/>
                  </a:lnTo>
                  <a:lnTo>
                    <a:pt x="78005" y="123949"/>
                  </a:lnTo>
                  <a:lnTo>
                    <a:pt x="41580" y="165496"/>
                  </a:lnTo>
                  <a:lnTo>
                    <a:pt x="23994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SMARTInkShape-5330"/>
            <p:cNvSpPr/>
            <p:nvPr>
              <p:custDataLst>
                <p:tags r:id="rId44"/>
              </p:custDataLst>
            </p:nvPr>
          </p:nvSpPr>
          <p:spPr>
            <a:xfrm>
              <a:off x="1276350" y="1614037"/>
              <a:ext cx="254001" cy="11172"/>
            </a:xfrm>
            <a:custGeom>
              <a:avLst/>
              <a:gdLst/>
              <a:ahLst/>
              <a:cxnLst/>
              <a:rect l="0" t="0" r="0" b="0"/>
              <a:pathLst>
                <a:path w="254001" h="11172">
                  <a:moveTo>
                    <a:pt x="0" y="5213"/>
                  </a:moveTo>
                  <a:lnTo>
                    <a:pt x="0" y="5213"/>
                  </a:lnTo>
                  <a:lnTo>
                    <a:pt x="3371" y="8584"/>
                  </a:lnTo>
                  <a:lnTo>
                    <a:pt x="42376" y="11171"/>
                  </a:lnTo>
                  <a:lnTo>
                    <a:pt x="83112" y="9565"/>
                  </a:lnTo>
                  <a:lnTo>
                    <a:pt x="116666" y="6442"/>
                  </a:lnTo>
                  <a:lnTo>
                    <a:pt x="150394" y="2702"/>
                  </a:lnTo>
                  <a:lnTo>
                    <a:pt x="194374" y="0"/>
                  </a:lnTo>
                  <a:lnTo>
                    <a:pt x="240565" y="4039"/>
                  </a:lnTo>
                  <a:lnTo>
                    <a:pt x="254000" y="52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7" name="SMARTInkShape-Group1141"/>
          <p:cNvGrpSpPr/>
          <p:nvPr/>
        </p:nvGrpSpPr>
        <p:grpSpPr>
          <a:xfrm>
            <a:off x="812800" y="361950"/>
            <a:ext cx="6683376" cy="628628"/>
            <a:chOff x="812800" y="361950"/>
            <a:chExt cx="6683376" cy="628628"/>
          </a:xfrm>
        </p:grpSpPr>
        <p:sp>
          <p:nvSpPr>
            <p:cNvPr id="344" name="SMARTInkShape-5331"/>
            <p:cNvSpPr/>
            <p:nvPr>
              <p:custDataLst>
                <p:tags r:id="rId20"/>
              </p:custDataLst>
            </p:nvPr>
          </p:nvSpPr>
          <p:spPr>
            <a:xfrm>
              <a:off x="4909337" y="410962"/>
              <a:ext cx="348464" cy="268992"/>
            </a:xfrm>
            <a:custGeom>
              <a:avLst/>
              <a:gdLst/>
              <a:ahLst/>
              <a:cxnLst/>
              <a:rect l="0" t="0" r="0" b="0"/>
              <a:pathLst>
                <a:path w="348464" h="268992">
                  <a:moveTo>
                    <a:pt x="88113" y="185938"/>
                  </a:moveTo>
                  <a:lnTo>
                    <a:pt x="88113" y="185938"/>
                  </a:lnTo>
                  <a:lnTo>
                    <a:pt x="91484" y="182567"/>
                  </a:lnTo>
                  <a:lnTo>
                    <a:pt x="91771" y="180868"/>
                  </a:lnTo>
                  <a:lnTo>
                    <a:pt x="91258" y="179030"/>
                  </a:lnTo>
                  <a:lnTo>
                    <a:pt x="85363" y="171011"/>
                  </a:lnTo>
                  <a:lnTo>
                    <a:pt x="79458" y="164739"/>
                  </a:lnTo>
                  <a:lnTo>
                    <a:pt x="69685" y="162405"/>
                  </a:lnTo>
                  <a:lnTo>
                    <a:pt x="63127" y="161783"/>
                  </a:lnTo>
                  <a:lnTo>
                    <a:pt x="50197" y="164854"/>
                  </a:lnTo>
                  <a:lnTo>
                    <a:pt x="37395" y="172334"/>
                  </a:lnTo>
                  <a:lnTo>
                    <a:pt x="11929" y="202013"/>
                  </a:lnTo>
                  <a:lnTo>
                    <a:pt x="2042" y="220599"/>
                  </a:lnTo>
                  <a:lnTo>
                    <a:pt x="0" y="238267"/>
                  </a:lnTo>
                  <a:lnTo>
                    <a:pt x="3326" y="251764"/>
                  </a:lnTo>
                  <a:lnTo>
                    <a:pt x="6189" y="257339"/>
                  </a:lnTo>
                  <a:lnTo>
                    <a:pt x="10213" y="261055"/>
                  </a:lnTo>
                  <a:lnTo>
                    <a:pt x="20330" y="265185"/>
                  </a:lnTo>
                  <a:lnTo>
                    <a:pt x="33764" y="263257"/>
                  </a:lnTo>
                  <a:lnTo>
                    <a:pt x="57193" y="252357"/>
                  </a:lnTo>
                  <a:lnTo>
                    <a:pt x="71549" y="241563"/>
                  </a:lnTo>
                  <a:lnTo>
                    <a:pt x="83597" y="223586"/>
                  </a:lnTo>
                  <a:lnTo>
                    <a:pt x="92893" y="202341"/>
                  </a:lnTo>
                  <a:lnTo>
                    <a:pt x="93416" y="201813"/>
                  </a:lnTo>
                  <a:lnTo>
                    <a:pt x="93765" y="202165"/>
                  </a:lnTo>
                  <a:lnTo>
                    <a:pt x="103261" y="231338"/>
                  </a:lnTo>
                  <a:lnTo>
                    <a:pt x="111073" y="239747"/>
                  </a:lnTo>
                  <a:lnTo>
                    <a:pt x="121600" y="245131"/>
                  </a:lnTo>
                  <a:lnTo>
                    <a:pt x="133335" y="247524"/>
                  </a:lnTo>
                  <a:lnTo>
                    <a:pt x="147487" y="242943"/>
                  </a:lnTo>
                  <a:lnTo>
                    <a:pt x="179569" y="219384"/>
                  </a:lnTo>
                  <a:lnTo>
                    <a:pt x="208013" y="176003"/>
                  </a:lnTo>
                  <a:lnTo>
                    <a:pt x="226180" y="129999"/>
                  </a:lnTo>
                  <a:lnTo>
                    <a:pt x="233672" y="94754"/>
                  </a:lnTo>
                  <a:lnTo>
                    <a:pt x="238486" y="49324"/>
                  </a:lnTo>
                  <a:lnTo>
                    <a:pt x="235220" y="4485"/>
                  </a:lnTo>
                  <a:lnTo>
                    <a:pt x="234868" y="1470"/>
                  </a:lnTo>
                  <a:lnTo>
                    <a:pt x="233927" y="165"/>
                  </a:lnTo>
                  <a:lnTo>
                    <a:pt x="232595" y="0"/>
                  </a:lnTo>
                  <a:lnTo>
                    <a:pt x="231002" y="596"/>
                  </a:lnTo>
                  <a:lnTo>
                    <a:pt x="218304" y="34087"/>
                  </a:lnTo>
                  <a:lnTo>
                    <a:pt x="210416" y="64826"/>
                  </a:lnTo>
                  <a:lnTo>
                    <a:pt x="204088" y="99655"/>
                  </a:lnTo>
                  <a:lnTo>
                    <a:pt x="200336" y="135595"/>
                  </a:lnTo>
                  <a:lnTo>
                    <a:pt x="201020" y="170384"/>
                  </a:lnTo>
                  <a:lnTo>
                    <a:pt x="205557" y="202779"/>
                  </a:lnTo>
                  <a:lnTo>
                    <a:pt x="212982" y="230817"/>
                  </a:lnTo>
                  <a:lnTo>
                    <a:pt x="228358" y="257091"/>
                  </a:lnTo>
                  <a:lnTo>
                    <a:pt x="237698" y="266480"/>
                  </a:lnTo>
                  <a:lnTo>
                    <a:pt x="242164" y="268561"/>
                  </a:lnTo>
                  <a:lnTo>
                    <a:pt x="250889" y="268991"/>
                  </a:lnTo>
                  <a:lnTo>
                    <a:pt x="255192" y="266001"/>
                  </a:lnTo>
                  <a:lnTo>
                    <a:pt x="263735" y="255153"/>
                  </a:lnTo>
                  <a:lnTo>
                    <a:pt x="266591" y="239043"/>
                  </a:lnTo>
                  <a:lnTo>
                    <a:pt x="262351" y="210139"/>
                  </a:lnTo>
                  <a:lnTo>
                    <a:pt x="259304" y="199956"/>
                  </a:lnTo>
                  <a:lnTo>
                    <a:pt x="246513" y="182996"/>
                  </a:lnTo>
                  <a:lnTo>
                    <a:pt x="228363" y="169814"/>
                  </a:lnTo>
                  <a:lnTo>
                    <a:pt x="195755" y="159131"/>
                  </a:lnTo>
                  <a:lnTo>
                    <a:pt x="160126" y="154839"/>
                  </a:lnTo>
                  <a:lnTo>
                    <a:pt x="157994" y="153916"/>
                  </a:lnTo>
                  <a:lnTo>
                    <a:pt x="157278" y="152596"/>
                  </a:lnTo>
                  <a:lnTo>
                    <a:pt x="157506" y="151010"/>
                  </a:lnTo>
                  <a:lnTo>
                    <a:pt x="165285" y="149248"/>
                  </a:lnTo>
                  <a:lnTo>
                    <a:pt x="211400" y="142954"/>
                  </a:lnTo>
                  <a:lnTo>
                    <a:pt x="247644" y="137767"/>
                  </a:lnTo>
                  <a:lnTo>
                    <a:pt x="284489" y="135917"/>
                  </a:lnTo>
                  <a:lnTo>
                    <a:pt x="329542" y="135241"/>
                  </a:lnTo>
                  <a:lnTo>
                    <a:pt x="333733" y="136618"/>
                  </a:lnTo>
                  <a:lnTo>
                    <a:pt x="336527" y="138947"/>
                  </a:lnTo>
                  <a:lnTo>
                    <a:pt x="338388" y="141910"/>
                  </a:lnTo>
                  <a:lnTo>
                    <a:pt x="338576" y="152729"/>
                  </a:lnTo>
                  <a:lnTo>
                    <a:pt x="330984" y="199067"/>
                  </a:lnTo>
                  <a:lnTo>
                    <a:pt x="329454" y="246288"/>
                  </a:lnTo>
                  <a:lnTo>
                    <a:pt x="329440" y="247338"/>
                  </a:lnTo>
                  <a:lnTo>
                    <a:pt x="334484" y="205272"/>
                  </a:lnTo>
                  <a:lnTo>
                    <a:pt x="340245" y="166580"/>
                  </a:lnTo>
                  <a:lnTo>
                    <a:pt x="348463" y="1097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SMARTInkShape-5332"/>
            <p:cNvSpPr/>
            <p:nvPr>
              <p:custDataLst>
                <p:tags r:id="rId21"/>
              </p:custDataLst>
            </p:nvPr>
          </p:nvSpPr>
          <p:spPr>
            <a:xfrm>
              <a:off x="5298658" y="566556"/>
              <a:ext cx="64260" cy="99941"/>
            </a:xfrm>
            <a:custGeom>
              <a:avLst/>
              <a:gdLst/>
              <a:ahLst/>
              <a:cxnLst/>
              <a:rect l="0" t="0" r="0" b="0"/>
              <a:pathLst>
                <a:path w="64260" h="99941">
                  <a:moveTo>
                    <a:pt x="60742" y="17644"/>
                  </a:moveTo>
                  <a:lnTo>
                    <a:pt x="60742" y="17644"/>
                  </a:lnTo>
                  <a:lnTo>
                    <a:pt x="57371" y="10902"/>
                  </a:lnTo>
                  <a:lnTo>
                    <a:pt x="51953" y="5711"/>
                  </a:lnTo>
                  <a:lnTo>
                    <a:pt x="44841" y="1757"/>
                  </a:lnTo>
                  <a:lnTo>
                    <a:pt x="36977" y="0"/>
                  </a:lnTo>
                  <a:lnTo>
                    <a:pt x="26896" y="4863"/>
                  </a:lnTo>
                  <a:lnTo>
                    <a:pt x="16066" y="14786"/>
                  </a:lnTo>
                  <a:lnTo>
                    <a:pt x="6549" y="28603"/>
                  </a:lnTo>
                  <a:lnTo>
                    <a:pt x="0" y="52249"/>
                  </a:lnTo>
                  <a:lnTo>
                    <a:pt x="1430" y="77129"/>
                  </a:lnTo>
                  <a:lnTo>
                    <a:pt x="6394" y="90178"/>
                  </a:lnTo>
                  <a:lnTo>
                    <a:pt x="9693" y="95634"/>
                  </a:lnTo>
                  <a:lnTo>
                    <a:pt x="14010" y="98565"/>
                  </a:lnTo>
                  <a:lnTo>
                    <a:pt x="24450" y="99940"/>
                  </a:lnTo>
                  <a:lnTo>
                    <a:pt x="42228" y="96748"/>
                  </a:lnTo>
                  <a:lnTo>
                    <a:pt x="52748" y="87609"/>
                  </a:lnTo>
                  <a:lnTo>
                    <a:pt x="60716" y="74845"/>
                  </a:lnTo>
                  <a:lnTo>
                    <a:pt x="64259" y="62117"/>
                  </a:lnTo>
                  <a:lnTo>
                    <a:pt x="62069" y="49404"/>
                  </a:lnTo>
                  <a:lnTo>
                    <a:pt x="48042" y="176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SMARTInkShape-5333"/>
            <p:cNvSpPr/>
            <p:nvPr>
              <p:custDataLst>
                <p:tags r:id="rId22"/>
              </p:custDataLst>
            </p:nvPr>
          </p:nvSpPr>
          <p:spPr>
            <a:xfrm>
              <a:off x="5391150" y="539518"/>
              <a:ext cx="130500" cy="139933"/>
            </a:xfrm>
            <a:custGeom>
              <a:avLst/>
              <a:gdLst/>
              <a:ahLst/>
              <a:cxnLst/>
              <a:rect l="0" t="0" r="0" b="0"/>
              <a:pathLst>
                <a:path w="130500" h="139933">
                  <a:moveTo>
                    <a:pt x="0" y="38332"/>
                  </a:moveTo>
                  <a:lnTo>
                    <a:pt x="0" y="38332"/>
                  </a:lnTo>
                  <a:lnTo>
                    <a:pt x="706" y="54938"/>
                  </a:lnTo>
                  <a:lnTo>
                    <a:pt x="9459" y="101984"/>
                  </a:lnTo>
                  <a:lnTo>
                    <a:pt x="9378" y="110837"/>
                  </a:lnTo>
                  <a:lnTo>
                    <a:pt x="6948" y="118898"/>
                  </a:lnTo>
                  <a:lnTo>
                    <a:pt x="7454" y="118854"/>
                  </a:lnTo>
                  <a:lnTo>
                    <a:pt x="9898" y="116923"/>
                  </a:lnTo>
                  <a:lnTo>
                    <a:pt x="21580" y="94021"/>
                  </a:lnTo>
                  <a:lnTo>
                    <a:pt x="37057" y="52494"/>
                  </a:lnTo>
                  <a:lnTo>
                    <a:pt x="59923" y="14005"/>
                  </a:lnTo>
                  <a:lnTo>
                    <a:pt x="73651" y="942"/>
                  </a:lnTo>
                  <a:lnTo>
                    <a:pt x="78734" y="0"/>
                  </a:lnTo>
                  <a:lnTo>
                    <a:pt x="90026" y="2716"/>
                  </a:lnTo>
                  <a:lnTo>
                    <a:pt x="108283" y="15549"/>
                  </a:lnTo>
                  <a:lnTo>
                    <a:pt x="123728" y="36129"/>
                  </a:lnTo>
                  <a:lnTo>
                    <a:pt x="130499" y="63471"/>
                  </a:lnTo>
                  <a:lnTo>
                    <a:pt x="125763" y="93915"/>
                  </a:lnTo>
                  <a:lnTo>
                    <a:pt x="101600" y="1399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SMARTInkShape-5334"/>
            <p:cNvSpPr/>
            <p:nvPr>
              <p:custDataLst>
                <p:tags r:id="rId23"/>
              </p:custDataLst>
            </p:nvPr>
          </p:nvSpPr>
          <p:spPr>
            <a:xfrm>
              <a:off x="5619750" y="361950"/>
              <a:ext cx="190501" cy="444501"/>
            </a:xfrm>
            <a:custGeom>
              <a:avLst/>
              <a:gdLst/>
              <a:ahLst/>
              <a:cxnLst/>
              <a:rect l="0" t="0" r="0" b="0"/>
              <a:pathLst>
                <a:path w="190501" h="444501">
                  <a:moveTo>
                    <a:pt x="190500" y="0"/>
                  </a:moveTo>
                  <a:lnTo>
                    <a:pt x="190500" y="0"/>
                  </a:lnTo>
                  <a:lnTo>
                    <a:pt x="187129" y="0"/>
                  </a:lnTo>
                  <a:lnTo>
                    <a:pt x="186136" y="1411"/>
                  </a:lnTo>
                  <a:lnTo>
                    <a:pt x="174298" y="34532"/>
                  </a:lnTo>
                  <a:lnTo>
                    <a:pt x="161663" y="67794"/>
                  </a:lnTo>
                  <a:lnTo>
                    <a:pt x="144523" y="110564"/>
                  </a:lnTo>
                  <a:lnTo>
                    <a:pt x="133036" y="135798"/>
                  </a:lnTo>
                  <a:lnTo>
                    <a:pt x="120441" y="162499"/>
                  </a:lnTo>
                  <a:lnTo>
                    <a:pt x="107105" y="189471"/>
                  </a:lnTo>
                  <a:lnTo>
                    <a:pt x="93276" y="216625"/>
                  </a:lnTo>
                  <a:lnTo>
                    <a:pt x="79116" y="243900"/>
                  </a:lnTo>
                  <a:lnTo>
                    <a:pt x="65445" y="269845"/>
                  </a:lnTo>
                  <a:lnTo>
                    <a:pt x="52097" y="294902"/>
                  </a:lnTo>
                  <a:lnTo>
                    <a:pt x="28797" y="340618"/>
                  </a:lnTo>
                  <a:lnTo>
                    <a:pt x="13740" y="377398"/>
                  </a:lnTo>
                  <a:lnTo>
                    <a:pt x="4071" y="419130"/>
                  </a:lnTo>
                  <a:lnTo>
                    <a:pt x="0" y="444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SMARTInkShape-5335"/>
            <p:cNvSpPr/>
            <p:nvPr>
              <p:custDataLst>
                <p:tags r:id="rId24"/>
              </p:custDataLst>
            </p:nvPr>
          </p:nvSpPr>
          <p:spPr>
            <a:xfrm>
              <a:off x="5822950" y="603250"/>
              <a:ext cx="12701" cy="120651"/>
            </a:xfrm>
            <a:custGeom>
              <a:avLst/>
              <a:gdLst/>
              <a:ahLst/>
              <a:cxnLst/>
              <a:rect l="0" t="0" r="0" b="0"/>
              <a:pathLst>
                <a:path w="12701" h="120651">
                  <a:moveTo>
                    <a:pt x="12700" y="0"/>
                  </a:moveTo>
                  <a:lnTo>
                    <a:pt x="12700" y="0"/>
                  </a:lnTo>
                  <a:lnTo>
                    <a:pt x="3861" y="44192"/>
                  </a:lnTo>
                  <a:lnTo>
                    <a:pt x="762" y="84328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SMARTInkShape-5336"/>
            <p:cNvSpPr/>
            <p:nvPr>
              <p:custDataLst>
                <p:tags r:id="rId25"/>
              </p:custDataLst>
            </p:nvPr>
          </p:nvSpPr>
          <p:spPr>
            <a:xfrm>
              <a:off x="7486650" y="7683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SMARTInkShape-5337"/>
            <p:cNvSpPr/>
            <p:nvPr>
              <p:custDataLst>
                <p:tags r:id="rId26"/>
              </p:custDataLst>
            </p:nvPr>
          </p:nvSpPr>
          <p:spPr>
            <a:xfrm>
              <a:off x="7486650" y="6286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SMARTInkShape-5338"/>
            <p:cNvSpPr/>
            <p:nvPr>
              <p:custDataLst>
                <p:tags r:id="rId27"/>
              </p:custDataLst>
            </p:nvPr>
          </p:nvSpPr>
          <p:spPr>
            <a:xfrm>
              <a:off x="812800" y="857260"/>
              <a:ext cx="6610351" cy="133318"/>
            </a:xfrm>
            <a:custGeom>
              <a:avLst/>
              <a:gdLst/>
              <a:ahLst/>
              <a:cxnLst/>
              <a:rect l="0" t="0" r="0" b="0"/>
              <a:pathLst>
                <a:path w="6610351" h="133318">
                  <a:moveTo>
                    <a:pt x="0" y="126990"/>
                  </a:moveTo>
                  <a:lnTo>
                    <a:pt x="0" y="126990"/>
                  </a:lnTo>
                  <a:lnTo>
                    <a:pt x="44444" y="131354"/>
                  </a:lnTo>
                  <a:lnTo>
                    <a:pt x="85266" y="132948"/>
                  </a:lnTo>
                  <a:lnTo>
                    <a:pt x="123336" y="133224"/>
                  </a:lnTo>
                  <a:lnTo>
                    <a:pt x="154299" y="133288"/>
                  </a:lnTo>
                  <a:lnTo>
                    <a:pt x="193931" y="133317"/>
                  </a:lnTo>
                  <a:lnTo>
                    <a:pt x="241179" y="131448"/>
                  </a:lnTo>
                  <a:lnTo>
                    <a:pt x="266619" y="129962"/>
                  </a:lnTo>
                  <a:lnTo>
                    <a:pt x="294163" y="128971"/>
                  </a:lnTo>
                  <a:lnTo>
                    <a:pt x="323109" y="128311"/>
                  </a:lnTo>
                  <a:lnTo>
                    <a:pt x="352989" y="127871"/>
                  </a:lnTo>
                  <a:lnTo>
                    <a:pt x="384904" y="126166"/>
                  </a:lnTo>
                  <a:lnTo>
                    <a:pt x="418175" y="123618"/>
                  </a:lnTo>
                  <a:lnTo>
                    <a:pt x="452350" y="120509"/>
                  </a:lnTo>
                  <a:lnTo>
                    <a:pt x="488539" y="117730"/>
                  </a:lnTo>
                  <a:lnTo>
                    <a:pt x="526070" y="115173"/>
                  </a:lnTo>
                  <a:lnTo>
                    <a:pt x="564497" y="112762"/>
                  </a:lnTo>
                  <a:lnTo>
                    <a:pt x="603520" y="109743"/>
                  </a:lnTo>
                  <a:lnTo>
                    <a:pt x="642941" y="106320"/>
                  </a:lnTo>
                  <a:lnTo>
                    <a:pt x="682627" y="102627"/>
                  </a:lnTo>
                  <a:lnTo>
                    <a:pt x="725313" y="99459"/>
                  </a:lnTo>
                  <a:lnTo>
                    <a:pt x="769997" y="96641"/>
                  </a:lnTo>
                  <a:lnTo>
                    <a:pt x="816015" y="94058"/>
                  </a:lnTo>
                  <a:lnTo>
                    <a:pt x="862215" y="90924"/>
                  </a:lnTo>
                  <a:lnTo>
                    <a:pt x="908538" y="87424"/>
                  </a:lnTo>
                  <a:lnTo>
                    <a:pt x="954942" y="83679"/>
                  </a:lnTo>
                  <a:lnTo>
                    <a:pt x="1003517" y="81183"/>
                  </a:lnTo>
                  <a:lnTo>
                    <a:pt x="1053539" y="79518"/>
                  </a:lnTo>
                  <a:lnTo>
                    <a:pt x="1104526" y="78409"/>
                  </a:lnTo>
                  <a:lnTo>
                    <a:pt x="1156156" y="76258"/>
                  </a:lnTo>
                  <a:lnTo>
                    <a:pt x="1208215" y="73413"/>
                  </a:lnTo>
                  <a:lnTo>
                    <a:pt x="1260560" y="70105"/>
                  </a:lnTo>
                  <a:lnTo>
                    <a:pt x="1313801" y="67195"/>
                  </a:lnTo>
                  <a:lnTo>
                    <a:pt x="1367640" y="64549"/>
                  </a:lnTo>
                  <a:lnTo>
                    <a:pt x="1421876" y="62079"/>
                  </a:lnTo>
                  <a:lnTo>
                    <a:pt x="1477084" y="59022"/>
                  </a:lnTo>
                  <a:lnTo>
                    <a:pt x="1532939" y="55572"/>
                  </a:lnTo>
                  <a:lnTo>
                    <a:pt x="1589226" y="51862"/>
                  </a:lnTo>
                  <a:lnTo>
                    <a:pt x="1645095" y="48682"/>
                  </a:lnTo>
                  <a:lnTo>
                    <a:pt x="1700686" y="45857"/>
                  </a:lnTo>
                  <a:lnTo>
                    <a:pt x="1756090" y="43268"/>
                  </a:lnTo>
                  <a:lnTo>
                    <a:pt x="1812782" y="39425"/>
                  </a:lnTo>
                  <a:lnTo>
                    <a:pt x="1870333" y="34747"/>
                  </a:lnTo>
                  <a:lnTo>
                    <a:pt x="1928455" y="29511"/>
                  </a:lnTo>
                  <a:lnTo>
                    <a:pt x="1985548" y="25315"/>
                  </a:lnTo>
                  <a:lnTo>
                    <a:pt x="2041954" y="21812"/>
                  </a:lnTo>
                  <a:lnTo>
                    <a:pt x="2097903" y="18772"/>
                  </a:lnTo>
                  <a:lnTo>
                    <a:pt x="2153546" y="16039"/>
                  </a:lnTo>
                  <a:lnTo>
                    <a:pt x="2208987" y="13511"/>
                  </a:lnTo>
                  <a:lnTo>
                    <a:pt x="2264291" y="11121"/>
                  </a:lnTo>
                  <a:lnTo>
                    <a:pt x="2321622" y="8822"/>
                  </a:lnTo>
                  <a:lnTo>
                    <a:pt x="2380304" y="6583"/>
                  </a:lnTo>
                  <a:lnTo>
                    <a:pt x="2439885" y="4386"/>
                  </a:lnTo>
                  <a:lnTo>
                    <a:pt x="2500068" y="2920"/>
                  </a:lnTo>
                  <a:lnTo>
                    <a:pt x="2560651" y="1944"/>
                  </a:lnTo>
                  <a:lnTo>
                    <a:pt x="2621500" y="1292"/>
                  </a:lnTo>
                  <a:lnTo>
                    <a:pt x="2682529" y="858"/>
                  </a:lnTo>
                  <a:lnTo>
                    <a:pt x="2743674" y="569"/>
                  </a:lnTo>
                  <a:lnTo>
                    <a:pt x="2804899" y="376"/>
                  </a:lnTo>
                  <a:lnTo>
                    <a:pt x="2866177" y="247"/>
                  </a:lnTo>
                  <a:lnTo>
                    <a:pt x="2927490" y="162"/>
                  </a:lnTo>
                  <a:lnTo>
                    <a:pt x="2988827" y="104"/>
                  </a:lnTo>
                  <a:lnTo>
                    <a:pt x="3050885" y="66"/>
                  </a:lnTo>
                  <a:lnTo>
                    <a:pt x="3113423" y="41"/>
                  </a:lnTo>
                  <a:lnTo>
                    <a:pt x="3176282" y="24"/>
                  </a:lnTo>
                  <a:lnTo>
                    <a:pt x="3237943" y="13"/>
                  </a:lnTo>
                  <a:lnTo>
                    <a:pt x="3298807" y="5"/>
                  </a:lnTo>
                  <a:lnTo>
                    <a:pt x="3359138" y="0"/>
                  </a:lnTo>
                  <a:lnTo>
                    <a:pt x="3419820" y="702"/>
                  </a:lnTo>
                  <a:lnTo>
                    <a:pt x="3480735" y="1876"/>
                  </a:lnTo>
                  <a:lnTo>
                    <a:pt x="3541807" y="3364"/>
                  </a:lnTo>
                  <a:lnTo>
                    <a:pt x="3601571" y="5061"/>
                  </a:lnTo>
                  <a:lnTo>
                    <a:pt x="3660464" y="6899"/>
                  </a:lnTo>
                  <a:lnTo>
                    <a:pt x="3718776" y="8829"/>
                  </a:lnTo>
                  <a:lnTo>
                    <a:pt x="3778112" y="10116"/>
                  </a:lnTo>
                  <a:lnTo>
                    <a:pt x="3838130" y="10974"/>
                  </a:lnTo>
                  <a:lnTo>
                    <a:pt x="3898604" y="11546"/>
                  </a:lnTo>
                  <a:lnTo>
                    <a:pt x="3957263" y="12633"/>
                  </a:lnTo>
                  <a:lnTo>
                    <a:pt x="4014715" y="14063"/>
                  </a:lnTo>
                  <a:lnTo>
                    <a:pt x="4071360" y="15722"/>
                  </a:lnTo>
                  <a:lnTo>
                    <a:pt x="4127467" y="16828"/>
                  </a:lnTo>
                  <a:lnTo>
                    <a:pt x="4183218" y="17565"/>
                  </a:lnTo>
                  <a:lnTo>
                    <a:pt x="4238728" y="18057"/>
                  </a:lnTo>
                  <a:lnTo>
                    <a:pt x="4293374" y="19090"/>
                  </a:lnTo>
                  <a:lnTo>
                    <a:pt x="4347444" y="20484"/>
                  </a:lnTo>
                  <a:lnTo>
                    <a:pt x="4401129" y="22120"/>
                  </a:lnTo>
                  <a:lnTo>
                    <a:pt x="4454559" y="23915"/>
                  </a:lnTo>
                  <a:lnTo>
                    <a:pt x="4507816" y="25818"/>
                  </a:lnTo>
                  <a:lnTo>
                    <a:pt x="4560961" y="27792"/>
                  </a:lnTo>
                  <a:lnTo>
                    <a:pt x="4614735" y="29813"/>
                  </a:lnTo>
                  <a:lnTo>
                    <a:pt x="4668929" y="31867"/>
                  </a:lnTo>
                  <a:lnTo>
                    <a:pt x="4723403" y="33941"/>
                  </a:lnTo>
                  <a:lnTo>
                    <a:pt x="4776651" y="36030"/>
                  </a:lnTo>
                  <a:lnTo>
                    <a:pt x="4829085" y="38127"/>
                  </a:lnTo>
                  <a:lnTo>
                    <a:pt x="4880973" y="40232"/>
                  </a:lnTo>
                  <a:lnTo>
                    <a:pt x="4932499" y="42340"/>
                  </a:lnTo>
                  <a:lnTo>
                    <a:pt x="4983781" y="44451"/>
                  </a:lnTo>
                  <a:lnTo>
                    <a:pt x="5034905" y="46564"/>
                  </a:lnTo>
                  <a:lnTo>
                    <a:pt x="5085214" y="49384"/>
                  </a:lnTo>
                  <a:lnTo>
                    <a:pt x="5134982" y="52675"/>
                  </a:lnTo>
                  <a:lnTo>
                    <a:pt x="5184388" y="56280"/>
                  </a:lnTo>
                  <a:lnTo>
                    <a:pt x="5233553" y="59389"/>
                  </a:lnTo>
                  <a:lnTo>
                    <a:pt x="5282557" y="62167"/>
                  </a:lnTo>
                  <a:lnTo>
                    <a:pt x="5331455" y="64725"/>
                  </a:lnTo>
                  <a:lnTo>
                    <a:pt x="5379576" y="67841"/>
                  </a:lnTo>
                  <a:lnTo>
                    <a:pt x="5427177" y="71330"/>
                  </a:lnTo>
                  <a:lnTo>
                    <a:pt x="5474436" y="75066"/>
                  </a:lnTo>
                  <a:lnTo>
                    <a:pt x="5520052" y="78263"/>
                  </a:lnTo>
                  <a:lnTo>
                    <a:pt x="5564574" y="81100"/>
                  </a:lnTo>
                  <a:lnTo>
                    <a:pt x="5608366" y="83697"/>
                  </a:lnTo>
                  <a:lnTo>
                    <a:pt x="5649555" y="86133"/>
                  </a:lnTo>
                  <a:lnTo>
                    <a:pt x="5689009" y="88463"/>
                  </a:lnTo>
                  <a:lnTo>
                    <a:pt x="5727305" y="90722"/>
                  </a:lnTo>
                  <a:lnTo>
                    <a:pt x="5764831" y="92934"/>
                  </a:lnTo>
                  <a:lnTo>
                    <a:pt x="5801843" y="95114"/>
                  </a:lnTo>
                  <a:lnTo>
                    <a:pt x="5838512" y="97272"/>
                  </a:lnTo>
                  <a:lnTo>
                    <a:pt x="5872836" y="98006"/>
                  </a:lnTo>
                  <a:lnTo>
                    <a:pt x="5905596" y="97790"/>
                  </a:lnTo>
                  <a:lnTo>
                    <a:pt x="5937314" y="96940"/>
                  </a:lnTo>
                  <a:lnTo>
                    <a:pt x="5968337" y="96373"/>
                  </a:lnTo>
                  <a:lnTo>
                    <a:pt x="5998897" y="95995"/>
                  </a:lnTo>
                  <a:lnTo>
                    <a:pt x="6029147" y="95744"/>
                  </a:lnTo>
                  <a:lnTo>
                    <a:pt x="6058488" y="96281"/>
                  </a:lnTo>
                  <a:lnTo>
                    <a:pt x="6087219" y="97345"/>
                  </a:lnTo>
                  <a:lnTo>
                    <a:pt x="6115546" y="98760"/>
                  </a:lnTo>
                  <a:lnTo>
                    <a:pt x="6142897" y="99703"/>
                  </a:lnTo>
                  <a:lnTo>
                    <a:pt x="6169598" y="100332"/>
                  </a:lnTo>
                  <a:lnTo>
                    <a:pt x="6195865" y="100752"/>
                  </a:lnTo>
                  <a:lnTo>
                    <a:pt x="6221138" y="101031"/>
                  </a:lnTo>
                  <a:lnTo>
                    <a:pt x="6245747" y="101217"/>
                  </a:lnTo>
                  <a:lnTo>
                    <a:pt x="6293083" y="101424"/>
                  </a:lnTo>
                  <a:lnTo>
                    <a:pt x="6337639" y="101516"/>
                  </a:lnTo>
                  <a:lnTo>
                    <a:pt x="6375315" y="101557"/>
                  </a:lnTo>
                  <a:lnTo>
                    <a:pt x="6408523" y="101575"/>
                  </a:lnTo>
                  <a:lnTo>
                    <a:pt x="6454280" y="100880"/>
                  </a:lnTo>
                  <a:lnTo>
                    <a:pt x="6494962" y="97930"/>
                  </a:lnTo>
                  <a:lnTo>
                    <a:pt x="6533122" y="100192"/>
                  </a:lnTo>
                  <a:lnTo>
                    <a:pt x="6576097" y="101314"/>
                  </a:lnTo>
                  <a:lnTo>
                    <a:pt x="6597614" y="103390"/>
                  </a:lnTo>
                  <a:lnTo>
                    <a:pt x="6610350" y="1079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SMARTInkShape-5339"/>
            <p:cNvSpPr/>
            <p:nvPr>
              <p:custDataLst>
                <p:tags r:id="rId28"/>
              </p:custDataLst>
            </p:nvPr>
          </p:nvSpPr>
          <p:spPr>
            <a:xfrm>
              <a:off x="7010056" y="585606"/>
              <a:ext cx="298795" cy="115849"/>
            </a:xfrm>
            <a:custGeom>
              <a:avLst/>
              <a:gdLst/>
              <a:ahLst/>
              <a:cxnLst/>
              <a:rect l="0" t="0" r="0" b="0"/>
              <a:pathLst>
                <a:path w="298795" h="115849">
                  <a:moveTo>
                    <a:pt x="38444" y="17644"/>
                  </a:moveTo>
                  <a:lnTo>
                    <a:pt x="38444" y="17644"/>
                  </a:lnTo>
                  <a:lnTo>
                    <a:pt x="47171" y="8210"/>
                  </a:lnTo>
                  <a:lnTo>
                    <a:pt x="50621" y="0"/>
                  </a:lnTo>
                  <a:lnTo>
                    <a:pt x="47148" y="1100"/>
                  </a:lnTo>
                  <a:lnTo>
                    <a:pt x="40901" y="4647"/>
                  </a:lnTo>
                  <a:lnTo>
                    <a:pt x="12757" y="32231"/>
                  </a:lnTo>
                  <a:lnTo>
                    <a:pt x="3273" y="46940"/>
                  </a:lnTo>
                  <a:lnTo>
                    <a:pt x="0" y="62885"/>
                  </a:lnTo>
                  <a:lnTo>
                    <a:pt x="1602" y="78673"/>
                  </a:lnTo>
                  <a:lnTo>
                    <a:pt x="7018" y="92746"/>
                  </a:lnTo>
                  <a:lnTo>
                    <a:pt x="17892" y="104174"/>
                  </a:lnTo>
                  <a:lnTo>
                    <a:pt x="24742" y="109198"/>
                  </a:lnTo>
                  <a:lnTo>
                    <a:pt x="43643" y="114779"/>
                  </a:lnTo>
                  <a:lnTo>
                    <a:pt x="66860" y="115848"/>
                  </a:lnTo>
                  <a:lnTo>
                    <a:pt x="106286" y="108517"/>
                  </a:lnTo>
                  <a:lnTo>
                    <a:pt x="139528" y="96702"/>
                  </a:lnTo>
                  <a:lnTo>
                    <a:pt x="162705" y="80109"/>
                  </a:lnTo>
                  <a:lnTo>
                    <a:pt x="173869" y="67984"/>
                  </a:lnTo>
                  <a:lnTo>
                    <a:pt x="179772" y="51777"/>
                  </a:lnTo>
                  <a:lnTo>
                    <a:pt x="180984" y="35636"/>
                  </a:lnTo>
                  <a:lnTo>
                    <a:pt x="179332" y="30344"/>
                  </a:lnTo>
                  <a:lnTo>
                    <a:pt x="176819" y="26111"/>
                  </a:lnTo>
                  <a:lnTo>
                    <a:pt x="172322" y="23289"/>
                  </a:lnTo>
                  <a:lnTo>
                    <a:pt x="159799" y="20153"/>
                  </a:lnTo>
                  <a:lnTo>
                    <a:pt x="146707" y="22522"/>
                  </a:lnTo>
                  <a:lnTo>
                    <a:pt x="129318" y="31789"/>
                  </a:lnTo>
                  <a:lnTo>
                    <a:pt x="124426" y="35541"/>
                  </a:lnTo>
                  <a:lnTo>
                    <a:pt x="121871" y="42981"/>
                  </a:lnTo>
                  <a:lnTo>
                    <a:pt x="120913" y="64418"/>
                  </a:lnTo>
                  <a:lnTo>
                    <a:pt x="123763" y="73521"/>
                  </a:lnTo>
                  <a:lnTo>
                    <a:pt x="134454" y="87399"/>
                  </a:lnTo>
                  <a:lnTo>
                    <a:pt x="154259" y="96389"/>
                  </a:lnTo>
                  <a:lnTo>
                    <a:pt x="191293" y="105417"/>
                  </a:lnTo>
                  <a:lnTo>
                    <a:pt x="230958" y="108797"/>
                  </a:lnTo>
                  <a:lnTo>
                    <a:pt x="278495" y="106989"/>
                  </a:lnTo>
                  <a:lnTo>
                    <a:pt x="298794" y="1065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SMARTInkShape-5340"/>
            <p:cNvSpPr/>
            <p:nvPr>
              <p:custDataLst>
                <p:tags r:id="rId29"/>
              </p:custDataLst>
            </p:nvPr>
          </p:nvSpPr>
          <p:spPr>
            <a:xfrm>
              <a:off x="4111306" y="553594"/>
              <a:ext cx="130495" cy="138093"/>
            </a:xfrm>
            <a:custGeom>
              <a:avLst/>
              <a:gdLst/>
              <a:ahLst/>
              <a:cxnLst/>
              <a:rect l="0" t="0" r="0" b="0"/>
              <a:pathLst>
                <a:path w="130495" h="138093">
                  <a:moveTo>
                    <a:pt x="79694" y="11556"/>
                  </a:moveTo>
                  <a:lnTo>
                    <a:pt x="79694" y="11556"/>
                  </a:lnTo>
                  <a:lnTo>
                    <a:pt x="79694" y="8185"/>
                  </a:lnTo>
                  <a:lnTo>
                    <a:pt x="77812" y="4648"/>
                  </a:lnTo>
                  <a:lnTo>
                    <a:pt x="76323" y="2718"/>
                  </a:lnTo>
                  <a:lnTo>
                    <a:pt x="70905" y="572"/>
                  </a:lnTo>
                  <a:lnTo>
                    <a:pt x="67484" y="0"/>
                  </a:lnTo>
                  <a:lnTo>
                    <a:pt x="52557" y="2566"/>
                  </a:lnTo>
                  <a:lnTo>
                    <a:pt x="42704" y="11559"/>
                  </a:lnTo>
                  <a:lnTo>
                    <a:pt x="12551" y="58515"/>
                  </a:lnTo>
                  <a:lnTo>
                    <a:pt x="397" y="103539"/>
                  </a:lnTo>
                  <a:lnTo>
                    <a:pt x="0" y="120876"/>
                  </a:lnTo>
                  <a:lnTo>
                    <a:pt x="4528" y="133285"/>
                  </a:lnTo>
                  <a:lnTo>
                    <a:pt x="9122" y="136453"/>
                  </a:lnTo>
                  <a:lnTo>
                    <a:pt x="21753" y="138092"/>
                  </a:lnTo>
                  <a:lnTo>
                    <a:pt x="48102" y="128306"/>
                  </a:lnTo>
                  <a:lnTo>
                    <a:pt x="71509" y="108629"/>
                  </a:lnTo>
                  <a:lnTo>
                    <a:pt x="92606" y="67969"/>
                  </a:lnTo>
                  <a:lnTo>
                    <a:pt x="104565" y="26762"/>
                  </a:lnTo>
                  <a:lnTo>
                    <a:pt x="96209" y="57733"/>
                  </a:lnTo>
                  <a:lnTo>
                    <a:pt x="96895" y="83407"/>
                  </a:lnTo>
                  <a:lnTo>
                    <a:pt x="104938" y="105518"/>
                  </a:lnTo>
                  <a:lnTo>
                    <a:pt x="114197" y="115170"/>
                  </a:lnTo>
                  <a:lnTo>
                    <a:pt x="130494" y="1258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SMARTInkShape-5341"/>
            <p:cNvSpPr/>
            <p:nvPr>
              <p:custDataLst>
                <p:tags r:id="rId30"/>
              </p:custDataLst>
            </p:nvPr>
          </p:nvSpPr>
          <p:spPr>
            <a:xfrm>
              <a:off x="4288402" y="542729"/>
              <a:ext cx="75758" cy="160488"/>
            </a:xfrm>
            <a:custGeom>
              <a:avLst/>
              <a:gdLst/>
              <a:ahLst/>
              <a:cxnLst/>
              <a:rect l="0" t="0" r="0" b="0"/>
              <a:pathLst>
                <a:path w="75758" h="160488">
                  <a:moveTo>
                    <a:pt x="61348" y="3371"/>
                  </a:moveTo>
                  <a:lnTo>
                    <a:pt x="61348" y="3371"/>
                  </a:lnTo>
                  <a:lnTo>
                    <a:pt x="51235" y="0"/>
                  </a:lnTo>
                  <a:lnTo>
                    <a:pt x="42507" y="226"/>
                  </a:lnTo>
                  <a:lnTo>
                    <a:pt x="18664" y="9492"/>
                  </a:lnTo>
                  <a:lnTo>
                    <a:pt x="8746" y="18791"/>
                  </a:lnTo>
                  <a:lnTo>
                    <a:pt x="2691" y="29274"/>
                  </a:lnTo>
                  <a:lnTo>
                    <a:pt x="0" y="38637"/>
                  </a:lnTo>
                  <a:lnTo>
                    <a:pt x="1399" y="43815"/>
                  </a:lnTo>
                  <a:lnTo>
                    <a:pt x="8599" y="55213"/>
                  </a:lnTo>
                  <a:lnTo>
                    <a:pt x="53962" y="94318"/>
                  </a:lnTo>
                  <a:lnTo>
                    <a:pt x="74495" y="120920"/>
                  </a:lnTo>
                  <a:lnTo>
                    <a:pt x="75757" y="125481"/>
                  </a:lnTo>
                  <a:lnTo>
                    <a:pt x="75278" y="134313"/>
                  </a:lnTo>
                  <a:lnTo>
                    <a:pt x="68949" y="142941"/>
                  </a:lnTo>
                  <a:lnTo>
                    <a:pt x="51012" y="156608"/>
                  </a:lnTo>
                  <a:lnTo>
                    <a:pt x="38137" y="160487"/>
                  </a:lnTo>
                  <a:lnTo>
                    <a:pt x="35291" y="159621"/>
                  </a:lnTo>
                  <a:lnTo>
                    <a:pt x="33394" y="157632"/>
                  </a:lnTo>
                  <a:lnTo>
                    <a:pt x="29598" y="149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SMARTInkShape-5342"/>
            <p:cNvSpPr/>
            <p:nvPr>
              <p:custDataLst>
                <p:tags r:id="rId31"/>
              </p:custDataLst>
            </p:nvPr>
          </p:nvSpPr>
          <p:spPr>
            <a:xfrm>
              <a:off x="4386294" y="529600"/>
              <a:ext cx="50592" cy="179690"/>
            </a:xfrm>
            <a:custGeom>
              <a:avLst/>
              <a:gdLst/>
              <a:ahLst/>
              <a:cxnLst/>
              <a:rect l="0" t="0" r="0" b="0"/>
              <a:pathLst>
                <a:path w="50592" h="179690">
                  <a:moveTo>
                    <a:pt x="39656" y="29200"/>
                  </a:moveTo>
                  <a:lnTo>
                    <a:pt x="39656" y="29200"/>
                  </a:lnTo>
                  <a:lnTo>
                    <a:pt x="48384" y="14697"/>
                  </a:lnTo>
                  <a:lnTo>
                    <a:pt x="50591" y="6056"/>
                  </a:lnTo>
                  <a:lnTo>
                    <a:pt x="49768" y="3187"/>
                  </a:lnTo>
                  <a:lnTo>
                    <a:pt x="47809" y="1275"/>
                  </a:lnTo>
                  <a:lnTo>
                    <a:pt x="45091" y="0"/>
                  </a:lnTo>
                  <a:lnTo>
                    <a:pt x="36427" y="465"/>
                  </a:lnTo>
                  <a:lnTo>
                    <a:pt x="31153" y="1577"/>
                  </a:lnTo>
                  <a:lnTo>
                    <a:pt x="13618" y="13254"/>
                  </a:lnTo>
                  <a:lnTo>
                    <a:pt x="1759" y="30120"/>
                  </a:lnTo>
                  <a:lnTo>
                    <a:pt x="0" y="42309"/>
                  </a:lnTo>
                  <a:lnTo>
                    <a:pt x="2275" y="54782"/>
                  </a:lnTo>
                  <a:lnTo>
                    <a:pt x="19141" y="86374"/>
                  </a:lnTo>
                  <a:lnTo>
                    <a:pt x="45474" y="126167"/>
                  </a:lnTo>
                  <a:lnTo>
                    <a:pt x="48592" y="137208"/>
                  </a:lnTo>
                  <a:lnTo>
                    <a:pt x="47625" y="146818"/>
                  </a:lnTo>
                  <a:lnTo>
                    <a:pt x="39744" y="163533"/>
                  </a:lnTo>
                  <a:lnTo>
                    <a:pt x="32404" y="171924"/>
                  </a:lnTo>
                  <a:lnTo>
                    <a:pt x="25144" y="177300"/>
                  </a:lnTo>
                  <a:lnTo>
                    <a:pt x="19565" y="179689"/>
                  </a:lnTo>
                  <a:lnTo>
                    <a:pt x="17795" y="179620"/>
                  </a:lnTo>
                  <a:lnTo>
                    <a:pt x="16616" y="178869"/>
                  </a:lnTo>
                  <a:lnTo>
                    <a:pt x="14256" y="17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SMARTInkShape-5343"/>
            <p:cNvSpPr/>
            <p:nvPr>
              <p:custDataLst>
                <p:tags r:id="rId32"/>
              </p:custDataLst>
            </p:nvPr>
          </p:nvSpPr>
          <p:spPr>
            <a:xfrm>
              <a:off x="4504894" y="552973"/>
              <a:ext cx="86209" cy="138680"/>
            </a:xfrm>
            <a:custGeom>
              <a:avLst/>
              <a:gdLst/>
              <a:ahLst/>
              <a:cxnLst/>
              <a:rect l="0" t="0" r="0" b="0"/>
              <a:pathLst>
                <a:path w="86209" h="138680">
                  <a:moveTo>
                    <a:pt x="41706" y="12177"/>
                  </a:moveTo>
                  <a:lnTo>
                    <a:pt x="41706" y="12177"/>
                  </a:lnTo>
                  <a:lnTo>
                    <a:pt x="52641" y="1242"/>
                  </a:lnTo>
                  <a:lnTo>
                    <a:pt x="51818" y="654"/>
                  </a:lnTo>
                  <a:lnTo>
                    <a:pt x="47141" y="0"/>
                  </a:lnTo>
                  <a:lnTo>
                    <a:pt x="38477" y="5354"/>
                  </a:lnTo>
                  <a:lnTo>
                    <a:pt x="27571" y="16200"/>
                  </a:lnTo>
                  <a:lnTo>
                    <a:pt x="10942" y="42846"/>
                  </a:lnTo>
                  <a:lnTo>
                    <a:pt x="168" y="85655"/>
                  </a:lnTo>
                  <a:lnTo>
                    <a:pt x="0" y="112970"/>
                  </a:lnTo>
                  <a:lnTo>
                    <a:pt x="3415" y="128235"/>
                  </a:lnTo>
                  <a:lnTo>
                    <a:pt x="9635" y="137371"/>
                  </a:lnTo>
                  <a:lnTo>
                    <a:pt x="13976" y="138679"/>
                  </a:lnTo>
                  <a:lnTo>
                    <a:pt x="24442" y="136369"/>
                  </a:lnTo>
                  <a:lnTo>
                    <a:pt x="45606" y="123763"/>
                  </a:lnTo>
                  <a:lnTo>
                    <a:pt x="72267" y="95471"/>
                  </a:lnTo>
                  <a:lnTo>
                    <a:pt x="82570" y="79300"/>
                  </a:lnTo>
                  <a:lnTo>
                    <a:pt x="86208" y="64587"/>
                  </a:lnTo>
                  <a:lnTo>
                    <a:pt x="86191" y="57701"/>
                  </a:lnTo>
                  <a:lnTo>
                    <a:pt x="84063" y="52404"/>
                  </a:lnTo>
                  <a:lnTo>
                    <a:pt x="76054" y="44637"/>
                  </a:lnTo>
                  <a:lnTo>
                    <a:pt x="70954" y="42989"/>
                  </a:lnTo>
                  <a:lnTo>
                    <a:pt x="59644" y="43040"/>
                  </a:lnTo>
                  <a:lnTo>
                    <a:pt x="55781" y="44041"/>
                  </a:lnTo>
                  <a:lnTo>
                    <a:pt x="53206" y="45414"/>
                  </a:lnTo>
                  <a:lnTo>
                    <a:pt x="48056" y="502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SMARTInkShape-5344"/>
            <p:cNvSpPr/>
            <p:nvPr>
              <p:custDataLst>
                <p:tags r:id="rId33"/>
              </p:custDataLst>
            </p:nvPr>
          </p:nvSpPr>
          <p:spPr>
            <a:xfrm>
              <a:off x="4645070" y="553672"/>
              <a:ext cx="98381" cy="120926"/>
            </a:xfrm>
            <a:custGeom>
              <a:avLst/>
              <a:gdLst/>
              <a:ahLst/>
              <a:cxnLst/>
              <a:rect l="0" t="0" r="0" b="0"/>
              <a:pathLst>
                <a:path w="98381" h="120926">
                  <a:moveTo>
                    <a:pt x="66630" y="17828"/>
                  </a:moveTo>
                  <a:lnTo>
                    <a:pt x="66630" y="17828"/>
                  </a:lnTo>
                  <a:lnTo>
                    <a:pt x="66630" y="14457"/>
                  </a:lnTo>
                  <a:lnTo>
                    <a:pt x="68511" y="10920"/>
                  </a:lnTo>
                  <a:lnTo>
                    <a:pt x="70001" y="8990"/>
                  </a:lnTo>
                  <a:lnTo>
                    <a:pt x="70288" y="6997"/>
                  </a:lnTo>
                  <a:lnTo>
                    <a:pt x="68726" y="2901"/>
                  </a:lnTo>
                  <a:lnTo>
                    <a:pt x="67321" y="1527"/>
                  </a:lnTo>
                  <a:lnTo>
                    <a:pt x="63880" y="0"/>
                  </a:lnTo>
                  <a:lnTo>
                    <a:pt x="47863" y="2511"/>
                  </a:lnTo>
                  <a:lnTo>
                    <a:pt x="35006" y="11491"/>
                  </a:lnTo>
                  <a:lnTo>
                    <a:pt x="9506" y="40251"/>
                  </a:lnTo>
                  <a:lnTo>
                    <a:pt x="2435" y="56487"/>
                  </a:lnTo>
                  <a:lnTo>
                    <a:pt x="0" y="73110"/>
                  </a:lnTo>
                  <a:lnTo>
                    <a:pt x="1268" y="89905"/>
                  </a:lnTo>
                  <a:lnTo>
                    <a:pt x="6066" y="103014"/>
                  </a:lnTo>
                  <a:lnTo>
                    <a:pt x="9320" y="108485"/>
                  </a:lnTo>
                  <a:lnTo>
                    <a:pt x="22344" y="116446"/>
                  </a:lnTo>
                  <a:lnTo>
                    <a:pt x="39186" y="120925"/>
                  </a:lnTo>
                  <a:lnTo>
                    <a:pt x="56079" y="120564"/>
                  </a:lnTo>
                  <a:lnTo>
                    <a:pt x="98380" y="1067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SMARTInkShape-5345"/>
            <p:cNvSpPr/>
            <p:nvPr>
              <p:custDataLst>
                <p:tags r:id="rId34"/>
              </p:custDataLst>
            </p:nvPr>
          </p:nvSpPr>
          <p:spPr>
            <a:xfrm>
              <a:off x="5816600" y="539750"/>
              <a:ext cx="6351" cy="44451"/>
            </a:xfrm>
            <a:custGeom>
              <a:avLst/>
              <a:gdLst/>
              <a:ahLst/>
              <a:cxnLst/>
              <a:rect l="0" t="0" r="0" b="0"/>
              <a:pathLst>
                <a:path w="6351" h="44451">
                  <a:moveTo>
                    <a:pt x="6350" y="44450"/>
                  </a:moveTo>
                  <a:lnTo>
                    <a:pt x="6350" y="444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SMARTInkShape-5346"/>
            <p:cNvSpPr/>
            <p:nvPr>
              <p:custDataLst>
                <p:tags r:id="rId35"/>
              </p:custDataLst>
            </p:nvPr>
          </p:nvSpPr>
          <p:spPr>
            <a:xfrm>
              <a:off x="5892800" y="565150"/>
              <a:ext cx="69851" cy="139701"/>
            </a:xfrm>
            <a:custGeom>
              <a:avLst/>
              <a:gdLst/>
              <a:ahLst/>
              <a:cxnLst/>
              <a:rect l="0" t="0" r="0" b="0"/>
              <a:pathLst>
                <a:path w="69851" h="139701">
                  <a:moveTo>
                    <a:pt x="0" y="0"/>
                  </a:moveTo>
                  <a:lnTo>
                    <a:pt x="0" y="0"/>
                  </a:lnTo>
                  <a:lnTo>
                    <a:pt x="705" y="44444"/>
                  </a:lnTo>
                  <a:lnTo>
                    <a:pt x="5026" y="83385"/>
                  </a:lnTo>
                  <a:lnTo>
                    <a:pt x="4076" y="108903"/>
                  </a:lnTo>
                  <a:lnTo>
                    <a:pt x="538" y="128275"/>
                  </a:lnTo>
                  <a:lnTo>
                    <a:pt x="358" y="128556"/>
                  </a:lnTo>
                  <a:lnTo>
                    <a:pt x="70" y="113823"/>
                  </a:lnTo>
                  <a:lnTo>
                    <a:pt x="11943" y="70554"/>
                  </a:lnTo>
                  <a:lnTo>
                    <a:pt x="18007" y="54641"/>
                  </a:lnTo>
                  <a:lnTo>
                    <a:pt x="32617" y="38454"/>
                  </a:lnTo>
                  <a:lnTo>
                    <a:pt x="41778" y="31672"/>
                  </a:lnTo>
                  <a:lnTo>
                    <a:pt x="45490" y="30287"/>
                  </a:lnTo>
                  <a:lnTo>
                    <a:pt x="48671" y="30069"/>
                  </a:lnTo>
                  <a:lnTo>
                    <a:pt x="51496" y="30629"/>
                  </a:lnTo>
                  <a:lnTo>
                    <a:pt x="54087" y="33825"/>
                  </a:lnTo>
                  <a:lnTo>
                    <a:pt x="58846" y="44902"/>
                  </a:lnTo>
                  <a:lnTo>
                    <a:pt x="62121" y="70376"/>
                  </a:lnTo>
                  <a:lnTo>
                    <a:pt x="60275" y="105519"/>
                  </a:lnTo>
                  <a:lnTo>
                    <a:pt x="6985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SMARTInkShape-5347"/>
            <p:cNvSpPr/>
            <p:nvPr>
              <p:custDataLst>
                <p:tags r:id="rId36"/>
              </p:custDataLst>
            </p:nvPr>
          </p:nvSpPr>
          <p:spPr>
            <a:xfrm>
              <a:off x="6019236" y="449393"/>
              <a:ext cx="291247" cy="441630"/>
            </a:xfrm>
            <a:custGeom>
              <a:avLst/>
              <a:gdLst/>
              <a:ahLst/>
              <a:cxnLst/>
              <a:rect l="0" t="0" r="0" b="0"/>
              <a:pathLst>
                <a:path w="291247" h="441630">
                  <a:moveTo>
                    <a:pt x="70414" y="172907"/>
                  </a:moveTo>
                  <a:lnTo>
                    <a:pt x="70414" y="172907"/>
                  </a:lnTo>
                  <a:lnTo>
                    <a:pt x="70412" y="162794"/>
                  </a:lnTo>
                  <a:lnTo>
                    <a:pt x="69003" y="159109"/>
                  </a:lnTo>
                  <a:lnTo>
                    <a:pt x="63673" y="153134"/>
                  </a:lnTo>
                  <a:lnTo>
                    <a:pt x="54717" y="150008"/>
                  </a:lnTo>
                  <a:lnTo>
                    <a:pt x="49366" y="149174"/>
                  </a:lnTo>
                  <a:lnTo>
                    <a:pt x="37776" y="152011"/>
                  </a:lnTo>
                  <a:lnTo>
                    <a:pt x="31721" y="154743"/>
                  </a:lnTo>
                  <a:lnTo>
                    <a:pt x="21232" y="167186"/>
                  </a:lnTo>
                  <a:lnTo>
                    <a:pt x="3000" y="203919"/>
                  </a:lnTo>
                  <a:lnTo>
                    <a:pt x="0" y="224320"/>
                  </a:lnTo>
                  <a:lnTo>
                    <a:pt x="1725" y="243029"/>
                  </a:lnTo>
                  <a:lnTo>
                    <a:pt x="7195" y="256048"/>
                  </a:lnTo>
                  <a:lnTo>
                    <a:pt x="10629" y="260085"/>
                  </a:lnTo>
                  <a:lnTo>
                    <a:pt x="18208" y="264569"/>
                  </a:lnTo>
                  <a:lnTo>
                    <a:pt x="22205" y="264354"/>
                  </a:lnTo>
                  <a:lnTo>
                    <a:pt x="30408" y="260352"/>
                  </a:lnTo>
                  <a:lnTo>
                    <a:pt x="49702" y="236681"/>
                  </a:lnTo>
                  <a:lnTo>
                    <a:pt x="66551" y="202857"/>
                  </a:lnTo>
                  <a:lnTo>
                    <a:pt x="83850" y="155911"/>
                  </a:lnTo>
                  <a:lnTo>
                    <a:pt x="92378" y="118316"/>
                  </a:lnTo>
                  <a:lnTo>
                    <a:pt x="98520" y="79500"/>
                  </a:lnTo>
                  <a:lnTo>
                    <a:pt x="103601" y="43433"/>
                  </a:lnTo>
                  <a:lnTo>
                    <a:pt x="103688" y="11621"/>
                  </a:lnTo>
                  <a:lnTo>
                    <a:pt x="101769" y="6116"/>
                  </a:lnTo>
                  <a:lnTo>
                    <a:pt x="99078" y="2447"/>
                  </a:lnTo>
                  <a:lnTo>
                    <a:pt x="95873" y="0"/>
                  </a:lnTo>
                  <a:lnTo>
                    <a:pt x="92326" y="486"/>
                  </a:lnTo>
                  <a:lnTo>
                    <a:pt x="84622" y="6670"/>
                  </a:lnTo>
                  <a:lnTo>
                    <a:pt x="72350" y="35535"/>
                  </a:lnTo>
                  <a:lnTo>
                    <a:pt x="63148" y="78739"/>
                  </a:lnTo>
                  <a:lnTo>
                    <a:pt x="60131" y="112710"/>
                  </a:lnTo>
                  <a:lnTo>
                    <a:pt x="58788" y="147564"/>
                  </a:lnTo>
                  <a:lnTo>
                    <a:pt x="59443" y="193542"/>
                  </a:lnTo>
                  <a:lnTo>
                    <a:pt x="69710" y="237635"/>
                  </a:lnTo>
                  <a:lnTo>
                    <a:pt x="72062" y="245692"/>
                  </a:lnTo>
                  <a:lnTo>
                    <a:pt x="75745" y="251064"/>
                  </a:lnTo>
                  <a:lnTo>
                    <a:pt x="80319" y="254645"/>
                  </a:lnTo>
                  <a:lnTo>
                    <a:pt x="85484" y="257032"/>
                  </a:lnTo>
                  <a:lnTo>
                    <a:pt x="91750" y="256507"/>
                  </a:lnTo>
                  <a:lnTo>
                    <a:pt x="106237" y="250279"/>
                  </a:lnTo>
                  <a:lnTo>
                    <a:pt x="126890" y="231502"/>
                  </a:lnTo>
                  <a:lnTo>
                    <a:pt x="145409" y="188445"/>
                  </a:lnTo>
                  <a:lnTo>
                    <a:pt x="147927" y="181149"/>
                  </a:lnTo>
                  <a:lnTo>
                    <a:pt x="148196" y="175580"/>
                  </a:lnTo>
                  <a:lnTo>
                    <a:pt x="146963" y="171161"/>
                  </a:lnTo>
                  <a:lnTo>
                    <a:pt x="144730" y="167510"/>
                  </a:lnTo>
                  <a:lnTo>
                    <a:pt x="141830" y="165781"/>
                  </a:lnTo>
                  <a:lnTo>
                    <a:pt x="138486" y="165334"/>
                  </a:lnTo>
                  <a:lnTo>
                    <a:pt x="134846" y="165742"/>
                  </a:lnTo>
                  <a:lnTo>
                    <a:pt x="131713" y="168130"/>
                  </a:lnTo>
                  <a:lnTo>
                    <a:pt x="126351" y="176428"/>
                  </a:lnTo>
                  <a:lnTo>
                    <a:pt x="117864" y="204778"/>
                  </a:lnTo>
                  <a:lnTo>
                    <a:pt x="117337" y="239854"/>
                  </a:lnTo>
                  <a:lnTo>
                    <a:pt x="120902" y="252756"/>
                  </a:lnTo>
                  <a:lnTo>
                    <a:pt x="127190" y="260842"/>
                  </a:lnTo>
                  <a:lnTo>
                    <a:pt x="131548" y="262574"/>
                  </a:lnTo>
                  <a:lnTo>
                    <a:pt x="142035" y="262618"/>
                  </a:lnTo>
                  <a:lnTo>
                    <a:pt x="153751" y="256523"/>
                  </a:lnTo>
                  <a:lnTo>
                    <a:pt x="199557" y="214951"/>
                  </a:lnTo>
                  <a:lnTo>
                    <a:pt x="212392" y="203032"/>
                  </a:lnTo>
                  <a:lnTo>
                    <a:pt x="213749" y="202868"/>
                  </a:lnTo>
                  <a:lnTo>
                    <a:pt x="214655" y="203464"/>
                  </a:lnTo>
                  <a:lnTo>
                    <a:pt x="203424" y="247925"/>
                  </a:lnTo>
                  <a:lnTo>
                    <a:pt x="194648" y="283799"/>
                  </a:lnTo>
                  <a:lnTo>
                    <a:pt x="187970" y="328844"/>
                  </a:lnTo>
                  <a:lnTo>
                    <a:pt x="185679" y="373784"/>
                  </a:lnTo>
                  <a:lnTo>
                    <a:pt x="184294" y="414851"/>
                  </a:lnTo>
                  <a:lnTo>
                    <a:pt x="181140" y="436113"/>
                  </a:lnTo>
                  <a:lnTo>
                    <a:pt x="181624" y="439395"/>
                  </a:lnTo>
                  <a:lnTo>
                    <a:pt x="182654" y="441582"/>
                  </a:lnTo>
                  <a:lnTo>
                    <a:pt x="184753" y="441629"/>
                  </a:lnTo>
                  <a:lnTo>
                    <a:pt x="190845" y="437919"/>
                  </a:lnTo>
                  <a:lnTo>
                    <a:pt x="202209" y="414412"/>
                  </a:lnTo>
                  <a:lnTo>
                    <a:pt x="211143" y="370523"/>
                  </a:lnTo>
                  <a:lnTo>
                    <a:pt x="217864" y="329881"/>
                  </a:lnTo>
                  <a:lnTo>
                    <a:pt x="225552" y="283595"/>
                  </a:lnTo>
                  <a:lnTo>
                    <a:pt x="229578" y="259399"/>
                  </a:lnTo>
                  <a:lnTo>
                    <a:pt x="237815" y="214876"/>
                  </a:lnTo>
                  <a:lnTo>
                    <a:pt x="249679" y="172799"/>
                  </a:lnTo>
                  <a:lnTo>
                    <a:pt x="255450" y="159218"/>
                  </a:lnTo>
                  <a:lnTo>
                    <a:pt x="257977" y="156020"/>
                  </a:lnTo>
                  <a:lnTo>
                    <a:pt x="260367" y="154593"/>
                  </a:lnTo>
                  <a:lnTo>
                    <a:pt x="262665" y="154348"/>
                  </a:lnTo>
                  <a:lnTo>
                    <a:pt x="276015" y="164115"/>
                  </a:lnTo>
                  <a:lnTo>
                    <a:pt x="290004" y="187157"/>
                  </a:lnTo>
                  <a:lnTo>
                    <a:pt x="291246" y="210050"/>
                  </a:lnTo>
                  <a:lnTo>
                    <a:pt x="286390" y="234570"/>
                  </a:lnTo>
                  <a:lnTo>
                    <a:pt x="277175" y="254876"/>
                  </a:lnTo>
                  <a:lnTo>
                    <a:pt x="235514" y="2935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SMARTInkShape-5348"/>
            <p:cNvSpPr/>
            <p:nvPr>
              <p:custDataLst>
                <p:tags r:id="rId37"/>
              </p:custDataLst>
            </p:nvPr>
          </p:nvSpPr>
          <p:spPr>
            <a:xfrm>
              <a:off x="6381750" y="606519"/>
              <a:ext cx="247651" cy="118673"/>
            </a:xfrm>
            <a:custGeom>
              <a:avLst/>
              <a:gdLst/>
              <a:ahLst/>
              <a:cxnLst/>
              <a:rect l="0" t="0" r="0" b="0"/>
              <a:pathLst>
                <a:path w="247651" h="118673">
                  <a:moveTo>
                    <a:pt x="0" y="28481"/>
                  </a:moveTo>
                  <a:lnTo>
                    <a:pt x="0" y="28481"/>
                  </a:lnTo>
                  <a:lnTo>
                    <a:pt x="0" y="31852"/>
                  </a:lnTo>
                  <a:lnTo>
                    <a:pt x="1881" y="35389"/>
                  </a:lnTo>
                  <a:lnTo>
                    <a:pt x="3371" y="37319"/>
                  </a:lnTo>
                  <a:lnTo>
                    <a:pt x="10670" y="39465"/>
                  </a:lnTo>
                  <a:lnTo>
                    <a:pt x="20970" y="39713"/>
                  </a:lnTo>
                  <a:lnTo>
                    <a:pt x="54423" y="32242"/>
                  </a:lnTo>
                  <a:lnTo>
                    <a:pt x="72022" y="22853"/>
                  </a:lnTo>
                  <a:lnTo>
                    <a:pt x="75532" y="18379"/>
                  </a:lnTo>
                  <a:lnTo>
                    <a:pt x="79430" y="7764"/>
                  </a:lnTo>
                  <a:lnTo>
                    <a:pt x="79060" y="4086"/>
                  </a:lnTo>
                  <a:lnTo>
                    <a:pt x="77400" y="1634"/>
                  </a:lnTo>
                  <a:lnTo>
                    <a:pt x="74884" y="0"/>
                  </a:lnTo>
                  <a:lnTo>
                    <a:pt x="64561" y="65"/>
                  </a:lnTo>
                  <a:lnTo>
                    <a:pt x="57858" y="1071"/>
                  </a:lnTo>
                  <a:lnTo>
                    <a:pt x="44765" y="7832"/>
                  </a:lnTo>
                  <a:lnTo>
                    <a:pt x="32595" y="18598"/>
                  </a:lnTo>
                  <a:lnTo>
                    <a:pt x="22484" y="32790"/>
                  </a:lnTo>
                  <a:lnTo>
                    <a:pt x="18929" y="50387"/>
                  </a:lnTo>
                  <a:lnTo>
                    <a:pt x="18970" y="60018"/>
                  </a:lnTo>
                  <a:lnTo>
                    <a:pt x="24659" y="76364"/>
                  </a:lnTo>
                  <a:lnTo>
                    <a:pt x="29139" y="83687"/>
                  </a:lnTo>
                  <a:lnTo>
                    <a:pt x="43525" y="95585"/>
                  </a:lnTo>
                  <a:lnTo>
                    <a:pt x="61678" y="104166"/>
                  </a:lnTo>
                  <a:lnTo>
                    <a:pt x="81505" y="107980"/>
                  </a:lnTo>
                  <a:lnTo>
                    <a:pt x="103958" y="104031"/>
                  </a:lnTo>
                  <a:lnTo>
                    <a:pt x="138517" y="88025"/>
                  </a:lnTo>
                  <a:lnTo>
                    <a:pt x="158224" y="73290"/>
                  </a:lnTo>
                  <a:lnTo>
                    <a:pt x="176547" y="49127"/>
                  </a:lnTo>
                  <a:lnTo>
                    <a:pt x="188523" y="20730"/>
                  </a:lnTo>
                  <a:lnTo>
                    <a:pt x="188476" y="19080"/>
                  </a:lnTo>
                  <a:lnTo>
                    <a:pt x="187740" y="17980"/>
                  </a:lnTo>
                  <a:lnTo>
                    <a:pt x="186542" y="17247"/>
                  </a:lnTo>
                  <a:lnTo>
                    <a:pt x="181450" y="23959"/>
                  </a:lnTo>
                  <a:lnTo>
                    <a:pt x="172531" y="45485"/>
                  </a:lnTo>
                  <a:lnTo>
                    <a:pt x="166078" y="88889"/>
                  </a:lnTo>
                  <a:lnTo>
                    <a:pt x="165157" y="118672"/>
                  </a:lnTo>
                  <a:lnTo>
                    <a:pt x="166987" y="94890"/>
                  </a:lnTo>
                  <a:lnTo>
                    <a:pt x="177310" y="57043"/>
                  </a:lnTo>
                  <a:lnTo>
                    <a:pt x="192236" y="27928"/>
                  </a:lnTo>
                  <a:lnTo>
                    <a:pt x="203971" y="17652"/>
                  </a:lnTo>
                  <a:lnTo>
                    <a:pt x="215536" y="13790"/>
                  </a:lnTo>
                  <a:lnTo>
                    <a:pt x="225381" y="14426"/>
                  </a:lnTo>
                  <a:lnTo>
                    <a:pt x="228570" y="16994"/>
                  </a:lnTo>
                  <a:lnTo>
                    <a:pt x="232115" y="25492"/>
                  </a:lnTo>
                  <a:lnTo>
                    <a:pt x="234700" y="69364"/>
                  </a:lnTo>
                  <a:lnTo>
                    <a:pt x="239970" y="100579"/>
                  </a:lnTo>
                  <a:lnTo>
                    <a:pt x="247650" y="1173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SMARTInkShape-5349"/>
            <p:cNvSpPr/>
            <p:nvPr>
              <p:custDataLst>
                <p:tags r:id="rId38"/>
              </p:custDataLst>
            </p:nvPr>
          </p:nvSpPr>
          <p:spPr>
            <a:xfrm>
              <a:off x="6665568" y="452248"/>
              <a:ext cx="110408" cy="268456"/>
            </a:xfrm>
            <a:custGeom>
              <a:avLst/>
              <a:gdLst/>
              <a:ahLst/>
              <a:cxnLst/>
              <a:rect l="0" t="0" r="0" b="0"/>
              <a:pathLst>
                <a:path w="110408" h="268456">
                  <a:moveTo>
                    <a:pt x="52732" y="189102"/>
                  </a:moveTo>
                  <a:lnTo>
                    <a:pt x="52732" y="189102"/>
                  </a:lnTo>
                  <a:lnTo>
                    <a:pt x="49361" y="185731"/>
                  </a:lnTo>
                  <a:lnTo>
                    <a:pt x="43943" y="184076"/>
                  </a:lnTo>
                  <a:lnTo>
                    <a:pt x="36125" y="184046"/>
                  </a:lnTo>
                  <a:lnTo>
                    <a:pt x="25596" y="186385"/>
                  </a:lnTo>
                  <a:lnTo>
                    <a:pt x="15742" y="193539"/>
                  </a:lnTo>
                  <a:lnTo>
                    <a:pt x="7364" y="204479"/>
                  </a:lnTo>
                  <a:lnTo>
                    <a:pt x="1289" y="218749"/>
                  </a:lnTo>
                  <a:lnTo>
                    <a:pt x="0" y="234499"/>
                  </a:lnTo>
                  <a:lnTo>
                    <a:pt x="1550" y="260864"/>
                  </a:lnTo>
                  <a:lnTo>
                    <a:pt x="3089" y="264460"/>
                  </a:lnTo>
                  <a:lnTo>
                    <a:pt x="5525" y="266857"/>
                  </a:lnTo>
                  <a:lnTo>
                    <a:pt x="8560" y="268455"/>
                  </a:lnTo>
                  <a:lnTo>
                    <a:pt x="11995" y="268110"/>
                  </a:lnTo>
                  <a:lnTo>
                    <a:pt x="19575" y="263963"/>
                  </a:lnTo>
                  <a:lnTo>
                    <a:pt x="56536" y="220668"/>
                  </a:lnTo>
                  <a:lnTo>
                    <a:pt x="80747" y="180424"/>
                  </a:lnTo>
                  <a:lnTo>
                    <a:pt x="91760" y="145264"/>
                  </a:lnTo>
                  <a:lnTo>
                    <a:pt x="99711" y="105413"/>
                  </a:lnTo>
                  <a:lnTo>
                    <a:pt x="107949" y="61831"/>
                  </a:lnTo>
                  <a:lnTo>
                    <a:pt x="110407" y="20629"/>
                  </a:lnTo>
                  <a:lnTo>
                    <a:pt x="106667" y="1758"/>
                  </a:lnTo>
                  <a:lnTo>
                    <a:pt x="104210" y="0"/>
                  </a:lnTo>
                  <a:lnTo>
                    <a:pt x="101162" y="240"/>
                  </a:lnTo>
                  <a:lnTo>
                    <a:pt x="97719" y="1810"/>
                  </a:lnTo>
                  <a:lnTo>
                    <a:pt x="82760" y="24247"/>
                  </a:lnTo>
                  <a:lnTo>
                    <a:pt x="68293" y="64448"/>
                  </a:lnTo>
                  <a:lnTo>
                    <a:pt x="59412" y="95835"/>
                  </a:lnTo>
                  <a:lnTo>
                    <a:pt x="52172" y="128600"/>
                  </a:lnTo>
                  <a:lnTo>
                    <a:pt x="48956" y="161977"/>
                  </a:lnTo>
                  <a:lnTo>
                    <a:pt x="47145" y="205759"/>
                  </a:lnTo>
                  <a:lnTo>
                    <a:pt x="52365" y="226844"/>
                  </a:lnTo>
                  <a:lnTo>
                    <a:pt x="56722" y="235430"/>
                  </a:lnTo>
                  <a:lnTo>
                    <a:pt x="69086" y="246851"/>
                  </a:lnTo>
                  <a:lnTo>
                    <a:pt x="83284" y="253574"/>
                  </a:lnTo>
                  <a:lnTo>
                    <a:pt x="109882" y="2589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SMARTInkShape-5350"/>
            <p:cNvSpPr/>
            <p:nvPr>
              <p:custDataLst>
                <p:tags r:id="rId39"/>
              </p:custDataLst>
            </p:nvPr>
          </p:nvSpPr>
          <p:spPr>
            <a:xfrm>
              <a:off x="6814280" y="602072"/>
              <a:ext cx="156909" cy="121829"/>
            </a:xfrm>
            <a:custGeom>
              <a:avLst/>
              <a:gdLst/>
              <a:ahLst/>
              <a:cxnLst/>
              <a:rect l="0" t="0" r="0" b="0"/>
              <a:pathLst>
                <a:path w="156909" h="121829">
                  <a:moveTo>
                    <a:pt x="43720" y="20228"/>
                  </a:moveTo>
                  <a:lnTo>
                    <a:pt x="43720" y="20228"/>
                  </a:lnTo>
                  <a:lnTo>
                    <a:pt x="40349" y="10115"/>
                  </a:lnTo>
                  <a:lnTo>
                    <a:pt x="37945" y="7136"/>
                  </a:lnTo>
                  <a:lnTo>
                    <a:pt x="31511" y="3826"/>
                  </a:lnTo>
                  <a:lnTo>
                    <a:pt x="27819" y="4355"/>
                  </a:lnTo>
                  <a:lnTo>
                    <a:pt x="19954" y="8705"/>
                  </a:lnTo>
                  <a:lnTo>
                    <a:pt x="7594" y="22458"/>
                  </a:lnTo>
                  <a:lnTo>
                    <a:pt x="2969" y="37682"/>
                  </a:lnTo>
                  <a:lnTo>
                    <a:pt x="0" y="72829"/>
                  </a:lnTo>
                  <a:lnTo>
                    <a:pt x="3357" y="88056"/>
                  </a:lnTo>
                  <a:lnTo>
                    <a:pt x="6228" y="95080"/>
                  </a:lnTo>
                  <a:lnTo>
                    <a:pt x="15063" y="104766"/>
                  </a:lnTo>
                  <a:lnTo>
                    <a:pt x="20381" y="108337"/>
                  </a:lnTo>
                  <a:lnTo>
                    <a:pt x="26044" y="109306"/>
                  </a:lnTo>
                  <a:lnTo>
                    <a:pt x="37980" y="106620"/>
                  </a:lnTo>
                  <a:lnTo>
                    <a:pt x="59972" y="93803"/>
                  </a:lnTo>
                  <a:lnTo>
                    <a:pt x="92711" y="54169"/>
                  </a:lnTo>
                  <a:lnTo>
                    <a:pt x="92608" y="53439"/>
                  </a:lnTo>
                  <a:lnTo>
                    <a:pt x="91835" y="52952"/>
                  </a:lnTo>
                  <a:lnTo>
                    <a:pt x="90612" y="52627"/>
                  </a:lnTo>
                  <a:lnTo>
                    <a:pt x="89799" y="53822"/>
                  </a:lnTo>
                  <a:lnTo>
                    <a:pt x="82537" y="78748"/>
                  </a:lnTo>
                  <a:lnTo>
                    <a:pt x="72188" y="101167"/>
                  </a:lnTo>
                  <a:lnTo>
                    <a:pt x="69726" y="112651"/>
                  </a:lnTo>
                  <a:lnTo>
                    <a:pt x="70935" y="112182"/>
                  </a:lnTo>
                  <a:lnTo>
                    <a:pt x="76042" y="107898"/>
                  </a:lnTo>
                  <a:lnTo>
                    <a:pt x="102451" y="60445"/>
                  </a:lnTo>
                  <a:lnTo>
                    <a:pt x="129456" y="16108"/>
                  </a:lnTo>
                  <a:lnTo>
                    <a:pt x="142893" y="2231"/>
                  </a:lnTo>
                  <a:lnTo>
                    <a:pt x="145818" y="469"/>
                  </a:lnTo>
                  <a:lnTo>
                    <a:pt x="147769" y="0"/>
                  </a:lnTo>
                  <a:lnTo>
                    <a:pt x="149069" y="392"/>
                  </a:lnTo>
                  <a:lnTo>
                    <a:pt x="154270" y="11058"/>
                  </a:lnTo>
                  <a:lnTo>
                    <a:pt x="156908" y="30995"/>
                  </a:lnTo>
                  <a:lnTo>
                    <a:pt x="145940" y="76357"/>
                  </a:lnTo>
                  <a:lnTo>
                    <a:pt x="138970" y="1218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SMARTInkShape-5351"/>
            <p:cNvSpPr/>
            <p:nvPr>
              <p:custDataLst>
                <p:tags r:id="rId40"/>
              </p:custDataLst>
            </p:nvPr>
          </p:nvSpPr>
          <p:spPr>
            <a:xfrm>
              <a:off x="6807200" y="615950"/>
              <a:ext cx="28885" cy="57151"/>
            </a:xfrm>
            <a:custGeom>
              <a:avLst/>
              <a:gdLst/>
              <a:ahLst/>
              <a:cxnLst/>
              <a:rect l="0" t="0" r="0" b="0"/>
              <a:pathLst>
                <a:path w="28885" h="57151">
                  <a:moveTo>
                    <a:pt x="19050" y="0"/>
                  </a:moveTo>
                  <a:lnTo>
                    <a:pt x="19050" y="0"/>
                  </a:lnTo>
                  <a:lnTo>
                    <a:pt x="22420" y="0"/>
                  </a:lnTo>
                  <a:lnTo>
                    <a:pt x="23413" y="706"/>
                  </a:lnTo>
                  <a:lnTo>
                    <a:pt x="24076" y="1881"/>
                  </a:lnTo>
                  <a:lnTo>
                    <a:pt x="24517" y="3371"/>
                  </a:lnTo>
                  <a:lnTo>
                    <a:pt x="28509" y="8838"/>
                  </a:lnTo>
                  <a:lnTo>
                    <a:pt x="28884" y="11537"/>
                  </a:lnTo>
                  <a:lnTo>
                    <a:pt x="27418" y="18298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SMARTInkShape-5352"/>
            <p:cNvSpPr/>
            <p:nvPr>
              <p:custDataLst>
                <p:tags r:id="rId41"/>
              </p:custDataLst>
            </p:nvPr>
          </p:nvSpPr>
          <p:spPr>
            <a:xfrm>
              <a:off x="4832350" y="508000"/>
              <a:ext cx="12701" cy="25401"/>
            </a:xfrm>
            <a:custGeom>
              <a:avLst/>
              <a:gdLst/>
              <a:ahLst/>
              <a:cxnLst/>
              <a:rect l="0" t="0" r="0" b="0"/>
              <a:pathLst>
                <a:path w="12701" h="25401">
                  <a:moveTo>
                    <a:pt x="12700" y="25400"/>
                  </a:moveTo>
                  <a:lnTo>
                    <a:pt x="12700" y="25400"/>
                  </a:lnTo>
                  <a:lnTo>
                    <a:pt x="12700" y="18658"/>
                  </a:lnTo>
                  <a:lnTo>
                    <a:pt x="11289" y="15966"/>
                  </a:lnTo>
                  <a:lnTo>
                    <a:pt x="2648" y="657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SMARTInkShape-5353"/>
            <p:cNvSpPr/>
            <p:nvPr>
              <p:custDataLst>
                <p:tags r:id="rId42"/>
              </p:custDataLst>
            </p:nvPr>
          </p:nvSpPr>
          <p:spPr>
            <a:xfrm>
              <a:off x="4789194" y="590550"/>
              <a:ext cx="17757" cy="82551"/>
            </a:xfrm>
            <a:custGeom>
              <a:avLst/>
              <a:gdLst/>
              <a:ahLst/>
              <a:cxnLst/>
              <a:rect l="0" t="0" r="0" b="0"/>
              <a:pathLst>
                <a:path w="17757" h="82551">
                  <a:moveTo>
                    <a:pt x="5056" y="0"/>
                  </a:moveTo>
                  <a:lnTo>
                    <a:pt x="5056" y="0"/>
                  </a:lnTo>
                  <a:lnTo>
                    <a:pt x="5056" y="3371"/>
                  </a:lnTo>
                  <a:lnTo>
                    <a:pt x="4350" y="4364"/>
                  </a:lnTo>
                  <a:lnTo>
                    <a:pt x="3174" y="5026"/>
                  </a:lnTo>
                  <a:lnTo>
                    <a:pt x="1685" y="5467"/>
                  </a:lnTo>
                  <a:lnTo>
                    <a:pt x="30" y="11602"/>
                  </a:lnTo>
                  <a:lnTo>
                    <a:pt x="0" y="21384"/>
                  </a:lnTo>
                  <a:lnTo>
                    <a:pt x="5930" y="61013"/>
                  </a:lnTo>
                  <a:lnTo>
                    <a:pt x="17756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8" name="SMARTInkShape-5354"/>
          <p:cNvSpPr/>
          <p:nvPr>
            <p:custDataLst>
              <p:tags r:id="rId4"/>
            </p:custDataLst>
          </p:nvPr>
        </p:nvSpPr>
        <p:spPr>
          <a:xfrm>
            <a:off x="3437671" y="416967"/>
            <a:ext cx="315180" cy="296965"/>
          </a:xfrm>
          <a:custGeom>
            <a:avLst/>
            <a:gdLst/>
            <a:ahLst/>
            <a:cxnLst/>
            <a:rect l="0" t="0" r="0" b="0"/>
            <a:pathLst>
              <a:path w="315180" h="296965">
                <a:moveTo>
                  <a:pt x="150079" y="27533"/>
                </a:moveTo>
                <a:lnTo>
                  <a:pt x="150079" y="27533"/>
                </a:lnTo>
                <a:lnTo>
                  <a:pt x="141290" y="13718"/>
                </a:lnTo>
                <a:lnTo>
                  <a:pt x="129685" y="1050"/>
                </a:lnTo>
                <a:lnTo>
                  <a:pt x="126605" y="0"/>
                </a:lnTo>
                <a:lnTo>
                  <a:pt x="119420" y="715"/>
                </a:lnTo>
                <a:lnTo>
                  <a:pt x="100699" y="11826"/>
                </a:lnTo>
                <a:lnTo>
                  <a:pt x="89092" y="28313"/>
                </a:lnTo>
                <a:lnTo>
                  <a:pt x="74624" y="65159"/>
                </a:lnTo>
                <a:lnTo>
                  <a:pt x="67154" y="96467"/>
                </a:lnTo>
                <a:lnTo>
                  <a:pt x="63834" y="131548"/>
                </a:lnTo>
                <a:lnTo>
                  <a:pt x="64240" y="166425"/>
                </a:lnTo>
                <a:lnTo>
                  <a:pt x="66773" y="200035"/>
                </a:lnTo>
                <a:lnTo>
                  <a:pt x="71460" y="244607"/>
                </a:lnTo>
                <a:lnTo>
                  <a:pt x="71519" y="282261"/>
                </a:lnTo>
                <a:lnTo>
                  <a:pt x="68597" y="292440"/>
                </a:lnTo>
                <a:lnTo>
                  <a:pt x="66830" y="295154"/>
                </a:lnTo>
                <a:lnTo>
                  <a:pt x="64946" y="296964"/>
                </a:lnTo>
                <a:lnTo>
                  <a:pt x="62279" y="296759"/>
                </a:lnTo>
                <a:lnTo>
                  <a:pt x="55553" y="292769"/>
                </a:lnTo>
                <a:lnTo>
                  <a:pt x="28052" y="258426"/>
                </a:lnTo>
                <a:lnTo>
                  <a:pt x="9431" y="228448"/>
                </a:lnTo>
                <a:lnTo>
                  <a:pt x="0" y="220090"/>
                </a:lnTo>
                <a:lnTo>
                  <a:pt x="638" y="218699"/>
                </a:lnTo>
                <a:lnTo>
                  <a:pt x="5108" y="215272"/>
                </a:lnTo>
                <a:lnTo>
                  <a:pt x="36097" y="208028"/>
                </a:lnTo>
                <a:lnTo>
                  <a:pt x="74365" y="204720"/>
                </a:lnTo>
                <a:lnTo>
                  <a:pt x="115573" y="195431"/>
                </a:lnTo>
                <a:lnTo>
                  <a:pt x="162534" y="177115"/>
                </a:lnTo>
                <a:lnTo>
                  <a:pt x="166198" y="175153"/>
                </a:lnTo>
                <a:lnTo>
                  <a:pt x="165058" y="174630"/>
                </a:lnTo>
                <a:lnTo>
                  <a:pt x="158147" y="174048"/>
                </a:lnTo>
                <a:lnTo>
                  <a:pt x="142356" y="177092"/>
                </a:lnTo>
                <a:lnTo>
                  <a:pt x="120901" y="185833"/>
                </a:lnTo>
                <a:lnTo>
                  <a:pt x="110535" y="195255"/>
                </a:lnTo>
                <a:lnTo>
                  <a:pt x="104281" y="206498"/>
                </a:lnTo>
                <a:lnTo>
                  <a:pt x="101503" y="218551"/>
                </a:lnTo>
                <a:lnTo>
                  <a:pt x="102172" y="224023"/>
                </a:lnTo>
                <a:lnTo>
                  <a:pt x="106680" y="233866"/>
                </a:lnTo>
                <a:lnTo>
                  <a:pt x="110562" y="237055"/>
                </a:lnTo>
                <a:lnTo>
                  <a:pt x="120522" y="240598"/>
                </a:lnTo>
                <a:lnTo>
                  <a:pt x="138029" y="242593"/>
                </a:lnTo>
                <a:lnTo>
                  <a:pt x="148486" y="239297"/>
                </a:lnTo>
                <a:lnTo>
                  <a:pt x="153251" y="236442"/>
                </a:lnTo>
                <a:lnTo>
                  <a:pt x="156427" y="233128"/>
                </a:lnTo>
                <a:lnTo>
                  <a:pt x="159956" y="225683"/>
                </a:lnTo>
                <a:lnTo>
                  <a:pt x="168224" y="179064"/>
                </a:lnTo>
                <a:lnTo>
                  <a:pt x="170609" y="174138"/>
                </a:lnTo>
                <a:lnTo>
                  <a:pt x="173314" y="169596"/>
                </a:lnTo>
                <a:lnTo>
                  <a:pt x="174517" y="165226"/>
                </a:lnTo>
                <a:lnTo>
                  <a:pt x="175543" y="163778"/>
                </a:lnTo>
                <a:lnTo>
                  <a:pt x="176933" y="162813"/>
                </a:lnTo>
                <a:lnTo>
                  <a:pt x="178565" y="162170"/>
                </a:lnTo>
                <a:lnTo>
                  <a:pt x="184141" y="163336"/>
                </a:lnTo>
                <a:lnTo>
                  <a:pt x="198977" y="171723"/>
                </a:lnTo>
                <a:lnTo>
                  <a:pt x="219365" y="189495"/>
                </a:lnTo>
                <a:lnTo>
                  <a:pt x="230967" y="204644"/>
                </a:lnTo>
                <a:lnTo>
                  <a:pt x="240760" y="229039"/>
                </a:lnTo>
                <a:lnTo>
                  <a:pt x="243269" y="252730"/>
                </a:lnTo>
                <a:lnTo>
                  <a:pt x="241356" y="264263"/>
                </a:lnTo>
                <a:lnTo>
                  <a:pt x="238153" y="270330"/>
                </a:lnTo>
                <a:lnTo>
                  <a:pt x="236312" y="271948"/>
                </a:lnTo>
                <a:lnTo>
                  <a:pt x="235085" y="271615"/>
                </a:lnTo>
                <a:lnTo>
                  <a:pt x="234266" y="269982"/>
                </a:lnTo>
                <a:lnTo>
                  <a:pt x="232952" y="250480"/>
                </a:lnTo>
                <a:lnTo>
                  <a:pt x="242837" y="217456"/>
                </a:lnTo>
                <a:lnTo>
                  <a:pt x="269285" y="183133"/>
                </a:lnTo>
                <a:lnTo>
                  <a:pt x="315179" y="14818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5" name="SMARTInkShape-Group1143"/>
          <p:cNvGrpSpPr/>
          <p:nvPr/>
        </p:nvGrpSpPr>
        <p:grpSpPr>
          <a:xfrm>
            <a:off x="2486719" y="421792"/>
            <a:ext cx="529532" cy="299084"/>
            <a:chOff x="2486719" y="421792"/>
            <a:chExt cx="529532" cy="299084"/>
          </a:xfrm>
        </p:grpSpPr>
        <p:sp>
          <p:nvSpPr>
            <p:cNvPr id="369" name="SMARTInkShape-5355"/>
            <p:cNvSpPr/>
            <p:nvPr>
              <p:custDataLst>
                <p:tags r:id="rId14"/>
              </p:custDataLst>
            </p:nvPr>
          </p:nvSpPr>
          <p:spPr>
            <a:xfrm>
              <a:off x="2865615" y="539750"/>
              <a:ext cx="150636" cy="38101"/>
            </a:xfrm>
            <a:custGeom>
              <a:avLst/>
              <a:gdLst/>
              <a:ahLst/>
              <a:cxnLst/>
              <a:rect l="0" t="0" r="0" b="0"/>
              <a:pathLst>
                <a:path w="150636" h="38101">
                  <a:moveTo>
                    <a:pt x="10935" y="38100"/>
                  </a:moveTo>
                  <a:lnTo>
                    <a:pt x="10935" y="38100"/>
                  </a:lnTo>
                  <a:lnTo>
                    <a:pt x="0" y="38100"/>
                  </a:lnTo>
                  <a:lnTo>
                    <a:pt x="29550" y="34729"/>
                  </a:lnTo>
                  <a:lnTo>
                    <a:pt x="70230" y="22520"/>
                  </a:lnTo>
                  <a:lnTo>
                    <a:pt x="101729" y="13301"/>
                  </a:lnTo>
                  <a:lnTo>
                    <a:pt x="1506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SMARTInkShape-5356"/>
            <p:cNvSpPr/>
            <p:nvPr>
              <p:custDataLst>
                <p:tags r:id="rId15"/>
              </p:custDataLst>
            </p:nvPr>
          </p:nvSpPr>
          <p:spPr>
            <a:xfrm>
              <a:off x="2885350" y="421792"/>
              <a:ext cx="48351" cy="255815"/>
            </a:xfrm>
            <a:custGeom>
              <a:avLst/>
              <a:gdLst/>
              <a:ahLst/>
              <a:cxnLst/>
              <a:rect l="0" t="0" r="0" b="0"/>
              <a:pathLst>
                <a:path w="48351" h="255815">
                  <a:moveTo>
                    <a:pt x="48350" y="3658"/>
                  </a:moveTo>
                  <a:lnTo>
                    <a:pt x="48350" y="3658"/>
                  </a:lnTo>
                  <a:lnTo>
                    <a:pt x="48350" y="287"/>
                  </a:lnTo>
                  <a:lnTo>
                    <a:pt x="47644" y="0"/>
                  </a:lnTo>
                  <a:lnTo>
                    <a:pt x="44979" y="1562"/>
                  </a:lnTo>
                  <a:lnTo>
                    <a:pt x="32770" y="16521"/>
                  </a:lnTo>
                  <a:lnTo>
                    <a:pt x="19115" y="63479"/>
                  </a:lnTo>
                  <a:lnTo>
                    <a:pt x="11603" y="96567"/>
                  </a:lnTo>
                  <a:lnTo>
                    <a:pt x="5442" y="134322"/>
                  </a:lnTo>
                  <a:lnTo>
                    <a:pt x="1058" y="171797"/>
                  </a:lnTo>
                  <a:lnTo>
                    <a:pt x="0" y="215284"/>
                  </a:lnTo>
                  <a:lnTo>
                    <a:pt x="4754" y="236944"/>
                  </a:lnTo>
                  <a:lnTo>
                    <a:pt x="11570" y="250333"/>
                  </a:lnTo>
                  <a:lnTo>
                    <a:pt x="15363" y="254891"/>
                  </a:lnTo>
                  <a:lnTo>
                    <a:pt x="20714" y="255814"/>
                  </a:lnTo>
                  <a:lnTo>
                    <a:pt x="48350" y="244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SMARTInkShape-5357"/>
            <p:cNvSpPr/>
            <p:nvPr>
              <p:custDataLst>
                <p:tags r:id="rId16"/>
              </p:custDataLst>
            </p:nvPr>
          </p:nvSpPr>
          <p:spPr>
            <a:xfrm>
              <a:off x="2765644" y="558800"/>
              <a:ext cx="51263" cy="140069"/>
            </a:xfrm>
            <a:custGeom>
              <a:avLst/>
              <a:gdLst/>
              <a:ahLst/>
              <a:cxnLst/>
              <a:rect l="0" t="0" r="0" b="0"/>
              <a:pathLst>
                <a:path w="51263" h="140069">
                  <a:moveTo>
                    <a:pt x="47406" y="0"/>
                  </a:moveTo>
                  <a:lnTo>
                    <a:pt x="47406" y="0"/>
                  </a:lnTo>
                  <a:lnTo>
                    <a:pt x="32903" y="706"/>
                  </a:lnTo>
                  <a:lnTo>
                    <a:pt x="8093" y="8838"/>
                  </a:lnTo>
                  <a:lnTo>
                    <a:pt x="4264" y="11537"/>
                  </a:lnTo>
                  <a:lnTo>
                    <a:pt x="1712" y="14747"/>
                  </a:lnTo>
                  <a:lnTo>
                    <a:pt x="9" y="18298"/>
                  </a:lnTo>
                  <a:lnTo>
                    <a:pt x="0" y="26006"/>
                  </a:lnTo>
                  <a:lnTo>
                    <a:pt x="986" y="30038"/>
                  </a:lnTo>
                  <a:lnTo>
                    <a:pt x="24503" y="63654"/>
                  </a:lnTo>
                  <a:lnTo>
                    <a:pt x="45339" y="89896"/>
                  </a:lnTo>
                  <a:lnTo>
                    <a:pt x="50015" y="102043"/>
                  </a:lnTo>
                  <a:lnTo>
                    <a:pt x="51262" y="108245"/>
                  </a:lnTo>
                  <a:lnTo>
                    <a:pt x="50682" y="113791"/>
                  </a:lnTo>
                  <a:lnTo>
                    <a:pt x="46275" y="123716"/>
                  </a:lnTo>
                  <a:lnTo>
                    <a:pt x="32489" y="137238"/>
                  </a:lnTo>
                  <a:lnTo>
                    <a:pt x="27584" y="139469"/>
                  </a:lnTo>
                  <a:lnTo>
                    <a:pt x="18370" y="140068"/>
                  </a:lnTo>
                  <a:lnTo>
                    <a:pt x="16054" y="137123"/>
                  </a:lnTo>
                  <a:lnTo>
                    <a:pt x="15656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SMARTInkShape-5358"/>
            <p:cNvSpPr/>
            <p:nvPr>
              <p:custDataLst>
                <p:tags r:id="rId17"/>
              </p:custDataLst>
            </p:nvPr>
          </p:nvSpPr>
          <p:spPr>
            <a:xfrm>
              <a:off x="2647487" y="556945"/>
              <a:ext cx="95714" cy="123083"/>
            </a:xfrm>
            <a:custGeom>
              <a:avLst/>
              <a:gdLst/>
              <a:ahLst/>
              <a:cxnLst/>
              <a:rect l="0" t="0" r="0" b="0"/>
              <a:pathLst>
                <a:path w="95714" h="123083">
                  <a:moveTo>
                    <a:pt x="13163" y="46305"/>
                  </a:moveTo>
                  <a:lnTo>
                    <a:pt x="13163" y="46305"/>
                  </a:lnTo>
                  <a:lnTo>
                    <a:pt x="25372" y="46305"/>
                  </a:lnTo>
                  <a:lnTo>
                    <a:pt x="40299" y="39563"/>
                  </a:lnTo>
                  <a:lnTo>
                    <a:pt x="54756" y="25257"/>
                  </a:lnTo>
                  <a:lnTo>
                    <a:pt x="64606" y="10984"/>
                  </a:lnTo>
                  <a:lnTo>
                    <a:pt x="65803" y="7236"/>
                  </a:lnTo>
                  <a:lnTo>
                    <a:pt x="65895" y="4031"/>
                  </a:lnTo>
                  <a:lnTo>
                    <a:pt x="65251" y="1189"/>
                  </a:lnTo>
                  <a:lnTo>
                    <a:pt x="62705" y="0"/>
                  </a:lnTo>
                  <a:lnTo>
                    <a:pt x="54231" y="560"/>
                  </a:lnTo>
                  <a:lnTo>
                    <a:pt x="34190" y="11584"/>
                  </a:lnTo>
                  <a:lnTo>
                    <a:pt x="17120" y="28256"/>
                  </a:lnTo>
                  <a:lnTo>
                    <a:pt x="3125" y="49973"/>
                  </a:lnTo>
                  <a:lnTo>
                    <a:pt x="0" y="67926"/>
                  </a:lnTo>
                  <a:lnTo>
                    <a:pt x="1668" y="85548"/>
                  </a:lnTo>
                  <a:lnTo>
                    <a:pt x="7113" y="98083"/>
                  </a:lnTo>
                  <a:lnTo>
                    <a:pt x="21483" y="113074"/>
                  </a:lnTo>
                  <a:lnTo>
                    <a:pt x="45889" y="123082"/>
                  </a:lnTo>
                  <a:lnTo>
                    <a:pt x="65337" y="122526"/>
                  </a:lnTo>
                  <a:lnTo>
                    <a:pt x="95713" y="1161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SMARTInkShape-5359"/>
            <p:cNvSpPr/>
            <p:nvPr>
              <p:custDataLst>
                <p:tags r:id="rId18"/>
              </p:custDataLst>
            </p:nvPr>
          </p:nvSpPr>
          <p:spPr>
            <a:xfrm>
              <a:off x="2486719" y="565150"/>
              <a:ext cx="135832" cy="38101"/>
            </a:xfrm>
            <a:custGeom>
              <a:avLst/>
              <a:gdLst/>
              <a:ahLst/>
              <a:cxnLst/>
              <a:rect l="0" t="0" r="0" b="0"/>
              <a:pathLst>
                <a:path w="135832" h="38101">
                  <a:moveTo>
                    <a:pt x="15181" y="38100"/>
                  </a:moveTo>
                  <a:lnTo>
                    <a:pt x="15181" y="38100"/>
                  </a:lnTo>
                  <a:lnTo>
                    <a:pt x="8439" y="38100"/>
                  </a:lnTo>
                  <a:lnTo>
                    <a:pt x="3248" y="36219"/>
                  </a:lnTo>
                  <a:lnTo>
                    <a:pt x="875" y="34729"/>
                  </a:lnTo>
                  <a:lnTo>
                    <a:pt x="0" y="33030"/>
                  </a:lnTo>
                  <a:lnTo>
                    <a:pt x="121" y="31192"/>
                  </a:lnTo>
                  <a:lnTo>
                    <a:pt x="908" y="29262"/>
                  </a:lnTo>
                  <a:lnTo>
                    <a:pt x="41067" y="13530"/>
                  </a:lnTo>
                  <a:lnTo>
                    <a:pt x="86381" y="3404"/>
                  </a:lnTo>
                  <a:lnTo>
                    <a:pt x="13583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SMARTInkShape-5360"/>
            <p:cNvSpPr/>
            <p:nvPr>
              <p:custDataLst>
                <p:tags r:id="rId19"/>
              </p:custDataLst>
            </p:nvPr>
          </p:nvSpPr>
          <p:spPr>
            <a:xfrm>
              <a:off x="2523960" y="438150"/>
              <a:ext cx="92241" cy="282726"/>
            </a:xfrm>
            <a:custGeom>
              <a:avLst/>
              <a:gdLst/>
              <a:ahLst/>
              <a:cxnLst/>
              <a:rect l="0" t="0" r="0" b="0"/>
              <a:pathLst>
                <a:path w="92241" h="282726">
                  <a:moveTo>
                    <a:pt x="47790" y="0"/>
                  </a:moveTo>
                  <a:lnTo>
                    <a:pt x="47790" y="0"/>
                  </a:lnTo>
                  <a:lnTo>
                    <a:pt x="44419" y="3371"/>
                  </a:lnTo>
                  <a:lnTo>
                    <a:pt x="34925" y="44258"/>
                  </a:lnTo>
                  <a:lnTo>
                    <a:pt x="28691" y="90019"/>
                  </a:lnTo>
                  <a:lnTo>
                    <a:pt x="23779" y="127497"/>
                  </a:lnTo>
                  <a:lnTo>
                    <a:pt x="16893" y="165321"/>
                  </a:lnTo>
                  <a:lnTo>
                    <a:pt x="9128" y="199535"/>
                  </a:lnTo>
                  <a:lnTo>
                    <a:pt x="586" y="242801"/>
                  </a:lnTo>
                  <a:lnTo>
                    <a:pt x="0" y="263839"/>
                  </a:lnTo>
                  <a:lnTo>
                    <a:pt x="4442" y="275542"/>
                  </a:lnTo>
                  <a:lnTo>
                    <a:pt x="8308" y="278944"/>
                  </a:lnTo>
                  <a:lnTo>
                    <a:pt x="18248" y="282725"/>
                  </a:lnTo>
                  <a:lnTo>
                    <a:pt x="33484" y="278761"/>
                  </a:lnTo>
                  <a:lnTo>
                    <a:pt x="50604" y="269238"/>
                  </a:lnTo>
                  <a:lnTo>
                    <a:pt x="71437" y="248010"/>
                  </a:lnTo>
                  <a:lnTo>
                    <a:pt x="9224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5" name="SMARTInkShape-Group1144"/>
          <p:cNvGrpSpPr/>
          <p:nvPr/>
        </p:nvGrpSpPr>
        <p:grpSpPr>
          <a:xfrm>
            <a:off x="872820" y="501650"/>
            <a:ext cx="1324281" cy="343593"/>
            <a:chOff x="872820" y="501650"/>
            <a:chExt cx="1324281" cy="343593"/>
          </a:xfrm>
        </p:grpSpPr>
        <p:sp>
          <p:nvSpPr>
            <p:cNvPr id="376" name="SMARTInkShape-5361"/>
            <p:cNvSpPr/>
            <p:nvPr>
              <p:custDataLst>
                <p:tags r:id="rId5"/>
              </p:custDataLst>
            </p:nvPr>
          </p:nvSpPr>
          <p:spPr>
            <a:xfrm>
              <a:off x="1974850" y="577850"/>
              <a:ext cx="95251" cy="101643"/>
            </a:xfrm>
            <a:custGeom>
              <a:avLst/>
              <a:gdLst/>
              <a:ahLst/>
              <a:cxnLst/>
              <a:rect l="0" t="0" r="0" b="0"/>
              <a:pathLst>
                <a:path w="95251" h="101643">
                  <a:moveTo>
                    <a:pt x="0" y="12700"/>
                  </a:moveTo>
                  <a:lnTo>
                    <a:pt x="0" y="12700"/>
                  </a:lnTo>
                  <a:lnTo>
                    <a:pt x="0" y="7233"/>
                  </a:lnTo>
                  <a:lnTo>
                    <a:pt x="706" y="6938"/>
                  </a:lnTo>
                  <a:lnTo>
                    <a:pt x="3371" y="6612"/>
                  </a:lnTo>
                  <a:lnTo>
                    <a:pt x="6908" y="8348"/>
                  </a:lnTo>
                  <a:lnTo>
                    <a:pt x="11537" y="12882"/>
                  </a:lnTo>
                  <a:lnTo>
                    <a:pt x="41424" y="53064"/>
                  </a:lnTo>
                  <a:lnTo>
                    <a:pt x="52319" y="81743"/>
                  </a:lnTo>
                  <a:lnTo>
                    <a:pt x="53121" y="93010"/>
                  </a:lnTo>
                  <a:lnTo>
                    <a:pt x="52347" y="97990"/>
                  </a:lnTo>
                  <a:lnTo>
                    <a:pt x="51126" y="100604"/>
                  </a:lnTo>
                  <a:lnTo>
                    <a:pt x="49606" y="101642"/>
                  </a:lnTo>
                  <a:lnTo>
                    <a:pt x="47888" y="101628"/>
                  </a:lnTo>
                  <a:lnTo>
                    <a:pt x="46742" y="100207"/>
                  </a:lnTo>
                  <a:lnTo>
                    <a:pt x="45469" y="94866"/>
                  </a:lnTo>
                  <a:lnTo>
                    <a:pt x="53373" y="56411"/>
                  </a:lnTo>
                  <a:lnTo>
                    <a:pt x="64262" y="26357"/>
                  </a:lnTo>
                  <a:lnTo>
                    <a:pt x="73011" y="14536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SMARTInkShape-5362"/>
            <p:cNvSpPr/>
            <p:nvPr>
              <p:custDataLst>
                <p:tags r:id="rId6"/>
              </p:custDataLst>
            </p:nvPr>
          </p:nvSpPr>
          <p:spPr>
            <a:xfrm>
              <a:off x="2095943" y="554939"/>
              <a:ext cx="101158" cy="113360"/>
            </a:xfrm>
            <a:custGeom>
              <a:avLst/>
              <a:gdLst/>
              <a:ahLst/>
              <a:cxnLst/>
              <a:rect l="0" t="0" r="0" b="0"/>
              <a:pathLst>
                <a:path w="101158" h="113360">
                  <a:moveTo>
                    <a:pt x="18607" y="48311"/>
                  </a:moveTo>
                  <a:lnTo>
                    <a:pt x="18607" y="48311"/>
                  </a:lnTo>
                  <a:lnTo>
                    <a:pt x="21978" y="48311"/>
                  </a:lnTo>
                  <a:lnTo>
                    <a:pt x="34187" y="41569"/>
                  </a:lnTo>
                  <a:lnTo>
                    <a:pt x="44468" y="30634"/>
                  </a:lnTo>
                  <a:lnTo>
                    <a:pt x="51983" y="18457"/>
                  </a:lnTo>
                  <a:lnTo>
                    <a:pt x="55307" y="5912"/>
                  </a:lnTo>
                  <a:lnTo>
                    <a:pt x="54363" y="3112"/>
                  </a:lnTo>
                  <a:lnTo>
                    <a:pt x="52322" y="1245"/>
                  </a:lnTo>
                  <a:lnTo>
                    <a:pt x="49550" y="0"/>
                  </a:lnTo>
                  <a:lnTo>
                    <a:pt x="38945" y="2380"/>
                  </a:lnTo>
                  <a:lnTo>
                    <a:pt x="32165" y="4990"/>
                  </a:lnTo>
                  <a:lnTo>
                    <a:pt x="18988" y="17298"/>
                  </a:lnTo>
                  <a:lnTo>
                    <a:pt x="7488" y="34527"/>
                  </a:lnTo>
                  <a:lnTo>
                    <a:pt x="24" y="53944"/>
                  </a:lnTo>
                  <a:lnTo>
                    <a:pt x="0" y="70570"/>
                  </a:lnTo>
                  <a:lnTo>
                    <a:pt x="8111" y="101862"/>
                  </a:lnTo>
                  <a:lnTo>
                    <a:pt x="13726" y="107295"/>
                  </a:lnTo>
                  <a:lnTo>
                    <a:pt x="31254" y="113332"/>
                  </a:lnTo>
                  <a:lnTo>
                    <a:pt x="71665" y="113359"/>
                  </a:lnTo>
                  <a:lnTo>
                    <a:pt x="101157" y="1118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SMARTInkShape-5363"/>
            <p:cNvSpPr/>
            <p:nvPr>
              <p:custDataLst>
                <p:tags r:id="rId7"/>
              </p:custDataLst>
            </p:nvPr>
          </p:nvSpPr>
          <p:spPr>
            <a:xfrm>
              <a:off x="872820" y="501934"/>
              <a:ext cx="168581" cy="249352"/>
            </a:xfrm>
            <a:custGeom>
              <a:avLst/>
              <a:gdLst/>
              <a:ahLst/>
              <a:cxnLst/>
              <a:rect l="0" t="0" r="0" b="0"/>
              <a:pathLst>
                <a:path w="168581" h="249352">
                  <a:moveTo>
                    <a:pt x="143180" y="12416"/>
                  </a:moveTo>
                  <a:lnTo>
                    <a:pt x="143180" y="12416"/>
                  </a:lnTo>
                  <a:lnTo>
                    <a:pt x="143180" y="6949"/>
                  </a:lnTo>
                  <a:lnTo>
                    <a:pt x="139809" y="2957"/>
                  </a:lnTo>
                  <a:lnTo>
                    <a:pt x="136272" y="1156"/>
                  </a:lnTo>
                  <a:lnTo>
                    <a:pt x="121511" y="0"/>
                  </a:lnTo>
                  <a:lnTo>
                    <a:pt x="100933" y="6542"/>
                  </a:lnTo>
                  <a:lnTo>
                    <a:pt x="68696" y="32239"/>
                  </a:lnTo>
                  <a:lnTo>
                    <a:pt x="35151" y="72436"/>
                  </a:lnTo>
                  <a:lnTo>
                    <a:pt x="13569" y="108517"/>
                  </a:lnTo>
                  <a:lnTo>
                    <a:pt x="4436" y="133444"/>
                  </a:lnTo>
                  <a:lnTo>
                    <a:pt x="0" y="170572"/>
                  </a:lnTo>
                  <a:lnTo>
                    <a:pt x="1463" y="193245"/>
                  </a:lnTo>
                  <a:lnTo>
                    <a:pt x="12995" y="222471"/>
                  </a:lnTo>
                  <a:lnTo>
                    <a:pt x="25818" y="234655"/>
                  </a:lnTo>
                  <a:lnTo>
                    <a:pt x="50786" y="245481"/>
                  </a:lnTo>
                  <a:lnTo>
                    <a:pt x="71071" y="249351"/>
                  </a:lnTo>
                  <a:lnTo>
                    <a:pt x="116707" y="246086"/>
                  </a:lnTo>
                  <a:lnTo>
                    <a:pt x="145449" y="238755"/>
                  </a:lnTo>
                  <a:lnTo>
                    <a:pt x="168580" y="2283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SMARTInkShape-5364"/>
            <p:cNvSpPr/>
            <p:nvPr>
              <p:custDataLst>
                <p:tags r:id="rId8"/>
              </p:custDataLst>
            </p:nvPr>
          </p:nvSpPr>
          <p:spPr>
            <a:xfrm>
              <a:off x="1614852" y="586382"/>
              <a:ext cx="340949" cy="258861"/>
            </a:xfrm>
            <a:custGeom>
              <a:avLst/>
              <a:gdLst/>
              <a:ahLst/>
              <a:cxnLst/>
              <a:rect l="0" t="0" r="0" b="0"/>
              <a:pathLst>
                <a:path w="340949" h="258861">
                  <a:moveTo>
                    <a:pt x="61548" y="29568"/>
                  </a:moveTo>
                  <a:lnTo>
                    <a:pt x="61548" y="29568"/>
                  </a:lnTo>
                  <a:lnTo>
                    <a:pt x="61548" y="15262"/>
                  </a:lnTo>
                  <a:lnTo>
                    <a:pt x="58177" y="5182"/>
                  </a:lnTo>
                  <a:lnTo>
                    <a:pt x="55773" y="2727"/>
                  </a:lnTo>
                  <a:lnTo>
                    <a:pt x="49338" y="0"/>
                  </a:lnTo>
                  <a:lnTo>
                    <a:pt x="34412" y="1835"/>
                  </a:lnTo>
                  <a:lnTo>
                    <a:pt x="16583" y="13590"/>
                  </a:lnTo>
                  <a:lnTo>
                    <a:pt x="4638" y="30478"/>
                  </a:lnTo>
                  <a:lnTo>
                    <a:pt x="0" y="48888"/>
                  </a:lnTo>
                  <a:lnTo>
                    <a:pt x="797" y="57675"/>
                  </a:lnTo>
                  <a:lnTo>
                    <a:pt x="1997" y="61006"/>
                  </a:lnTo>
                  <a:lnTo>
                    <a:pt x="4209" y="63227"/>
                  </a:lnTo>
                  <a:lnTo>
                    <a:pt x="10428" y="65694"/>
                  </a:lnTo>
                  <a:lnTo>
                    <a:pt x="25235" y="63712"/>
                  </a:lnTo>
                  <a:lnTo>
                    <a:pt x="35061" y="56738"/>
                  </a:lnTo>
                  <a:lnTo>
                    <a:pt x="66253" y="19407"/>
                  </a:lnTo>
                  <a:lnTo>
                    <a:pt x="66096" y="19266"/>
                  </a:lnTo>
                  <a:lnTo>
                    <a:pt x="64040" y="20991"/>
                  </a:lnTo>
                  <a:lnTo>
                    <a:pt x="52928" y="61747"/>
                  </a:lnTo>
                  <a:lnTo>
                    <a:pt x="43879" y="107813"/>
                  </a:lnTo>
                  <a:lnTo>
                    <a:pt x="34597" y="148629"/>
                  </a:lnTo>
                  <a:lnTo>
                    <a:pt x="31220" y="187142"/>
                  </a:lnTo>
                  <a:lnTo>
                    <a:pt x="30079" y="230236"/>
                  </a:lnTo>
                  <a:lnTo>
                    <a:pt x="29853" y="256022"/>
                  </a:lnTo>
                  <a:lnTo>
                    <a:pt x="30541" y="258148"/>
                  </a:lnTo>
                  <a:lnTo>
                    <a:pt x="31704" y="258860"/>
                  </a:lnTo>
                  <a:lnTo>
                    <a:pt x="33185" y="258630"/>
                  </a:lnTo>
                  <a:lnTo>
                    <a:pt x="42012" y="248192"/>
                  </a:lnTo>
                  <a:lnTo>
                    <a:pt x="63644" y="203894"/>
                  </a:lnTo>
                  <a:lnTo>
                    <a:pt x="81219" y="164476"/>
                  </a:lnTo>
                  <a:lnTo>
                    <a:pt x="99832" y="117048"/>
                  </a:lnTo>
                  <a:lnTo>
                    <a:pt x="114990" y="72892"/>
                  </a:lnTo>
                  <a:lnTo>
                    <a:pt x="126432" y="29738"/>
                  </a:lnTo>
                  <a:lnTo>
                    <a:pt x="129926" y="12842"/>
                  </a:lnTo>
                  <a:lnTo>
                    <a:pt x="129711" y="10656"/>
                  </a:lnTo>
                  <a:lnTo>
                    <a:pt x="128862" y="9904"/>
                  </a:lnTo>
                  <a:lnTo>
                    <a:pt x="127591" y="10109"/>
                  </a:lnTo>
                  <a:lnTo>
                    <a:pt x="122430" y="20510"/>
                  </a:lnTo>
                  <a:lnTo>
                    <a:pt x="114163" y="67939"/>
                  </a:lnTo>
                  <a:lnTo>
                    <a:pt x="116078" y="106684"/>
                  </a:lnTo>
                  <a:lnTo>
                    <a:pt x="121292" y="126187"/>
                  </a:lnTo>
                  <a:lnTo>
                    <a:pt x="123955" y="129258"/>
                  </a:lnTo>
                  <a:lnTo>
                    <a:pt x="127142" y="130600"/>
                  </a:lnTo>
                  <a:lnTo>
                    <a:pt x="130677" y="130790"/>
                  </a:lnTo>
                  <a:lnTo>
                    <a:pt x="140250" y="125355"/>
                  </a:lnTo>
                  <a:lnTo>
                    <a:pt x="167013" y="97878"/>
                  </a:lnTo>
                  <a:lnTo>
                    <a:pt x="192132" y="51899"/>
                  </a:lnTo>
                  <a:lnTo>
                    <a:pt x="199447" y="33979"/>
                  </a:lnTo>
                  <a:lnTo>
                    <a:pt x="199342" y="33214"/>
                  </a:lnTo>
                  <a:lnTo>
                    <a:pt x="198566" y="33410"/>
                  </a:lnTo>
                  <a:lnTo>
                    <a:pt x="197343" y="34246"/>
                  </a:lnTo>
                  <a:lnTo>
                    <a:pt x="195985" y="38938"/>
                  </a:lnTo>
                  <a:lnTo>
                    <a:pt x="195113" y="60190"/>
                  </a:lnTo>
                  <a:lnTo>
                    <a:pt x="197158" y="66210"/>
                  </a:lnTo>
                  <a:lnTo>
                    <a:pt x="205074" y="76663"/>
                  </a:lnTo>
                  <a:lnTo>
                    <a:pt x="221432" y="87110"/>
                  </a:lnTo>
                  <a:lnTo>
                    <a:pt x="243055" y="91303"/>
                  </a:lnTo>
                  <a:lnTo>
                    <a:pt x="267336" y="85803"/>
                  </a:lnTo>
                  <a:lnTo>
                    <a:pt x="280245" y="77139"/>
                  </a:lnTo>
                  <a:lnTo>
                    <a:pt x="289980" y="65527"/>
                  </a:lnTo>
                  <a:lnTo>
                    <a:pt x="296658" y="50959"/>
                  </a:lnTo>
                  <a:lnTo>
                    <a:pt x="298216" y="35077"/>
                  </a:lnTo>
                  <a:lnTo>
                    <a:pt x="296556" y="21433"/>
                  </a:lnTo>
                  <a:lnTo>
                    <a:pt x="295125" y="17795"/>
                  </a:lnTo>
                  <a:lnTo>
                    <a:pt x="293466" y="15369"/>
                  </a:lnTo>
                  <a:lnTo>
                    <a:pt x="289538" y="14458"/>
                  </a:lnTo>
                  <a:lnTo>
                    <a:pt x="277647" y="15326"/>
                  </a:lnTo>
                  <a:lnTo>
                    <a:pt x="264836" y="21827"/>
                  </a:lnTo>
                  <a:lnTo>
                    <a:pt x="252793" y="32478"/>
                  </a:lnTo>
                  <a:lnTo>
                    <a:pt x="242736" y="46619"/>
                  </a:lnTo>
                  <a:lnTo>
                    <a:pt x="235883" y="70447"/>
                  </a:lnTo>
                  <a:lnTo>
                    <a:pt x="236162" y="83249"/>
                  </a:lnTo>
                  <a:lnTo>
                    <a:pt x="237224" y="88639"/>
                  </a:lnTo>
                  <a:lnTo>
                    <a:pt x="242167" y="96509"/>
                  </a:lnTo>
                  <a:lnTo>
                    <a:pt x="245461" y="99595"/>
                  </a:lnTo>
                  <a:lnTo>
                    <a:pt x="249067" y="100242"/>
                  </a:lnTo>
                  <a:lnTo>
                    <a:pt x="252883" y="99261"/>
                  </a:lnTo>
                  <a:lnTo>
                    <a:pt x="272517" y="87549"/>
                  </a:lnTo>
                  <a:lnTo>
                    <a:pt x="280666" y="77915"/>
                  </a:lnTo>
                  <a:lnTo>
                    <a:pt x="291646" y="61225"/>
                  </a:lnTo>
                  <a:lnTo>
                    <a:pt x="293969" y="59845"/>
                  </a:lnTo>
                  <a:lnTo>
                    <a:pt x="296223" y="59631"/>
                  </a:lnTo>
                  <a:lnTo>
                    <a:pt x="298431" y="60193"/>
                  </a:lnTo>
                  <a:lnTo>
                    <a:pt x="302766" y="64581"/>
                  </a:lnTo>
                  <a:lnTo>
                    <a:pt x="321031" y="91142"/>
                  </a:lnTo>
                  <a:lnTo>
                    <a:pt x="340948" y="1057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SMARTInkShape-5365"/>
            <p:cNvSpPr/>
            <p:nvPr>
              <p:custDataLst>
                <p:tags r:id="rId9"/>
              </p:custDataLst>
            </p:nvPr>
          </p:nvSpPr>
          <p:spPr>
            <a:xfrm>
              <a:off x="1517192" y="552866"/>
              <a:ext cx="70668" cy="175060"/>
            </a:xfrm>
            <a:custGeom>
              <a:avLst/>
              <a:gdLst/>
              <a:ahLst/>
              <a:cxnLst/>
              <a:rect l="0" t="0" r="0" b="0"/>
              <a:pathLst>
                <a:path w="70668" h="175060">
                  <a:moveTo>
                    <a:pt x="57608" y="18634"/>
                  </a:moveTo>
                  <a:lnTo>
                    <a:pt x="57608" y="18634"/>
                  </a:lnTo>
                  <a:lnTo>
                    <a:pt x="60979" y="11892"/>
                  </a:lnTo>
                  <a:lnTo>
                    <a:pt x="61266" y="9200"/>
                  </a:lnTo>
                  <a:lnTo>
                    <a:pt x="59704" y="4328"/>
                  </a:lnTo>
                  <a:lnTo>
                    <a:pt x="58300" y="2747"/>
                  </a:lnTo>
                  <a:lnTo>
                    <a:pt x="54858" y="990"/>
                  </a:lnTo>
                  <a:lnTo>
                    <a:pt x="42212" y="0"/>
                  </a:lnTo>
                  <a:lnTo>
                    <a:pt x="32891" y="3532"/>
                  </a:lnTo>
                  <a:lnTo>
                    <a:pt x="15410" y="17297"/>
                  </a:lnTo>
                  <a:lnTo>
                    <a:pt x="2615" y="32819"/>
                  </a:lnTo>
                  <a:lnTo>
                    <a:pt x="485" y="37969"/>
                  </a:lnTo>
                  <a:lnTo>
                    <a:pt x="0" y="47453"/>
                  </a:lnTo>
                  <a:lnTo>
                    <a:pt x="3693" y="60726"/>
                  </a:lnTo>
                  <a:lnTo>
                    <a:pt x="12950" y="69327"/>
                  </a:lnTo>
                  <a:lnTo>
                    <a:pt x="58880" y="109058"/>
                  </a:lnTo>
                  <a:lnTo>
                    <a:pt x="67816" y="117854"/>
                  </a:lnTo>
                  <a:lnTo>
                    <a:pt x="70058" y="122175"/>
                  </a:lnTo>
                  <a:lnTo>
                    <a:pt x="70667" y="130739"/>
                  </a:lnTo>
                  <a:lnTo>
                    <a:pt x="63672" y="146865"/>
                  </a:lnTo>
                  <a:lnTo>
                    <a:pt x="56540" y="155118"/>
                  </a:lnTo>
                  <a:lnTo>
                    <a:pt x="31937" y="172152"/>
                  </a:lnTo>
                  <a:lnTo>
                    <a:pt x="22445" y="175059"/>
                  </a:lnTo>
                  <a:lnTo>
                    <a:pt x="19349" y="174423"/>
                  </a:lnTo>
                  <a:lnTo>
                    <a:pt x="17286" y="172588"/>
                  </a:lnTo>
                  <a:lnTo>
                    <a:pt x="15910" y="169953"/>
                  </a:lnTo>
                  <a:lnTo>
                    <a:pt x="15698" y="167491"/>
                  </a:lnTo>
                  <a:lnTo>
                    <a:pt x="19508" y="1583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SMARTInkShape-5366"/>
            <p:cNvSpPr/>
            <p:nvPr>
              <p:custDataLst>
                <p:tags r:id="rId10"/>
              </p:custDataLst>
            </p:nvPr>
          </p:nvSpPr>
          <p:spPr>
            <a:xfrm>
              <a:off x="1301750" y="647700"/>
              <a:ext cx="88901" cy="6351"/>
            </a:xfrm>
            <a:custGeom>
              <a:avLst/>
              <a:gdLst/>
              <a:ahLst/>
              <a:cxnLst/>
              <a:rect l="0" t="0" r="0" b="0"/>
              <a:pathLst>
                <a:path w="88901" h="6351">
                  <a:moveTo>
                    <a:pt x="0" y="6350"/>
                  </a:moveTo>
                  <a:lnTo>
                    <a:pt x="0" y="6350"/>
                  </a:lnTo>
                  <a:lnTo>
                    <a:pt x="3371" y="2979"/>
                  </a:lnTo>
                  <a:lnTo>
                    <a:pt x="6907" y="1324"/>
                  </a:lnTo>
                  <a:lnTo>
                    <a:pt x="50742" y="52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SMARTInkShape-5367"/>
            <p:cNvSpPr/>
            <p:nvPr>
              <p:custDataLst>
                <p:tags r:id="rId11"/>
              </p:custDataLst>
            </p:nvPr>
          </p:nvSpPr>
          <p:spPr>
            <a:xfrm>
              <a:off x="1225550" y="537268"/>
              <a:ext cx="1" cy="15183"/>
            </a:xfrm>
            <a:custGeom>
              <a:avLst/>
              <a:gdLst/>
              <a:ahLst/>
              <a:cxnLst/>
              <a:rect l="0" t="0" r="0" b="0"/>
              <a:pathLst>
                <a:path w="1" h="15183">
                  <a:moveTo>
                    <a:pt x="0" y="15182"/>
                  </a:moveTo>
                  <a:lnTo>
                    <a:pt x="0" y="15182"/>
                  </a:lnTo>
                  <a:lnTo>
                    <a:pt x="0" y="0"/>
                  </a:lnTo>
                  <a:lnTo>
                    <a:pt x="0" y="24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SMARTInkShape-5368"/>
            <p:cNvSpPr/>
            <p:nvPr>
              <p:custDataLst>
                <p:tags r:id="rId12"/>
              </p:custDataLst>
            </p:nvPr>
          </p:nvSpPr>
          <p:spPr>
            <a:xfrm>
              <a:off x="1219200" y="635000"/>
              <a:ext cx="9460" cy="69851"/>
            </a:xfrm>
            <a:custGeom>
              <a:avLst/>
              <a:gdLst/>
              <a:ahLst/>
              <a:cxnLst/>
              <a:rect l="0" t="0" r="0" b="0"/>
              <a:pathLst>
                <a:path w="9460" h="69851">
                  <a:moveTo>
                    <a:pt x="0" y="0"/>
                  </a:moveTo>
                  <a:lnTo>
                    <a:pt x="0" y="0"/>
                  </a:lnTo>
                  <a:lnTo>
                    <a:pt x="706" y="10139"/>
                  </a:lnTo>
                  <a:lnTo>
                    <a:pt x="5026" y="27612"/>
                  </a:lnTo>
                  <a:lnTo>
                    <a:pt x="7839" y="43224"/>
                  </a:lnTo>
                  <a:lnTo>
                    <a:pt x="9459" y="47866"/>
                  </a:lnTo>
                  <a:lnTo>
                    <a:pt x="9378" y="56787"/>
                  </a:lnTo>
                  <a:lnTo>
                    <a:pt x="635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SMARTInkShape-5369"/>
            <p:cNvSpPr/>
            <p:nvPr>
              <p:custDataLst>
                <p:tags r:id="rId13"/>
              </p:custDataLst>
            </p:nvPr>
          </p:nvSpPr>
          <p:spPr>
            <a:xfrm>
              <a:off x="1098632" y="501650"/>
              <a:ext cx="76119" cy="222251"/>
            </a:xfrm>
            <a:custGeom>
              <a:avLst/>
              <a:gdLst/>
              <a:ahLst/>
              <a:cxnLst/>
              <a:rect l="0" t="0" r="0" b="0"/>
              <a:pathLst>
                <a:path w="76119" h="222251">
                  <a:moveTo>
                    <a:pt x="6268" y="0"/>
                  </a:moveTo>
                  <a:lnTo>
                    <a:pt x="6268" y="0"/>
                  </a:lnTo>
                  <a:lnTo>
                    <a:pt x="9412" y="47403"/>
                  </a:lnTo>
                  <a:lnTo>
                    <a:pt x="7200" y="87188"/>
                  </a:lnTo>
                  <a:lnTo>
                    <a:pt x="4663" y="134724"/>
                  </a:lnTo>
                  <a:lnTo>
                    <a:pt x="1324" y="177031"/>
                  </a:lnTo>
                  <a:lnTo>
                    <a:pt x="0" y="213114"/>
                  </a:lnTo>
                  <a:lnTo>
                    <a:pt x="4992" y="173810"/>
                  </a:lnTo>
                  <a:lnTo>
                    <a:pt x="11456" y="150355"/>
                  </a:lnTo>
                  <a:lnTo>
                    <a:pt x="26585" y="132358"/>
                  </a:lnTo>
                  <a:lnTo>
                    <a:pt x="33172" y="129381"/>
                  </a:lnTo>
                  <a:lnTo>
                    <a:pt x="36904" y="128587"/>
                  </a:lnTo>
                  <a:lnTo>
                    <a:pt x="40097" y="128764"/>
                  </a:lnTo>
                  <a:lnTo>
                    <a:pt x="45527" y="130841"/>
                  </a:lnTo>
                  <a:lnTo>
                    <a:pt x="55922" y="142720"/>
                  </a:lnTo>
                  <a:lnTo>
                    <a:pt x="71598" y="186903"/>
                  </a:lnTo>
                  <a:lnTo>
                    <a:pt x="76118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77549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4" name="SMARTInkShape-Group1145"/>
          <p:cNvGrpSpPr/>
          <p:nvPr/>
        </p:nvGrpSpPr>
        <p:grpSpPr>
          <a:xfrm>
            <a:off x="967615" y="628650"/>
            <a:ext cx="899286" cy="501651"/>
            <a:chOff x="967615" y="628650"/>
            <a:chExt cx="899286" cy="501651"/>
          </a:xfrm>
        </p:grpSpPr>
        <p:sp>
          <p:nvSpPr>
            <p:cNvPr id="534" name="SMARTInkShape-5370"/>
            <p:cNvSpPr/>
            <p:nvPr>
              <p:custDataLst>
                <p:tags r:id="rId218"/>
              </p:custDataLst>
            </p:nvPr>
          </p:nvSpPr>
          <p:spPr>
            <a:xfrm>
              <a:off x="1841500" y="793750"/>
              <a:ext cx="25401" cy="12701"/>
            </a:xfrm>
            <a:custGeom>
              <a:avLst/>
              <a:gdLst/>
              <a:ahLst/>
              <a:cxnLst/>
              <a:rect l="0" t="0" r="0" b="0"/>
              <a:pathLst>
                <a:path w="25401" h="12701">
                  <a:moveTo>
                    <a:pt x="0" y="12700"/>
                  </a:moveTo>
                  <a:lnTo>
                    <a:pt x="0" y="12700"/>
                  </a:lnTo>
                  <a:lnTo>
                    <a:pt x="3371" y="5958"/>
                  </a:lnTo>
                  <a:lnTo>
                    <a:pt x="6481" y="3972"/>
                  </a:lnTo>
                  <a:lnTo>
                    <a:pt x="25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5" name="SMARTInkShape-5371"/>
            <p:cNvSpPr/>
            <p:nvPr>
              <p:custDataLst>
                <p:tags r:id="rId219"/>
              </p:custDataLst>
            </p:nvPr>
          </p:nvSpPr>
          <p:spPr>
            <a:xfrm>
              <a:off x="1854200" y="9207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6" name="SMARTInkShape-5372"/>
            <p:cNvSpPr/>
            <p:nvPr>
              <p:custDataLst>
                <p:tags r:id="rId220"/>
              </p:custDataLst>
            </p:nvPr>
          </p:nvSpPr>
          <p:spPr>
            <a:xfrm>
              <a:off x="967615" y="651849"/>
              <a:ext cx="442086" cy="192702"/>
            </a:xfrm>
            <a:custGeom>
              <a:avLst/>
              <a:gdLst/>
              <a:ahLst/>
              <a:cxnLst/>
              <a:rect l="0" t="0" r="0" b="0"/>
              <a:pathLst>
                <a:path w="442086" h="192702">
                  <a:moveTo>
                    <a:pt x="42035" y="192701"/>
                  </a:moveTo>
                  <a:lnTo>
                    <a:pt x="42035" y="192701"/>
                  </a:lnTo>
                  <a:lnTo>
                    <a:pt x="8116" y="190820"/>
                  </a:lnTo>
                  <a:lnTo>
                    <a:pt x="2489" y="189330"/>
                  </a:lnTo>
                  <a:lnTo>
                    <a:pt x="149" y="186220"/>
                  </a:lnTo>
                  <a:lnTo>
                    <a:pt x="0" y="182031"/>
                  </a:lnTo>
                  <a:lnTo>
                    <a:pt x="1312" y="177121"/>
                  </a:lnTo>
                  <a:lnTo>
                    <a:pt x="33497" y="156727"/>
                  </a:lnTo>
                  <a:lnTo>
                    <a:pt x="73283" y="135320"/>
                  </a:lnTo>
                  <a:lnTo>
                    <a:pt x="96733" y="122697"/>
                  </a:lnTo>
                  <a:lnTo>
                    <a:pt x="126478" y="108637"/>
                  </a:lnTo>
                  <a:lnTo>
                    <a:pt x="160419" y="93620"/>
                  </a:lnTo>
                  <a:lnTo>
                    <a:pt x="197158" y="77963"/>
                  </a:lnTo>
                  <a:lnTo>
                    <a:pt x="232234" y="63293"/>
                  </a:lnTo>
                  <a:lnTo>
                    <a:pt x="266201" y="49279"/>
                  </a:lnTo>
                  <a:lnTo>
                    <a:pt x="299429" y="35703"/>
                  </a:lnTo>
                  <a:lnTo>
                    <a:pt x="327225" y="25241"/>
                  </a:lnTo>
                  <a:lnTo>
                    <a:pt x="373162" y="9854"/>
                  </a:lnTo>
                  <a:lnTo>
                    <a:pt x="413902" y="0"/>
                  </a:lnTo>
                  <a:lnTo>
                    <a:pt x="421885" y="28"/>
                  </a:lnTo>
                  <a:lnTo>
                    <a:pt x="427913" y="1458"/>
                  </a:lnTo>
                  <a:lnTo>
                    <a:pt x="442085" y="85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SMARTInkShape-5373"/>
            <p:cNvSpPr/>
            <p:nvPr>
              <p:custDataLst>
                <p:tags r:id="rId221"/>
              </p:custDataLst>
            </p:nvPr>
          </p:nvSpPr>
          <p:spPr>
            <a:xfrm>
              <a:off x="1200411" y="731394"/>
              <a:ext cx="44190" cy="293202"/>
            </a:xfrm>
            <a:custGeom>
              <a:avLst/>
              <a:gdLst/>
              <a:ahLst/>
              <a:cxnLst/>
              <a:rect l="0" t="0" r="0" b="0"/>
              <a:pathLst>
                <a:path w="44190" h="293202">
                  <a:moveTo>
                    <a:pt x="6089" y="11556"/>
                  </a:moveTo>
                  <a:lnTo>
                    <a:pt x="6089" y="11556"/>
                  </a:lnTo>
                  <a:lnTo>
                    <a:pt x="6089" y="8185"/>
                  </a:lnTo>
                  <a:lnTo>
                    <a:pt x="4207" y="4648"/>
                  </a:lnTo>
                  <a:lnTo>
                    <a:pt x="622" y="0"/>
                  </a:lnTo>
                  <a:lnTo>
                    <a:pt x="327" y="324"/>
                  </a:lnTo>
                  <a:lnTo>
                    <a:pt x="0" y="2566"/>
                  </a:lnTo>
                  <a:lnTo>
                    <a:pt x="11971" y="41602"/>
                  </a:lnTo>
                  <a:lnTo>
                    <a:pt x="17640" y="71947"/>
                  </a:lnTo>
                  <a:lnTo>
                    <a:pt x="22512" y="109657"/>
                  </a:lnTo>
                  <a:lnTo>
                    <a:pt x="27029" y="152288"/>
                  </a:lnTo>
                  <a:lnTo>
                    <a:pt x="29506" y="193342"/>
                  </a:lnTo>
                  <a:lnTo>
                    <a:pt x="31314" y="229933"/>
                  </a:lnTo>
                  <a:lnTo>
                    <a:pt x="36341" y="276524"/>
                  </a:lnTo>
                  <a:lnTo>
                    <a:pt x="37543" y="293201"/>
                  </a:lnTo>
                  <a:lnTo>
                    <a:pt x="39589" y="287956"/>
                  </a:lnTo>
                  <a:lnTo>
                    <a:pt x="44189" y="2719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SMARTInkShape-5374"/>
            <p:cNvSpPr/>
            <p:nvPr>
              <p:custDataLst>
                <p:tags r:id="rId222"/>
              </p:custDataLst>
            </p:nvPr>
          </p:nvSpPr>
          <p:spPr>
            <a:xfrm>
              <a:off x="1351322" y="1035050"/>
              <a:ext cx="286979" cy="95251"/>
            </a:xfrm>
            <a:custGeom>
              <a:avLst/>
              <a:gdLst/>
              <a:ahLst/>
              <a:cxnLst/>
              <a:rect l="0" t="0" r="0" b="0"/>
              <a:pathLst>
                <a:path w="286979" h="95251">
                  <a:moveTo>
                    <a:pt x="13928" y="95250"/>
                  </a:moveTo>
                  <a:lnTo>
                    <a:pt x="13928" y="95250"/>
                  </a:lnTo>
                  <a:lnTo>
                    <a:pt x="444" y="95250"/>
                  </a:lnTo>
                  <a:lnTo>
                    <a:pt x="0" y="93839"/>
                  </a:lnTo>
                  <a:lnTo>
                    <a:pt x="8914" y="88508"/>
                  </a:lnTo>
                  <a:lnTo>
                    <a:pt x="47250" y="77573"/>
                  </a:lnTo>
                  <a:lnTo>
                    <a:pt x="94119" y="63875"/>
                  </a:lnTo>
                  <a:lnTo>
                    <a:pt x="122422" y="55283"/>
                  </a:lnTo>
                  <a:lnTo>
                    <a:pt x="153285" y="45322"/>
                  </a:lnTo>
                  <a:lnTo>
                    <a:pt x="185855" y="34448"/>
                  </a:lnTo>
                  <a:lnTo>
                    <a:pt x="219563" y="22965"/>
                  </a:lnTo>
                  <a:lnTo>
                    <a:pt x="28697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SMARTInkShape-5375"/>
            <p:cNvSpPr/>
            <p:nvPr>
              <p:custDataLst>
                <p:tags r:id="rId223"/>
              </p:custDataLst>
            </p:nvPr>
          </p:nvSpPr>
          <p:spPr>
            <a:xfrm>
              <a:off x="1222179" y="1022350"/>
              <a:ext cx="409772" cy="79572"/>
            </a:xfrm>
            <a:custGeom>
              <a:avLst/>
              <a:gdLst/>
              <a:ahLst/>
              <a:cxnLst/>
              <a:rect l="0" t="0" r="0" b="0"/>
              <a:pathLst>
                <a:path w="409772" h="79572">
                  <a:moveTo>
                    <a:pt x="3371" y="76200"/>
                  </a:moveTo>
                  <a:lnTo>
                    <a:pt x="3371" y="76200"/>
                  </a:lnTo>
                  <a:lnTo>
                    <a:pt x="0" y="79571"/>
                  </a:lnTo>
                  <a:lnTo>
                    <a:pt x="36624" y="71117"/>
                  </a:lnTo>
                  <a:lnTo>
                    <a:pt x="76006" y="61241"/>
                  </a:lnTo>
                  <a:lnTo>
                    <a:pt x="101183" y="54938"/>
                  </a:lnTo>
                  <a:lnTo>
                    <a:pt x="129257" y="47914"/>
                  </a:lnTo>
                  <a:lnTo>
                    <a:pt x="159261" y="40410"/>
                  </a:lnTo>
                  <a:lnTo>
                    <a:pt x="192670" y="33290"/>
                  </a:lnTo>
                  <a:lnTo>
                    <a:pt x="228348" y="26426"/>
                  </a:lnTo>
                  <a:lnTo>
                    <a:pt x="265539" y="19734"/>
                  </a:lnTo>
                  <a:lnTo>
                    <a:pt x="298094" y="14567"/>
                  </a:lnTo>
                  <a:lnTo>
                    <a:pt x="327559" y="10417"/>
                  </a:lnTo>
                  <a:lnTo>
                    <a:pt x="373232" y="4630"/>
                  </a:lnTo>
                  <a:lnTo>
                    <a:pt x="4097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0" name="SMARTInkShape-5376"/>
            <p:cNvSpPr/>
            <p:nvPr>
              <p:custDataLst>
                <p:tags r:id="rId224"/>
              </p:custDataLst>
            </p:nvPr>
          </p:nvSpPr>
          <p:spPr>
            <a:xfrm>
              <a:off x="1524000" y="819150"/>
              <a:ext cx="146051" cy="38101"/>
            </a:xfrm>
            <a:custGeom>
              <a:avLst/>
              <a:gdLst/>
              <a:ahLst/>
              <a:cxnLst/>
              <a:rect l="0" t="0" r="0" b="0"/>
              <a:pathLst>
                <a:path w="146051" h="38101">
                  <a:moveTo>
                    <a:pt x="0" y="38100"/>
                  </a:moveTo>
                  <a:lnTo>
                    <a:pt x="0" y="38100"/>
                  </a:lnTo>
                  <a:lnTo>
                    <a:pt x="0" y="34729"/>
                  </a:lnTo>
                  <a:lnTo>
                    <a:pt x="13484" y="25891"/>
                  </a:lnTo>
                  <a:lnTo>
                    <a:pt x="48837" y="17706"/>
                  </a:lnTo>
                  <a:lnTo>
                    <a:pt x="84735" y="11162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1" name="SMARTInkShape-5377"/>
            <p:cNvSpPr/>
            <p:nvPr>
              <p:custDataLst>
                <p:tags r:id="rId225"/>
              </p:custDataLst>
            </p:nvPr>
          </p:nvSpPr>
          <p:spPr>
            <a:xfrm>
              <a:off x="1619515" y="628650"/>
              <a:ext cx="107686" cy="322513"/>
            </a:xfrm>
            <a:custGeom>
              <a:avLst/>
              <a:gdLst/>
              <a:ahLst/>
              <a:cxnLst/>
              <a:rect l="0" t="0" r="0" b="0"/>
              <a:pathLst>
                <a:path w="107686" h="322513">
                  <a:moveTo>
                    <a:pt x="63235" y="0"/>
                  </a:moveTo>
                  <a:lnTo>
                    <a:pt x="63235" y="0"/>
                  </a:lnTo>
                  <a:lnTo>
                    <a:pt x="56493" y="3371"/>
                  </a:lnTo>
                  <a:lnTo>
                    <a:pt x="33742" y="46140"/>
                  </a:lnTo>
                  <a:lnTo>
                    <a:pt x="20493" y="76951"/>
                  </a:lnTo>
                  <a:lnTo>
                    <a:pt x="9902" y="114163"/>
                  </a:lnTo>
                  <a:lnTo>
                    <a:pt x="4254" y="157984"/>
                  </a:lnTo>
                  <a:lnTo>
                    <a:pt x="1743" y="202859"/>
                  </a:lnTo>
                  <a:lnTo>
                    <a:pt x="628" y="241619"/>
                  </a:lnTo>
                  <a:lnTo>
                    <a:pt x="0" y="288432"/>
                  </a:lnTo>
                  <a:lnTo>
                    <a:pt x="2734" y="299532"/>
                  </a:lnTo>
                  <a:lnTo>
                    <a:pt x="13297" y="315629"/>
                  </a:lnTo>
                  <a:lnTo>
                    <a:pt x="22182" y="319780"/>
                  </a:lnTo>
                  <a:lnTo>
                    <a:pt x="45224" y="322512"/>
                  </a:lnTo>
                  <a:lnTo>
                    <a:pt x="70047" y="313848"/>
                  </a:lnTo>
                  <a:lnTo>
                    <a:pt x="107685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SMARTInkShape-5378"/>
            <p:cNvSpPr/>
            <p:nvPr>
              <p:custDataLst>
                <p:tags r:id="rId226"/>
              </p:custDataLst>
            </p:nvPr>
          </p:nvSpPr>
          <p:spPr>
            <a:xfrm>
              <a:off x="1467921" y="821032"/>
              <a:ext cx="75130" cy="160001"/>
            </a:xfrm>
            <a:custGeom>
              <a:avLst/>
              <a:gdLst/>
              <a:ahLst/>
              <a:cxnLst/>
              <a:rect l="0" t="0" r="0" b="0"/>
              <a:pathLst>
                <a:path w="75130" h="160001">
                  <a:moveTo>
                    <a:pt x="75129" y="10818"/>
                  </a:moveTo>
                  <a:lnTo>
                    <a:pt x="75129" y="10818"/>
                  </a:lnTo>
                  <a:lnTo>
                    <a:pt x="68387" y="4076"/>
                  </a:lnTo>
                  <a:lnTo>
                    <a:pt x="57551" y="766"/>
                  </a:lnTo>
                  <a:lnTo>
                    <a:pt x="43327" y="0"/>
                  </a:lnTo>
                  <a:lnTo>
                    <a:pt x="20159" y="4242"/>
                  </a:lnTo>
                  <a:lnTo>
                    <a:pt x="6248" y="10482"/>
                  </a:lnTo>
                  <a:lnTo>
                    <a:pt x="2397" y="14122"/>
                  </a:lnTo>
                  <a:lnTo>
                    <a:pt x="535" y="17960"/>
                  </a:lnTo>
                  <a:lnTo>
                    <a:pt x="0" y="21929"/>
                  </a:lnTo>
                  <a:lnTo>
                    <a:pt x="3168" y="30102"/>
                  </a:lnTo>
                  <a:lnTo>
                    <a:pt x="5988" y="34258"/>
                  </a:lnTo>
                  <a:lnTo>
                    <a:pt x="48584" y="68353"/>
                  </a:lnTo>
                  <a:lnTo>
                    <a:pt x="65069" y="87132"/>
                  </a:lnTo>
                  <a:lnTo>
                    <a:pt x="70658" y="101650"/>
                  </a:lnTo>
                  <a:lnTo>
                    <a:pt x="72148" y="109473"/>
                  </a:lnTo>
                  <a:lnTo>
                    <a:pt x="70041" y="125690"/>
                  </a:lnTo>
                  <a:lnTo>
                    <a:pt x="63696" y="140895"/>
                  </a:lnTo>
                  <a:lnTo>
                    <a:pt x="53820" y="152356"/>
                  </a:lnTo>
                  <a:lnTo>
                    <a:pt x="44256" y="158390"/>
                  </a:lnTo>
                  <a:lnTo>
                    <a:pt x="39731" y="160000"/>
                  </a:lnTo>
                  <a:lnTo>
                    <a:pt x="36713" y="159661"/>
                  </a:lnTo>
                  <a:lnTo>
                    <a:pt x="34702" y="158025"/>
                  </a:lnTo>
                  <a:lnTo>
                    <a:pt x="30679" y="1505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SMARTInkShape-5379"/>
            <p:cNvSpPr/>
            <p:nvPr>
              <p:custDataLst>
                <p:tags r:id="rId227"/>
              </p:custDataLst>
            </p:nvPr>
          </p:nvSpPr>
          <p:spPr>
            <a:xfrm>
              <a:off x="1323993" y="821984"/>
              <a:ext cx="161908" cy="156632"/>
            </a:xfrm>
            <a:custGeom>
              <a:avLst/>
              <a:gdLst/>
              <a:ahLst/>
              <a:cxnLst/>
              <a:rect l="0" t="0" r="0" b="0"/>
              <a:pathLst>
                <a:path w="161908" h="156632">
                  <a:moveTo>
                    <a:pt x="34907" y="54316"/>
                  </a:moveTo>
                  <a:lnTo>
                    <a:pt x="34907" y="54316"/>
                  </a:lnTo>
                  <a:lnTo>
                    <a:pt x="34907" y="57687"/>
                  </a:lnTo>
                  <a:lnTo>
                    <a:pt x="33025" y="61223"/>
                  </a:lnTo>
                  <a:lnTo>
                    <a:pt x="31536" y="63154"/>
                  </a:lnTo>
                  <a:lnTo>
                    <a:pt x="31249" y="64442"/>
                  </a:lnTo>
                  <a:lnTo>
                    <a:pt x="31762" y="65300"/>
                  </a:lnTo>
                  <a:lnTo>
                    <a:pt x="32811" y="65872"/>
                  </a:lnTo>
                  <a:lnTo>
                    <a:pt x="44399" y="63306"/>
                  </a:lnTo>
                  <a:lnTo>
                    <a:pt x="57867" y="54706"/>
                  </a:lnTo>
                  <a:lnTo>
                    <a:pt x="70795" y="39850"/>
                  </a:lnTo>
                  <a:lnTo>
                    <a:pt x="80191" y="22043"/>
                  </a:lnTo>
                  <a:lnTo>
                    <a:pt x="81374" y="11515"/>
                  </a:lnTo>
                  <a:lnTo>
                    <a:pt x="80702" y="6732"/>
                  </a:lnTo>
                  <a:lnTo>
                    <a:pt x="78137" y="3543"/>
                  </a:lnTo>
                  <a:lnTo>
                    <a:pt x="69642" y="0"/>
                  </a:lnTo>
                  <a:lnTo>
                    <a:pt x="63708" y="1878"/>
                  </a:lnTo>
                  <a:lnTo>
                    <a:pt x="49589" y="11490"/>
                  </a:lnTo>
                  <a:lnTo>
                    <a:pt x="25773" y="39510"/>
                  </a:lnTo>
                  <a:lnTo>
                    <a:pt x="7585" y="77994"/>
                  </a:lnTo>
                  <a:lnTo>
                    <a:pt x="0" y="113935"/>
                  </a:lnTo>
                  <a:lnTo>
                    <a:pt x="3871" y="132319"/>
                  </a:lnTo>
                  <a:lnTo>
                    <a:pt x="7866" y="140185"/>
                  </a:lnTo>
                  <a:lnTo>
                    <a:pt x="21713" y="150806"/>
                  </a:lnTo>
                  <a:lnTo>
                    <a:pt x="30344" y="154626"/>
                  </a:lnTo>
                  <a:lnTo>
                    <a:pt x="62718" y="156631"/>
                  </a:lnTo>
                  <a:lnTo>
                    <a:pt x="99121" y="146015"/>
                  </a:lnTo>
                  <a:lnTo>
                    <a:pt x="145115" y="121217"/>
                  </a:lnTo>
                  <a:lnTo>
                    <a:pt x="161907" y="1114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9" name="SMARTInkShape-Group1146"/>
          <p:cNvGrpSpPr/>
          <p:nvPr/>
        </p:nvGrpSpPr>
        <p:grpSpPr>
          <a:xfrm>
            <a:off x="3295736" y="704850"/>
            <a:ext cx="457115" cy="374511"/>
            <a:chOff x="3295736" y="704850"/>
            <a:chExt cx="457115" cy="374511"/>
          </a:xfrm>
        </p:grpSpPr>
        <p:sp>
          <p:nvSpPr>
            <p:cNvPr id="545" name="SMARTInkShape-5380"/>
            <p:cNvSpPr/>
            <p:nvPr>
              <p:custDataLst>
                <p:tags r:id="rId214"/>
              </p:custDataLst>
            </p:nvPr>
          </p:nvSpPr>
          <p:spPr>
            <a:xfrm>
              <a:off x="3737668" y="965200"/>
              <a:ext cx="15183" cy="25401"/>
            </a:xfrm>
            <a:custGeom>
              <a:avLst/>
              <a:gdLst/>
              <a:ahLst/>
              <a:cxnLst/>
              <a:rect l="0" t="0" r="0" b="0"/>
              <a:pathLst>
                <a:path w="15183" h="25401">
                  <a:moveTo>
                    <a:pt x="15182" y="0"/>
                  </a:moveTo>
                  <a:lnTo>
                    <a:pt x="15182" y="0"/>
                  </a:lnTo>
                  <a:lnTo>
                    <a:pt x="876" y="14306"/>
                  </a:lnTo>
                  <a:lnTo>
                    <a:pt x="0" y="16593"/>
                  </a:lnTo>
                  <a:lnTo>
                    <a:pt x="122" y="18823"/>
                  </a:lnTo>
                  <a:lnTo>
                    <a:pt x="2482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6" name="SMARTInkShape-5381"/>
            <p:cNvSpPr/>
            <p:nvPr>
              <p:custDataLst>
                <p:tags r:id="rId215"/>
              </p:custDataLst>
            </p:nvPr>
          </p:nvSpPr>
          <p:spPr>
            <a:xfrm>
              <a:off x="3723791" y="825500"/>
              <a:ext cx="16360" cy="38101"/>
            </a:xfrm>
            <a:custGeom>
              <a:avLst/>
              <a:gdLst/>
              <a:ahLst/>
              <a:cxnLst/>
              <a:rect l="0" t="0" r="0" b="0"/>
              <a:pathLst>
                <a:path w="16360" h="38101">
                  <a:moveTo>
                    <a:pt x="3659" y="0"/>
                  </a:moveTo>
                  <a:lnTo>
                    <a:pt x="3659" y="0"/>
                  </a:lnTo>
                  <a:lnTo>
                    <a:pt x="288" y="0"/>
                  </a:lnTo>
                  <a:lnTo>
                    <a:pt x="0" y="1411"/>
                  </a:lnTo>
                  <a:lnTo>
                    <a:pt x="6490" y="17578"/>
                  </a:lnTo>
                  <a:lnTo>
                    <a:pt x="16359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7" name="SMARTInkShape-5382"/>
            <p:cNvSpPr/>
            <p:nvPr>
              <p:custDataLst>
                <p:tags r:id="rId216"/>
              </p:custDataLst>
            </p:nvPr>
          </p:nvSpPr>
          <p:spPr>
            <a:xfrm>
              <a:off x="3558298" y="990600"/>
              <a:ext cx="77319" cy="88761"/>
            </a:xfrm>
            <a:custGeom>
              <a:avLst/>
              <a:gdLst/>
              <a:ahLst/>
              <a:cxnLst/>
              <a:rect l="0" t="0" r="0" b="0"/>
              <a:pathLst>
                <a:path w="77319" h="88761">
                  <a:moveTo>
                    <a:pt x="35802" y="19050"/>
                  </a:moveTo>
                  <a:lnTo>
                    <a:pt x="35802" y="19050"/>
                  </a:lnTo>
                  <a:lnTo>
                    <a:pt x="32431" y="15679"/>
                  </a:lnTo>
                  <a:lnTo>
                    <a:pt x="28895" y="14024"/>
                  </a:lnTo>
                  <a:lnTo>
                    <a:pt x="26964" y="13583"/>
                  </a:lnTo>
                  <a:lnTo>
                    <a:pt x="17504" y="16332"/>
                  </a:lnTo>
                  <a:lnTo>
                    <a:pt x="5764" y="28358"/>
                  </a:lnTo>
                  <a:lnTo>
                    <a:pt x="1285" y="39415"/>
                  </a:lnTo>
                  <a:lnTo>
                    <a:pt x="0" y="52090"/>
                  </a:lnTo>
                  <a:lnTo>
                    <a:pt x="1781" y="67131"/>
                  </a:lnTo>
                  <a:lnTo>
                    <a:pt x="8687" y="79460"/>
                  </a:lnTo>
                  <a:lnTo>
                    <a:pt x="13492" y="84723"/>
                  </a:lnTo>
                  <a:lnTo>
                    <a:pt x="19517" y="87527"/>
                  </a:lnTo>
                  <a:lnTo>
                    <a:pt x="33738" y="88760"/>
                  </a:lnTo>
                  <a:lnTo>
                    <a:pt x="47585" y="83193"/>
                  </a:lnTo>
                  <a:lnTo>
                    <a:pt x="65398" y="68159"/>
                  </a:lnTo>
                  <a:lnTo>
                    <a:pt x="73650" y="56398"/>
                  </a:lnTo>
                  <a:lnTo>
                    <a:pt x="77318" y="44116"/>
                  </a:lnTo>
                  <a:lnTo>
                    <a:pt x="76012" y="25301"/>
                  </a:lnTo>
                  <a:lnTo>
                    <a:pt x="71077" y="16419"/>
                  </a:lnTo>
                  <a:lnTo>
                    <a:pt x="65590" y="10120"/>
                  </a:lnTo>
                  <a:lnTo>
                    <a:pt x="612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8" name="SMARTInkShape-5383"/>
            <p:cNvSpPr/>
            <p:nvPr>
              <p:custDataLst>
                <p:tags r:id="rId217"/>
              </p:custDataLst>
            </p:nvPr>
          </p:nvSpPr>
          <p:spPr>
            <a:xfrm>
              <a:off x="3295736" y="704850"/>
              <a:ext cx="190415" cy="366037"/>
            </a:xfrm>
            <a:custGeom>
              <a:avLst/>
              <a:gdLst/>
              <a:ahLst/>
              <a:cxnLst/>
              <a:rect l="0" t="0" r="0" b="0"/>
              <a:pathLst>
                <a:path w="190415" h="366037">
                  <a:moveTo>
                    <a:pt x="6264" y="0"/>
                  </a:moveTo>
                  <a:lnTo>
                    <a:pt x="6264" y="0"/>
                  </a:lnTo>
                  <a:lnTo>
                    <a:pt x="11333" y="30287"/>
                  </a:lnTo>
                  <a:lnTo>
                    <a:pt x="15102" y="67788"/>
                  </a:lnTo>
                  <a:lnTo>
                    <a:pt x="17247" y="114560"/>
                  </a:lnTo>
                  <a:lnTo>
                    <a:pt x="17819" y="139873"/>
                  </a:lnTo>
                  <a:lnTo>
                    <a:pt x="18200" y="165921"/>
                  </a:lnTo>
                  <a:lnTo>
                    <a:pt x="18455" y="192458"/>
                  </a:lnTo>
                  <a:lnTo>
                    <a:pt x="18625" y="219322"/>
                  </a:lnTo>
                  <a:lnTo>
                    <a:pt x="18738" y="244993"/>
                  </a:lnTo>
                  <a:lnTo>
                    <a:pt x="18813" y="269867"/>
                  </a:lnTo>
                  <a:lnTo>
                    <a:pt x="18897" y="313969"/>
                  </a:lnTo>
                  <a:lnTo>
                    <a:pt x="18238" y="355102"/>
                  </a:lnTo>
                  <a:lnTo>
                    <a:pt x="15584" y="365962"/>
                  </a:lnTo>
                  <a:lnTo>
                    <a:pt x="13889" y="366036"/>
                  </a:lnTo>
                  <a:lnTo>
                    <a:pt x="10123" y="358592"/>
                  </a:lnTo>
                  <a:lnTo>
                    <a:pt x="6321" y="311244"/>
                  </a:lnTo>
                  <a:lnTo>
                    <a:pt x="2126" y="270334"/>
                  </a:lnTo>
                  <a:lnTo>
                    <a:pt x="43" y="224383"/>
                  </a:lnTo>
                  <a:lnTo>
                    <a:pt x="0" y="221555"/>
                  </a:lnTo>
                  <a:lnTo>
                    <a:pt x="1383" y="219670"/>
                  </a:lnTo>
                  <a:lnTo>
                    <a:pt x="6681" y="217576"/>
                  </a:lnTo>
                  <a:lnTo>
                    <a:pt x="50817" y="209305"/>
                  </a:lnTo>
                  <a:lnTo>
                    <a:pt x="81005" y="191525"/>
                  </a:lnTo>
                  <a:lnTo>
                    <a:pt x="112292" y="158270"/>
                  </a:lnTo>
                  <a:lnTo>
                    <a:pt x="131469" y="127492"/>
                  </a:lnTo>
                  <a:lnTo>
                    <a:pt x="154369" y="80109"/>
                  </a:lnTo>
                  <a:lnTo>
                    <a:pt x="171378" y="32914"/>
                  </a:lnTo>
                  <a:lnTo>
                    <a:pt x="176462" y="17398"/>
                  </a:lnTo>
                  <a:lnTo>
                    <a:pt x="176879" y="17243"/>
                  </a:lnTo>
                  <a:lnTo>
                    <a:pt x="177157" y="17846"/>
                  </a:lnTo>
                  <a:lnTo>
                    <a:pt x="178309" y="55710"/>
                  </a:lnTo>
                  <a:lnTo>
                    <a:pt x="181036" y="87555"/>
                  </a:lnTo>
                  <a:lnTo>
                    <a:pt x="182718" y="124756"/>
                  </a:lnTo>
                  <a:lnTo>
                    <a:pt x="184171" y="165514"/>
                  </a:lnTo>
                  <a:lnTo>
                    <a:pt x="187169" y="209499"/>
                  </a:lnTo>
                  <a:lnTo>
                    <a:pt x="187090" y="251155"/>
                  </a:lnTo>
                  <a:lnTo>
                    <a:pt x="186114" y="288719"/>
                  </a:lnTo>
                  <a:lnTo>
                    <a:pt x="190414" y="349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2" name="SMARTInkShape-Group1147"/>
          <p:cNvGrpSpPr/>
          <p:nvPr/>
        </p:nvGrpSpPr>
        <p:grpSpPr>
          <a:xfrm>
            <a:off x="4254500" y="742950"/>
            <a:ext cx="266701" cy="317501"/>
            <a:chOff x="4254500" y="742950"/>
            <a:chExt cx="266701" cy="317501"/>
          </a:xfrm>
        </p:grpSpPr>
        <p:sp>
          <p:nvSpPr>
            <p:cNvPr id="550" name="SMARTInkShape-5384"/>
            <p:cNvSpPr/>
            <p:nvPr>
              <p:custDataLst>
                <p:tags r:id="rId212"/>
              </p:custDataLst>
            </p:nvPr>
          </p:nvSpPr>
          <p:spPr>
            <a:xfrm>
              <a:off x="4254500" y="762000"/>
              <a:ext cx="266701" cy="260351"/>
            </a:xfrm>
            <a:custGeom>
              <a:avLst/>
              <a:gdLst/>
              <a:ahLst/>
              <a:cxnLst/>
              <a:rect l="0" t="0" r="0" b="0"/>
              <a:pathLst>
                <a:path w="266701" h="260351">
                  <a:moveTo>
                    <a:pt x="0" y="0"/>
                  </a:moveTo>
                  <a:lnTo>
                    <a:pt x="0" y="0"/>
                  </a:lnTo>
                  <a:lnTo>
                    <a:pt x="3371" y="6742"/>
                  </a:lnTo>
                  <a:lnTo>
                    <a:pt x="42995" y="38282"/>
                  </a:lnTo>
                  <a:lnTo>
                    <a:pt x="76259" y="60759"/>
                  </a:lnTo>
                  <a:lnTo>
                    <a:pt x="116913" y="87211"/>
                  </a:lnTo>
                  <a:lnTo>
                    <a:pt x="158971" y="117312"/>
                  </a:lnTo>
                  <a:lnTo>
                    <a:pt x="197654" y="148800"/>
                  </a:lnTo>
                  <a:lnTo>
                    <a:pt x="237148" y="193588"/>
                  </a:lnTo>
                  <a:lnTo>
                    <a:pt x="260444" y="239480"/>
                  </a:lnTo>
                  <a:lnTo>
                    <a:pt x="266700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1" name="SMARTInkShape-5385"/>
            <p:cNvSpPr/>
            <p:nvPr>
              <p:custDataLst>
                <p:tags r:id="rId213"/>
              </p:custDataLst>
            </p:nvPr>
          </p:nvSpPr>
          <p:spPr>
            <a:xfrm>
              <a:off x="4361068" y="742950"/>
              <a:ext cx="141083" cy="317501"/>
            </a:xfrm>
            <a:custGeom>
              <a:avLst/>
              <a:gdLst/>
              <a:ahLst/>
              <a:cxnLst/>
              <a:rect l="0" t="0" r="0" b="0"/>
              <a:pathLst>
                <a:path w="141083" h="317501">
                  <a:moveTo>
                    <a:pt x="141082" y="0"/>
                  </a:moveTo>
                  <a:lnTo>
                    <a:pt x="141082" y="0"/>
                  </a:lnTo>
                  <a:lnTo>
                    <a:pt x="129532" y="7186"/>
                  </a:lnTo>
                  <a:lnTo>
                    <a:pt x="99655" y="41114"/>
                  </a:lnTo>
                  <a:lnTo>
                    <a:pt x="80336" y="71189"/>
                  </a:lnTo>
                  <a:lnTo>
                    <a:pt x="59991" y="108075"/>
                  </a:lnTo>
                  <a:lnTo>
                    <a:pt x="42953" y="147987"/>
                  </a:lnTo>
                  <a:lnTo>
                    <a:pt x="28325" y="188539"/>
                  </a:lnTo>
                  <a:lnTo>
                    <a:pt x="14767" y="227728"/>
                  </a:lnTo>
                  <a:lnTo>
                    <a:pt x="5449" y="260668"/>
                  </a:lnTo>
                  <a:lnTo>
                    <a:pt x="0" y="295487"/>
                  </a:lnTo>
                  <a:lnTo>
                    <a:pt x="1382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7" name="SMARTInkShape-Group1148"/>
          <p:cNvGrpSpPr/>
          <p:nvPr/>
        </p:nvGrpSpPr>
        <p:grpSpPr>
          <a:xfrm>
            <a:off x="4950605" y="732942"/>
            <a:ext cx="648690" cy="321159"/>
            <a:chOff x="4950605" y="732942"/>
            <a:chExt cx="648690" cy="321159"/>
          </a:xfrm>
        </p:grpSpPr>
        <p:sp>
          <p:nvSpPr>
            <p:cNvPr id="553" name="SMARTInkShape-5386"/>
            <p:cNvSpPr/>
            <p:nvPr>
              <p:custDataLst>
                <p:tags r:id="rId208"/>
              </p:custDataLst>
            </p:nvPr>
          </p:nvSpPr>
          <p:spPr>
            <a:xfrm>
              <a:off x="5076342" y="752279"/>
              <a:ext cx="16359" cy="257372"/>
            </a:xfrm>
            <a:custGeom>
              <a:avLst/>
              <a:gdLst/>
              <a:ahLst/>
              <a:cxnLst/>
              <a:rect l="0" t="0" r="0" b="0"/>
              <a:pathLst>
                <a:path w="16359" h="257372">
                  <a:moveTo>
                    <a:pt x="3658" y="3371"/>
                  </a:moveTo>
                  <a:lnTo>
                    <a:pt x="3658" y="3371"/>
                  </a:lnTo>
                  <a:lnTo>
                    <a:pt x="287" y="0"/>
                  </a:lnTo>
                  <a:lnTo>
                    <a:pt x="0" y="418"/>
                  </a:lnTo>
                  <a:lnTo>
                    <a:pt x="2261" y="9865"/>
                  </a:lnTo>
                  <a:lnTo>
                    <a:pt x="5263" y="51116"/>
                  </a:lnTo>
                  <a:lnTo>
                    <a:pt x="7898" y="84563"/>
                  </a:lnTo>
                  <a:lnTo>
                    <a:pt x="9070" y="122947"/>
                  </a:lnTo>
                  <a:lnTo>
                    <a:pt x="9592" y="161644"/>
                  </a:lnTo>
                  <a:lnTo>
                    <a:pt x="10528" y="197892"/>
                  </a:lnTo>
                  <a:lnTo>
                    <a:pt x="16358" y="257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4" name="SMARTInkShape-5387"/>
            <p:cNvSpPr/>
            <p:nvPr>
              <p:custDataLst>
                <p:tags r:id="rId209"/>
              </p:custDataLst>
            </p:nvPr>
          </p:nvSpPr>
          <p:spPr>
            <a:xfrm>
              <a:off x="4950605" y="1016000"/>
              <a:ext cx="269096" cy="30457"/>
            </a:xfrm>
            <a:custGeom>
              <a:avLst/>
              <a:gdLst/>
              <a:ahLst/>
              <a:cxnLst/>
              <a:rect l="0" t="0" r="0" b="0"/>
              <a:pathLst>
                <a:path w="269096" h="30457">
                  <a:moveTo>
                    <a:pt x="46845" y="25400"/>
                  </a:moveTo>
                  <a:lnTo>
                    <a:pt x="46845" y="25400"/>
                  </a:lnTo>
                  <a:lnTo>
                    <a:pt x="4945" y="26106"/>
                  </a:lnTo>
                  <a:lnTo>
                    <a:pt x="1979" y="27281"/>
                  </a:lnTo>
                  <a:lnTo>
                    <a:pt x="0" y="28771"/>
                  </a:lnTo>
                  <a:lnTo>
                    <a:pt x="1504" y="29764"/>
                  </a:lnTo>
                  <a:lnTo>
                    <a:pt x="21338" y="30456"/>
                  </a:lnTo>
                  <a:lnTo>
                    <a:pt x="51971" y="28117"/>
                  </a:lnTo>
                  <a:lnTo>
                    <a:pt x="90986" y="22845"/>
                  </a:lnTo>
                  <a:lnTo>
                    <a:pt x="133492" y="16503"/>
                  </a:lnTo>
                  <a:lnTo>
                    <a:pt x="175901" y="11333"/>
                  </a:lnTo>
                  <a:lnTo>
                    <a:pt x="214505" y="6683"/>
                  </a:lnTo>
                  <a:lnTo>
                    <a:pt x="26909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5" name="SMARTInkShape-5388"/>
            <p:cNvSpPr/>
            <p:nvPr>
              <p:custDataLst>
                <p:tags r:id="rId210"/>
              </p:custDataLst>
            </p:nvPr>
          </p:nvSpPr>
          <p:spPr>
            <a:xfrm>
              <a:off x="5378450" y="732942"/>
              <a:ext cx="133351" cy="156059"/>
            </a:xfrm>
            <a:custGeom>
              <a:avLst/>
              <a:gdLst/>
              <a:ahLst/>
              <a:cxnLst/>
              <a:rect l="0" t="0" r="0" b="0"/>
              <a:pathLst>
                <a:path w="133351" h="156059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0" y="1562"/>
                  </a:lnTo>
                  <a:lnTo>
                    <a:pt x="43338" y="41112"/>
                  </a:lnTo>
                  <a:lnTo>
                    <a:pt x="88054" y="87335"/>
                  </a:lnTo>
                  <a:lnTo>
                    <a:pt x="120953" y="133859"/>
                  </a:lnTo>
                  <a:lnTo>
                    <a:pt x="133350" y="1560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6" name="SMARTInkShape-5389"/>
            <p:cNvSpPr/>
            <p:nvPr>
              <p:custDataLst>
                <p:tags r:id="rId211"/>
              </p:custDataLst>
            </p:nvPr>
          </p:nvSpPr>
          <p:spPr>
            <a:xfrm>
              <a:off x="5494618" y="760105"/>
              <a:ext cx="104677" cy="293996"/>
            </a:xfrm>
            <a:custGeom>
              <a:avLst/>
              <a:gdLst/>
              <a:ahLst/>
              <a:cxnLst/>
              <a:rect l="0" t="0" r="0" b="0"/>
              <a:pathLst>
                <a:path w="104677" h="293996">
                  <a:moveTo>
                    <a:pt x="87032" y="39995"/>
                  </a:moveTo>
                  <a:lnTo>
                    <a:pt x="87032" y="39995"/>
                  </a:lnTo>
                  <a:lnTo>
                    <a:pt x="103972" y="4231"/>
                  </a:lnTo>
                  <a:lnTo>
                    <a:pt x="104676" y="1336"/>
                  </a:lnTo>
                  <a:lnTo>
                    <a:pt x="104439" y="111"/>
                  </a:lnTo>
                  <a:lnTo>
                    <a:pt x="103576" y="0"/>
                  </a:lnTo>
                  <a:lnTo>
                    <a:pt x="62319" y="24189"/>
                  </a:lnTo>
                  <a:lnTo>
                    <a:pt x="24597" y="53122"/>
                  </a:lnTo>
                  <a:lnTo>
                    <a:pt x="11540" y="71872"/>
                  </a:lnTo>
                  <a:lnTo>
                    <a:pt x="6573" y="94203"/>
                  </a:lnTo>
                  <a:lnTo>
                    <a:pt x="5601" y="132103"/>
                  </a:lnTo>
                  <a:lnTo>
                    <a:pt x="9589" y="175442"/>
                  </a:lnTo>
                  <a:lnTo>
                    <a:pt x="10587" y="221188"/>
                  </a:lnTo>
                  <a:lnTo>
                    <a:pt x="748" y="266045"/>
                  </a:lnTo>
                  <a:lnTo>
                    <a:pt x="0" y="278751"/>
                  </a:lnTo>
                  <a:lnTo>
                    <a:pt x="4482" y="2939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0" name="SMARTInkShape-Group1149"/>
          <p:cNvGrpSpPr/>
          <p:nvPr/>
        </p:nvGrpSpPr>
        <p:grpSpPr>
          <a:xfrm>
            <a:off x="6680198" y="939800"/>
            <a:ext cx="238719" cy="177801"/>
            <a:chOff x="6680198" y="939800"/>
            <a:chExt cx="238719" cy="177801"/>
          </a:xfrm>
        </p:grpSpPr>
        <p:sp>
          <p:nvSpPr>
            <p:cNvPr id="558" name="SMARTInkShape-5390"/>
            <p:cNvSpPr/>
            <p:nvPr>
              <p:custDataLst>
                <p:tags r:id="rId206"/>
              </p:custDataLst>
            </p:nvPr>
          </p:nvSpPr>
          <p:spPr>
            <a:xfrm>
              <a:off x="6680198" y="939800"/>
              <a:ext cx="146053" cy="129098"/>
            </a:xfrm>
            <a:custGeom>
              <a:avLst/>
              <a:gdLst/>
              <a:ahLst/>
              <a:cxnLst/>
              <a:rect l="0" t="0" r="0" b="0"/>
              <a:pathLst>
                <a:path w="146053" h="129098">
                  <a:moveTo>
                    <a:pt x="2" y="19050"/>
                  </a:moveTo>
                  <a:lnTo>
                    <a:pt x="2" y="19050"/>
                  </a:lnTo>
                  <a:lnTo>
                    <a:pt x="0" y="15679"/>
                  </a:lnTo>
                  <a:lnTo>
                    <a:pt x="1413" y="16097"/>
                  </a:lnTo>
                  <a:lnTo>
                    <a:pt x="6743" y="20325"/>
                  </a:lnTo>
                  <a:lnTo>
                    <a:pt x="21663" y="46087"/>
                  </a:lnTo>
                  <a:lnTo>
                    <a:pt x="38200" y="86715"/>
                  </a:lnTo>
                  <a:lnTo>
                    <a:pt x="55054" y="118964"/>
                  </a:lnTo>
                  <a:lnTo>
                    <a:pt x="63511" y="126956"/>
                  </a:lnTo>
                  <a:lnTo>
                    <a:pt x="67741" y="129087"/>
                  </a:lnTo>
                  <a:lnTo>
                    <a:pt x="71971" y="129097"/>
                  </a:lnTo>
                  <a:lnTo>
                    <a:pt x="80436" y="125345"/>
                  </a:lnTo>
                  <a:lnTo>
                    <a:pt x="93135" y="101815"/>
                  </a:lnTo>
                  <a:lnTo>
                    <a:pt x="110069" y="56644"/>
                  </a:lnTo>
                  <a:lnTo>
                    <a:pt x="127002" y="18663"/>
                  </a:lnTo>
                  <a:lnTo>
                    <a:pt x="134763" y="8294"/>
                  </a:lnTo>
                  <a:lnTo>
                    <a:pt x="1460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9" name="SMARTInkShape-5391"/>
            <p:cNvSpPr/>
            <p:nvPr>
              <p:custDataLst>
                <p:tags r:id="rId207"/>
              </p:custDataLst>
            </p:nvPr>
          </p:nvSpPr>
          <p:spPr>
            <a:xfrm>
              <a:off x="6838950" y="949864"/>
              <a:ext cx="79967" cy="167737"/>
            </a:xfrm>
            <a:custGeom>
              <a:avLst/>
              <a:gdLst/>
              <a:ahLst/>
              <a:cxnLst/>
              <a:rect l="0" t="0" r="0" b="0"/>
              <a:pathLst>
                <a:path w="79967" h="167737">
                  <a:moveTo>
                    <a:pt x="57150" y="15336"/>
                  </a:moveTo>
                  <a:lnTo>
                    <a:pt x="57150" y="15336"/>
                  </a:lnTo>
                  <a:lnTo>
                    <a:pt x="60520" y="15336"/>
                  </a:lnTo>
                  <a:lnTo>
                    <a:pt x="61513" y="14630"/>
                  </a:lnTo>
                  <a:lnTo>
                    <a:pt x="62175" y="13455"/>
                  </a:lnTo>
                  <a:lnTo>
                    <a:pt x="63238" y="6498"/>
                  </a:lnTo>
                  <a:lnTo>
                    <a:pt x="61914" y="4505"/>
                  </a:lnTo>
                  <a:lnTo>
                    <a:pt x="56680" y="409"/>
                  </a:lnTo>
                  <a:lnTo>
                    <a:pt x="47769" y="0"/>
                  </a:lnTo>
                  <a:lnTo>
                    <a:pt x="42430" y="879"/>
                  </a:lnTo>
                  <a:lnTo>
                    <a:pt x="32733" y="9381"/>
                  </a:lnTo>
                  <a:lnTo>
                    <a:pt x="25131" y="21861"/>
                  </a:lnTo>
                  <a:lnTo>
                    <a:pt x="21752" y="34464"/>
                  </a:lnTo>
                  <a:lnTo>
                    <a:pt x="22968" y="40082"/>
                  </a:lnTo>
                  <a:lnTo>
                    <a:pt x="29963" y="50088"/>
                  </a:lnTo>
                  <a:lnTo>
                    <a:pt x="55869" y="70442"/>
                  </a:lnTo>
                  <a:lnTo>
                    <a:pt x="65047" y="77222"/>
                  </a:lnTo>
                  <a:lnTo>
                    <a:pt x="73830" y="87291"/>
                  </a:lnTo>
                  <a:lnTo>
                    <a:pt x="78674" y="100703"/>
                  </a:lnTo>
                  <a:lnTo>
                    <a:pt x="79966" y="108231"/>
                  </a:lnTo>
                  <a:lnTo>
                    <a:pt x="78711" y="115366"/>
                  </a:lnTo>
                  <a:lnTo>
                    <a:pt x="71672" y="128938"/>
                  </a:lnTo>
                  <a:lnTo>
                    <a:pt x="45695" y="148479"/>
                  </a:lnTo>
                  <a:lnTo>
                    <a:pt x="0" y="1677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5" name="SMARTInkShape-Group1150"/>
          <p:cNvGrpSpPr/>
          <p:nvPr/>
        </p:nvGrpSpPr>
        <p:grpSpPr>
          <a:xfrm>
            <a:off x="7880350" y="864123"/>
            <a:ext cx="457201" cy="266178"/>
            <a:chOff x="7880350" y="864123"/>
            <a:chExt cx="457201" cy="266178"/>
          </a:xfrm>
        </p:grpSpPr>
        <p:sp>
          <p:nvSpPr>
            <p:cNvPr id="561" name="SMARTInkShape-5392"/>
            <p:cNvSpPr/>
            <p:nvPr>
              <p:custDataLst>
                <p:tags r:id="rId202"/>
              </p:custDataLst>
            </p:nvPr>
          </p:nvSpPr>
          <p:spPr>
            <a:xfrm>
              <a:off x="8332082" y="1073150"/>
              <a:ext cx="5469" cy="12701"/>
            </a:xfrm>
            <a:custGeom>
              <a:avLst/>
              <a:gdLst/>
              <a:ahLst/>
              <a:cxnLst/>
              <a:rect l="0" t="0" r="0" b="0"/>
              <a:pathLst>
                <a:path w="5469" h="12701">
                  <a:moveTo>
                    <a:pt x="5468" y="0"/>
                  </a:moveTo>
                  <a:lnTo>
                    <a:pt x="5468" y="0"/>
                  </a:lnTo>
                  <a:lnTo>
                    <a:pt x="2097" y="3371"/>
                  </a:lnTo>
                  <a:lnTo>
                    <a:pt x="442" y="6908"/>
                  </a:lnTo>
                  <a:lnTo>
                    <a:pt x="0" y="8838"/>
                  </a:lnTo>
                  <a:lnTo>
                    <a:pt x="412" y="10126"/>
                  </a:lnTo>
                  <a:lnTo>
                    <a:pt x="1391" y="10984"/>
                  </a:lnTo>
                  <a:lnTo>
                    <a:pt x="5468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2" name="SMARTInkShape-5393"/>
            <p:cNvSpPr/>
            <p:nvPr>
              <p:custDataLst>
                <p:tags r:id="rId203"/>
              </p:custDataLst>
            </p:nvPr>
          </p:nvSpPr>
          <p:spPr>
            <a:xfrm>
              <a:off x="8293100" y="9525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0"/>
                  </a:moveTo>
                  <a:lnTo>
                    <a:pt x="6350" y="0"/>
                  </a:lnTo>
                  <a:lnTo>
                    <a:pt x="2979" y="0"/>
                  </a:lnTo>
                  <a:lnTo>
                    <a:pt x="1986" y="705"/>
                  </a:lnTo>
                  <a:lnTo>
                    <a:pt x="1324" y="1881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3" name="SMARTInkShape-5394"/>
            <p:cNvSpPr/>
            <p:nvPr>
              <p:custDataLst>
                <p:tags r:id="rId204"/>
              </p:custDataLst>
            </p:nvPr>
          </p:nvSpPr>
          <p:spPr>
            <a:xfrm>
              <a:off x="7880350" y="864123"/>
              <a:ext cx="157829" cy="247128"/>
            </a:xfrm>
            <a:custGeom>
              <a:avLst/>
              <a:gdLst/>
              <a:ahLst/>
              <a:cxnLst/>
              <a:rect l="0" t="0" r="0" b="0"/>
              <a:pathLst>
                <a:path w="157829" h="247128">
                  <a:moveTo>
                    <a:pt x="0" y="12177"/>
                  </a:moveTo>
                  <a:lnTo>
                    <a:pt x="0" y="12177"/>
                  </a:lnTo>
                  <a:lnTo>
                    <a:pt x="3370" y="5435"/>
                  </a:lnTo>
                  <a:lnTo>
                    <a:pt x="5069" y="3449"/>
                  </a:lnTo>
                  <a:lnTo>
                    <a:pt x="11556" y="0"/>
                  </a:lnTo>
                  <a:lnTo>
                    <a:pt x="17576" y="46635"/>
                  </a:lnTo>
                  <a:lnTo>
                    <a:pt x="18393" y="79703"/>
                  </a:lnTo>
                  <a:lnTo>
                    <a:pt x="18759" y="115566"/>
                  </a:lnTo>
                  <a:lnTo>
                    <a:pt x="17038" y="152672"/>
                  </a:lnTo>
                  <a:lnTo>
                    <a:pt x="13985" y="199855"/>
                  </a:lnTo>
                  <a:lnTo>
                    <a:pt x="12812" y="234536"/>
                  </a:lnTo>
                  <a:lnTo>
                    <a:pt x="12776" y="234500"/>
                  </a:lnTo>
                  <a:lnTo>
                    <a:pt x="3987" y="208388"/>
                  </a:lnTo>
                  <a:lnTo>
                    <a:pt x="2592" y="177323"/>
                  </a:lnTo>
                  <a:lnTo>
                    <a:pt x="7266" y="161070"/>
                  </a:lnTo>
                  <a:lnTo>
                    <a:pt x="15930" y="148672"/>
                  </a:lnTo>
                  <a:lnTo>
                    <a:pt x="36147" y="129844"/>
                  </a:lnTo>
                  <a:lnTo>
                    <a:pt x="81482" y="113850"/>
                  </a:lnTo>
                  <a:lnTo>
                    <a:pt x="94776" y="108165"/>
                  </a:lnTo>
                  <a:lnTo>
                    <a:pt x="126938" y="81288"/>
                  </a:lnTo>
                  <a:lnTo>
                    <a:pt x="139289" y="62758"/>
                  </a:lnTo>
                  <a:lnTo>
                    <a:pt x="150185" y="34961"/>
                  </a:lnTo>
                  <a:lnTo>
                    <a:pt x="151962" y="26869"/>
                  </a:lnTo>
                  <a:lnTo>
                    <a:pt x="152813" y="27616"/>
                  </a:lnTo>
                  <a:lnTo>
                    <a:pt x="155641" y="32209"/>
                  </a:lnTo>
                  <a:lnTo>
                    <a:pt x="157828" y="52841"/>
                  </a:lnTo>
                  <a:lnTo>
                    <a:pt x="155106" y="88039"/>
                  </a:lnTo>
                  <a:lnTo>
                    <a:pt x="153202" y="126377"/>
                  </a:lnTo>
                  <a:lnTo>
                    <a:pt x="145895" y="164547"/>
                  </a:lnTo>
                  <a:lnTo>
                    <a:pt x="140923" y="208890"/>
                  </a:lnTo>
                  <a:lnTo>
                    <a:pt x="139700" y="2471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4" name="SMARTInkShape-5395"/>
            <p:cNvSpPr/>
            <p:nvPr>
              <p:custDataLst>
                <p:tags r:id="rId205"/>
              </p:custDataLst>
            </p:nvPr>
          </p:nvSpPr>
          <p:spPr>
            <a:xfrm>
              <a:off x="8096250" y="1073150"/>
              <a:ext cx="12701" cy="57151"/>
            </a:xfrm>
            <a:custGeom>
              <a:avLst/>
              <a:gdLst/>
              <a:ahLst/>
              <a:cxnLst/>
              <a:rect l="0" t="0" r="0" b="0"/>
              <a:pathLst>
                <a:path w="12701" h="57151">
                  <a:moveTo>
                    <a:pt x="0" y="0"/>
                  </a:moveTo>
                  <a:lnTo>
                    <a:pt x="0" y="0"/>
                  </a:lnTo>
                  <a:lnTo>
                    <a:pt x="5467" y="0"/>
                  </a:lnTo>
                  <a:lnTo>
                    <a:pt x="11795" y="44780"/>
                  </a:lnTo>
                  <a:lnTo>
                    <a:pt x="1270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8" name="SMARTInkShape-Group1151"/>
          <p:cNvGrpSpPr/>
          <p:nvPr/>
        </p:nvGrpSpPr>
        <p:grpSpPr>
          <a:xfrm>
            <a:off x="8763883" y="905568"/>
            <a:ext cx="253118" cy="281883"/>
            <a:chOff x="8763883" y="905568"/>
            <a:chExt cx="253118" cy="281883"/>
          </a:xfrm>
        </p:grpSpPr>
        <p:sp>
          <p:nvSpPr>
            <p:cNvPr id="566" name="SMARTInkShape-5396"/>
            <p:cNvSpPr/>
            <p:nvPr>
              <p:custDataLst>
                <p:tags r:id="rId200"/>
              </p:custDataLst>
            </p:nvPr>
          </p:nvSpPr>
          <p:spPr>
            <a:xfrm>
              <a:off x="8763883" y="933450"/>
              <a:ext cx="253118" cy="215901"/>
            </a:xfrm>
            <a:custGeom>
              <a:avLst/>
              <a:gdLst/>
              <a:ahLst/>
              <a:cxnLst/>
              <a:rect l="0" t="0" r="0" b="0"/>
              <a:pathLst>
                <a:path w="253118" h="21590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46223" y="32324"/>
                  </a:lnTo>
                  <a:lnTo>
                    <a:pt x="92566" y="67433"/>
                  </a:lnTo>
                  <a:lnTo>
                    <a:pt x="128843" y="94176"/>
                  </a:lnTo>
                  <a:lnTo>
                    <a:pt x="168487" y="120173"/>
                  </a:lnTo>
                  <a:lnTo>
                    <a:pt x="210245" y="158609"/>
                  </a:lnTo>
                  <a:lnTo>
                    <a:pt x="242453" y="193608"/>
                  </a:lnTo>
                  <a:lnTo>
                    <a:pt x="253117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7" name="SMARTInkShape-5397"/>
            <p:cNvSpPr/>
            <p:nvPr>
              <p:custDataLst>
                <p:tags r:id="rId201"/>
              </p:custDataLst>
            </p:nvPr>
          </p:nvSpPr>
          <p:spPr>
            <a:xfrm>
              <a:off x="8858250" y="905568"/>
              <a:ext cx="139701" cy="281883"/>
            </a:xfrm>
            <a:custGeom>
              <a:avLst/>
              <a:gdLst/>
              <a:ahLst/>
              <a:cxnLst/>
              <a:rect l="0" t="0" r="0" b="0"/>
              <a:pathLst>
                <a:path w="139701" h="281883">
                  <a:moveTo>
                    <a:pt x="139700" y="15182"/>
                  </a:moveTo>
                  <a:lnTo>
                    <a:pt x="139700" y="15182"/>
                  </a:lnTo>
                  <a:lnTo>
                    <a:pt x="139700" y="8440"/>
                  </a:lnTo>
                  <a:lnTo>
                    <a:pt x="137819" y="3248"/>
                  </a:lnTo>
                  <a:lnTo>
                    <a:pt x="136329" y="876"/>
                  </a:lnTo>
                  <a:lnTo>
                    <a:pt x="134631" y="0"/>
                  </a:lnTo>
                  <a:lnTo>
                    <a:pt x="132793" y="122"/>
                  </a:lnTo>
                  <a:lnTo>
                    <a:pt x="130861" y="909"/>
                  </a:lnTo>
                  <a:lnTo>
                    <a:pt x="116212" y="25977"/>
                  </a:lnTo>
                  <a:lnTo>
                    <a:pt x="94719" y="71062"/>
                  </a:lnTo>
                  <a:lnTo>
                    <a:pt x="76198" y="106340"/>
                  </a:lnTo>
                  <a:lnTo>
                    <a:pt x="58090" y="145067"/>
                  </a:lnTo>
                  <a:lnTo>
                    <a:pt x="40634" y="183681"/>
                  </a:lnTo>
                  <a:lnTo>
                    <a:pt x="23469" y="217306"/>
                  </a:lnTo>
                  <a:lnTo>
                    <a:pt x="8051" y="257261"/>
                  </a:lnTo>
                  <a:lnTo>
                    <a:pt x="0" y="2818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3" name="SMARTInkShape-Group1152"/>
          <p:cNvGrpSpPr/>
          <p:nvPr/>
        </p:nvGrpSpPr>
        <p:grpSpPr>
          <a:xfrm>
            <a:off x="9398976" y="952500"/>
            <a:ext cx="392725" cy="508001"/>
            <a:chOff x="9398976" y="952500"/>
            <a:chExt cx="392725" cy="508001"/>
          </a:xfrm>
        </p:grpSpPr>
        <p:sp>
          <p:nvSpPr>
            <p:cNvPr id="569" name="SMARTInkShape-5398"/>
            <p:cNvSpPr/>
            <p:nvPr>
              <p:custDataLst>
                <p:tags r:id="rId196"/>
              </p:custDataLst>
            </p:nvPr>
          </p:nvSpPr>
          <p:spPr>
            <a:xfrm>
              <a:off x="9531350" y="952500"/>
              <a:ext cx="260351" cy="508001"/>
            </a:xfrm>
            <a:custGeom>
              <a:avLst/>
              <a:gdLst/>
              <a:ahLst/>
              <a:cxnLst/>
              <a:rect l="0" t="0" r="0" b="0"/>
              <a:pathLst>
                <a:path w="260351" h="508001">
                  <a:moveTo>
                    <a:pt x="260350" y="0"/>
                  </a:moveTo>
                  <a:lnTo>
                    <a:pt x="260350" y="0"/>
                  </a:lnTo>
                  <a:lnTo>
                    <a:pt x="260350" y="3371"/>
                  </a:lnTo>
                  <a:lnTo>
                    <a:pt x="243731" y="38295"/>
                  </a:lnTo>
                  <a:lnTo>
                    <a:pt x="227092" y="69231"/>
                  </a:lnTo>
                  <a:lnTo>
                    <a:pt x="204177" y="111673"/>
                  </a:lnTo>
                  <a:lnTo>
                    <a:pt x="191151" y="135832"/>
                  </a:lnTo>
                  <a:lnTo>
                    <a:pt x="176823" y="161816"/>
                  </a:lnTo>
                  <a:lnTo>
                    <a:pt x="161625" y="189016"/>
                  </a:lnTo>
                  <a:lnTo>
                    <a:pt x="145849" y="217027"/>
                  </a:lnTo>
                  <a:lnTo>
                    <a:pt x="131101" y="244874"/>
                  </a:lnTo>
                  <a:lnTo>
                    <a:pt x="117032" y="272610"/>
                  </a:lnTo>
                  <a:lnTo>
                    <a:pt x="103422" y="300274"/>
                  </a:lnTo>
                  <a:lnTo>
                    <a:pt x="90113" y="327182"/>
                  </a:lnTo>
                  <a:lnTo>
                    <a:pt x="77009" y="353588"/>
                  </a:lnTo>
                  <a:lnTo>
                    <a:pt x="64039" y="379659"/>
                  </a:lnTo>
                  <a:lnTo>
                    <a:pt x="43984" y="423678"/>
                  </a:lnTo>
                  <a:lnTo>
                    <a:pt x="28015" y="459235"/>
                  </a:lnTo>
                  <a:lnTo>
                    <a:pt x="0" y="508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0" name="SMARTInkShape-5399"/>
            <p:cNvSpPr/>
            <p:nvPr>
              <p:custDataLst>
                <p:tags r:id="rId197"/>
              </p:custDataLst>
            </p:nvPr>
          </p:nvSpPr>
          <p:spPr>
            <a:xfrm>
              <a:off x="9398976" y="1225550"/>
              <a:ext cx="387245" cy="12623"/>
            </a:xfrm>
            <a:custGeom>
              <a:avLst/>
              <a:gdLst/>
              <a:ahLst/>
              <a:cxnLst/>
              <a:rect l="0" t="0" r="0" b="0"/>
              <a:pathLst>
                <a:path w="387245" h="12623">
                  <a:moveTo>
                    <a:pt x="43474" y="6350"/>
                  </a:moveTo>
                  <a:lnTo>
                    <a:pt x="43474" y="6350"/>
                  </a:lnTo>
                  <a:lnTo>
                    <a:pt x="0" y="6350"/>
                  </a:lnTo>
                  <a:lnTo>
                    <a:pt x="34572" y="10714"/>
                  </a:lnTo>
                  <a:lnTo>
                    <a:pt x="75736" y="11817"/>
                  </a:lnTo>
                  <a:lnTo>
                    <a:pt x="100260" y="12111"/>
                  </a:lnTo>
                  <a:lnTo>
                    <a:pt x="126487" y="12308"/>
                  </a:lnTo>
                  <a:lnTo>
                    <a:pt x="153849" y="12438"/>
                  </a:lnTo>
                  <a:lnTo>
                    <a:pt x="181262" y="12526"/>
                  </a:lnTo>
                  <a:lnTo>
                    <a:pt x="208713" y="12584"/>
                  </a:lnTo>
                  <a:lnTo>
                    <a:pt x="236182" y="12622"/>
                  </a:lnTo>
                  <a:lnTo>
                    <a:pt x="262962" y="11943"/>
                  </a:lnTo>
                  <a:lnTo>
                    <a:pt x="289283" y="10784"/>
                  </a:lnTo>
                  <a:lnTo>
                    <a:pt x="335462" y="7615"/>
                  </a:lnTo>
                  <a:lnTo>
                    <a:pt x="380577" y="1713"/>
                  </a:lnTo>
                  <a:lnTo>
                    <a:pt x="386620" y="761"/>
                  </a:lnTo>
                  <a:lnTo>
                    <a:pt x="387244" y="508"/>
                  </a:lnTo>
                  <a:lnTo>
                    <a:pt x="38637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SMARTInkShape-5400"/>
            <p:cNvSpPr/>
            <p:nvPr>
              <p:custDataLst>
                <p:tags r:id="rId198"/>
              </p:custDataLst>
            </p:nvPr>
          </p:nvSpPr>
          <p:spPr>
            <a:xfrm>
              <a:off x="9594850" y="958850"/>
              <a:ext cx="12701" cy="209551"/>
            </a:xfrm>
            <a:custGeom>
              <a:avLst/>
              <a:gdLst/>
              <a:ahLst/>
              <a:cxnLst/>
              <a:rect l="0" t="0" r="0" b="0"/>
              <a:pathLst>
                <a:path w="12701" h="209551">
                  <a:moveTo>
                    <a:pt x="12700" y="0"/>
                  </a:moveTo>
                  <a:lnTo>
                    <a:pt x="12700" y="0"/>
                  </a:lnTo>
                  <a:lnTo>
                    <a:pt x="9329" y="0"/>
                  </a:lnTo>
                  <a:lnTo>
                    <a:pt x="8337" y="705"/>
                  </a:lnTo>
                  <a:lnTo>
                    <a:pt x="7673" y="1881"/>
                  </a:lnTo>
                  <a:lnTo>
                    <a:pt x="7233" y="3371"/>
                  </a:lnTo>
                  <a:lnTo>
                    <a:pt x="10182" y="37590"/>
                  </a:lnTo>
                  <a:lnTo>
                    <a:pt x="7094" y="82007"/>
                  </a:lnTo>
                  <a:lnTo>
                    <a:pt x="3624" y="116881"/>
                  </a:lnTo>
                  <a:lnTo>
                    <a:pt x="1610" y="153547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2" name="SMARTInkShape-5401"/>
            <p:cNvSpPr/>
            <p:nvPr>
              <p:custDataLst>
                <p:tags r:id="rId199"/>
              </p:custDataLst>
            </p:nvPr>
          </p:nvSpPr>
          <p:spPr>
            <a:xfrm>
              <a:off x="9588500" y="1162933"/>
              <a:ext cx="22346" cy="145168"/>
            </a:xfrm>
            <a:custGeom>
              <a:avLst/>
              <a:gdLst/>
              <a:ahLst/>
              <a:cxnLst/>
              <a:rect l="0" t="0" r="0" b="0"/>
              <a:pathLst>
                <a:path w="22346" h="145168">
                  <a:moveTo>
                    <a:pt x="12700" y="5467"/>
                  </a:moveTo>
                  <a:lnTo>
                    <a:pt x="12700" y="5467"/>
                  </a:lnTo>
                  <a:lnTo>
                    <a:pt x="12700" y="2096"/>
                  </a:lnTo>
                  <a:lnTo>
                    <a:pt x="13405" y="1103"/>
                  </a:lnTo>
                  <a:lnTo>
                    <a:pt x="14581" y="441"/>
                  </a:lnTo>
                  <a:lnTo>
                    <a:pt x="16070" y="0"/>
                  </a:lnTo>
                  <a:lnTo>
                    <a:pt x="17063" y="411"/>
                  </a:lnTo>
                  <a:lnTo>
                    <a:pt x="17725" y="1391"/>
                  </a:lnTo>
                  <a:lnTo>
                    <a:pt x="22345" y="11970"/>
                  </a:lnTo>
                  <a:lnTo>
                    <a:pt x="21124" y="29815"/>
                  </a:lnTo>
                  <a:lnTo>
                    <a:pt x="14297" y="76293"/>
                  </a:lnTo>
                  <a:lnTo>
                    <a:pt x="9410" y="107356"/>
                  </a:lnTo>
                  <a:lnTo>
                    <a:pt x="0" y="145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7" name="SMARTInkShape-Group1153"/>
          <p:cNvGrpSpPr/>
          <p:nvPr/>
        </p:nvGrpSpPr>
        <p:grpSpPr>
          <a:xfrm>
            <a:off x="10061379" y="984250"/>
            <a:ext cx="225622" cy="311151"/>
            <a:chOff x="10061379" y="984250"/>
            <a:chExt cx="225622" cy="311151"/>
          </a:xfrm>
        </p:grpSpPr>
        <p:sp>
          <p:nvSpPr>
            <p:cNvPr id="574" name="SMARTInkShape-5402"/>
            <p:cNvSpPr/>
            <p:nvPr>
              <p:custDataLst>
                <p:tags r:id="rId193"/>
              </p:custDataLst>
            </p:nvPr>
          </p:nvSpPr>
          <p:spPr>
            <a:xfrm>
              <a:off x="10280650" y="12954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5" name="SMARTInkShape-5403"/>
            <p:cNvSpPr/>
            <p:nvPr>
              <p:custDataLst>
                <p:tags r:id="rId194"/>
              </p:custDataLst>
            </p:nvPr>
          </p:nvSpPr>
          <p:spPr>
            <a:xfrm>
              <a:off x="10061379" y="984250"/>
              <a:ext cx="143072" cy="165101"/>
            </a:xfrm>
            <a:custGeom>
              <a:avLst/>
              <a:gdLst/>
              <a:ahLst/>
              <a:cxnLst/>
              <a:rect l="0" t="0" r="0" b="0"/>
              <a:pathLst>
                <a:path w="143072" h="16510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417" y="706"/>
                  </a:lnTo>
                  <a:lnTo>
                    <a:pt x="4646" y="3371"/>
                  </a:lnTo>
                  <a:lnTo>
                    <a:pt x="37065" y="50280"/>
                  </a:lnTo>
                  <a:lnTo>
                    <a:pt x="79797" y="95696"/>
                  </a:lnTo>
                  <a:lnTo>
                    <a:pt x="113116" y="135607"/>
                  </a:lnTo>
                  <a:lnTo>
                    <a:pt x="129021" y="153774"/>
                  </a:lnTo>
                  <a:lnTo>
                    <a:pt x="143071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6" name="SMARTInkShape-5404"/>
            <p:cNvSpPr/>
            <p:nvPr>
              <p:custDataLst>
                <p:tags r:id="rId195"/>
              </p:custDataLst>
            </p:nvPr>
          </p:nvSpPr>
          <p:spPr>
            <a:xfrm>
              <a:off x="10176318" y="1016523"/>
              <a:ext cx="104333" cy="253478"/>
            </a:xfrm>
            <a:custGeom>
              <a:avLst/>
              <a:gdLst/>
              <a:ahLst/>
              <a:cxnLst/>
              <a:rect l="0" t="0" r="0" b="0"/>
              <a:pathLst>
                <a:path w="104333" h="253478">
                  <a:moveTo>
                    <a:pt x="104332" y="12177"/>
                  </a:moveTo>
                  <a:lnTo>
                    <a:pt x="104332" y="12177"/>
                  </a:lnTo>
                  <a:lnTo>
                    <a:pt x="104332" y="5435"/>
                  </a:lnTo>
                  <a:lnTo>
                    <a:pt x="102920" y="3449"/>
                  </a:lnTo>
                  <a:lnTo>
                    <a:pt x="100569" y="2125"/>
                  </a:lnTo>
                  <a:lnTo>
                    <a:pt x="86656" y="0"/>
                  </a:lnTo>
                  <a:lnTo>
                    <a:pt x="71108" y="6374"/>
                  </a:lnTo>
                  <a:lnTo>
                    <a:pt x="61108" y="19005"/>
                  </a:lnTo>
                  <a:lnTo>
                    <a:pt x="39819" y="62601"/>
                  </a:lnTo>
                  <a:lnTo>
                    <a:pt x="24854" y="104337"/>
                  </a:lnTo>
                  <a:lnTo>
                    <a:pt x="14853" y="147982"/>
                  </a:lnTo>
                  <a:lnTo>
                    <a:pt x="5153" y="195427"/>
                  </a:lnTo>
                  <a:lnTo>
                    <a:pt x="0" y="219579"/>
                  </a:lnTo>
                  <a:lnTo>
                    <a:pt x="2732" y="2534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2" name="SMARTInkShape-Group1154"/>
          <p:cNvGrpSpPr/>
          <p:nvPr/>
        </p:nvGrpSpPr>
        <p:grpSpPr>
          <a:xfrm>
            <a:off x="2343349" y="1816983"/>
            <a:ext cx="261001" cy="272168"/>
            <a:chOff x="2343349" y="1816983"/>
            <a:chExt cx="261001" cy="272168"/>
          </a:xfrm>
        </p:grpSpPr>
        <p:sp>
          <p:nvSpPr>
            <p:cNvPr id="578" name="SMARTInkShape-5405"/>
            <p:cNvSpPr/>
            <p:nvPr>
              <p:custDataLst>
                <p:tags r:id="rId189"/>
              </p:custDataLst>
            </p:nvPr>
          </p:nvSpPr>
          <p:spPr>
            <a:xfrm>
              <a:off x="2343349" y="1880483"/>
              <a:ext cx="133152" cy="208668"/>
            </a:xfrm>
            <a:custGeom>
              <a:avLst/>
              <a:gdLst/>
              <a:ahLst/>
              <a:cxnLst/>
              <a:rect l="0" t="0" r="0" b="0"/>
              <a:pathLst>
                <a:path w="133152" h="208668">
                  <a:moveTo>
                    <a:pt x="69651" y="5467"/>
                  </a:moveTo>
                  <a:lnTo>
                    <a:pt x="69651" y="5467"/>
                  </a:lnTo>
                  <a:lnTo>
                    <a:pt x="59512" y="1103"/>
                  </a:lnTo>
                  <a:lnTo>
                    <a:pt x="51974" y="0"/>
                  </a:lnTo>
                  <a:lnTo>
                    <a:pt x="45802" y="1391"/>
                  </a:lnTo>
                  <a:lnTo>
                    <a:pt x="39296" y="5772"/>
                  </a:lnTo>
                  <a:lnTo>
                    <a:pt x="17872" y="29595"/>
                  </a:lnTo>
                  <a:lnTo>
                    <a:pt x="7127" y="50057"/>
                  </a:lnTo>
                  <a:lnTo>
                    <a:pt x="0" y="77966"/>
                  </a:lnTo>
                  <a:lnTo>
                    <a:pt x="2133" y="118670"/>
                  </a:lnTo>
                  <a:lnTo>
                    <a:pt x="13773" y="142798"/>
                  </a:lnTo>
                  <a:lnTo>
                    <a:pt x="31411" y="163870"/>
                  </a:lnTo>
                  <a:lnTo>
                    <a:pt x="53361" y="180290"/>
                  </a:lnTo>
                  <a:lnTo>
                    <a:pt x="99632" y="198064"/>
                  </a:lnTo>
                  <a:lnTo>
                    <a:pt x="133151" y="208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9" name="SMARTInkShape-5406"/>
            <p:cNvSpPr/>
            <p:nvPr>
              <p:custDataLst>
                <p:tags r:id="rId190"/>
              </p:custDataLst>
            </p:nvPr>
          </p:nvSpPr>
          <p:spPr>
            <a:xfrm>
              <a:off x="2514600" y="1856892"/>
              <a:ext cx="89750" cy="225909"/>
            </a:xfrm>
            <a:custGeom>
              <a:avLst/>
              <a:gdLst/>
              <a:ahLst/>
              <a:cxnLst/>
              <a:rect l="0" t="0" r="0" b="0"/>
              <a:pathLst>
                <a:path w="89750" h="225909">
                  <a:moveTo>
                    <a:pt x="38100" y="3658"/>
                  </a:moveTo>
                  <a:lnTo>
                    <a:pt x="38100" y="3658"/>
                  </a:lnTo>
                  <a:lnTo>
                    <a:pt x="38100" y="287"/>
                  </a:lnTo>
                  <a:lnTo>
                    <a:pt x="39511" y="0"/>
                  </a:lnTo>
                  <a:lnTo>
                    <a:pt x="44842" y="1562"/>
                  </a:lnTo>
                  <a:lnTo>
                    <a:pt x="55776" y="9779"/>
                  </a:lnTo>
                  <a:lnTo>
                    <a:pt x="74695" y="31263"/>
                  </a:lnTo>
                  <a:lnTo>
                    <a:pt x="88062" y="66714"/>
                  </a:lnTo>
                  <a:lnTo>
                    <a:pt x="89749" y="108497"/>
                  </a:lnTo>
                  <a:lnTo>
                    <a:pt x="75667" y="152157"/>
                  </a:lnTo>
                  <a:lnTo>
                    <a:pt x="53621" y="189631"/>
                  </a:lnTo>
                  <a:lnTo>
                    <a:pt x="33709" y="206492"/>
                  </a:lnTo>
                  <a:lnTo>
                    <a:pt x="0" y="225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SMARTInkShape-5407"/>
            <p:cNvSpPr/>
            <p:nvPr>
              <p:custDataLst>
                <p:tags r:id="rId191"/>
              </p:custDataLst>
            </p:nvPr>
          </p:nvSpPr>
          <p:spPr>
            <a:xfrm>
              <a:off x="2476500" y="1816983"/>
              <a:ext cx="6351" cy="5468"/>
            </a:xfrm>
            <a:custGeom>
              <a:avLst/>
              <a:gdLst/>
              <a:ahLst/>
              <a:cxnLst/>
              <a:rect l="0" t="0" r="0" b="0"/>
              <a:pathLst>
                <a:path w="6351" h="54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6350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SMARTInkShape-5408"/>
            <p:cNvSpPr/>
            <p:nvPr>
              <p:custDataLst>
                <p:tags r:id="rId192"/>
              </p:custDataLst>
            </p:nvPr>
          </p:nvSpPr>
          <p:spPr>
            <a:xfrm>
              <a:off x="2489200" y="1917700"/>
              <a:ext cx="25401" cy="127001"/>
            </a:xfrm>
            <a:custGeom>
              <a:avLst/>
              <a:gdLst/>
              <a:ahLst/>
              <a:cxnLst/>
              <a:rect l="0" t="0" r="0" b="0"/>
              <a:pathLst>
                <a:path w="25401" h="1270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4306" y="39345"/>
                  </a:lnTo>
                  <a:lnTo>
                    <a:pt x="20307" y="84317"/>
                  </a:lnTo>
                  <a:lnTo>
                    <a:pt x="2540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0" name="SMARTInkShape-Group1155"/>
          <p:cNvGrpSpPr/>
          <p:nvPr/>
        </p:nvGrpSpPr>
        <p:grpSpPr>
          <a:xfrm>
            <a:off x="2855222" y="1761598"/>
            <a:ext cx="1030979" cy="451232"/>
            <a:chOff x="2855222" y="1761598"/>
            <a:chExt cx="1030979" cy="451232"/>
          </a:xfrm>
        </p:grpSpPr>
        <p:sp>
          <p:nvSpPr>
            <p:cNvPr id="583" name="SMARTInkShape-5409"/>
            <p:cNvSpPr/>
            <p:nvPr>
              <p:custDataLst>
                <p:tags r:id="rId182"/>
              </p:custDataLst>
            </p:nvPr>
          </p:nvSpPr>
          <p:spPr>
            <a:xfrm>
              <a:off x="3685365" y="1761598"/>
              <a:ext cx="54786" cy="315459"/>
            </a:xfrm>
            <a:custGeom>
              <a:avLst/>
              <a:gdLst/>
              <a:ahLst/>
              <a:cxnLst/>
              <a:rect l="0" t="0" r="0" b="0"/>
              <a:pathLst>
                <a:path w="54786" h="315459">
                  <a:moveTo>
                    <a:pt x="48435" y="16402"/>
                  </a:moveTo>
                  <a:lnTo>
                    <a:pt x="48435" y="16402"/>
                  </a:lnTo>
                  <a:lnTo>
                    <a:pt x="51806" y="6289"/>
                  </a:lnTo>
                  <a:lnTo>
                    <a:pt x="52093" y="3310"/>
                  </a:lnTo>
                  <a:lnTo>
                    <a:pt x="51579" y="1324"/>
                  </a:lnTo>
                  <a:lnTo>
                    <a:pt x="50531" y="0"/>
                  </a:lnTo>
                  <a:lnTo>
                    <a:pt x="49127" y="1940"/>
                  </a:lnTo>
                  <a:lnTo>
                    <a:pt x="36159" y="34738"/>
                  </a:lnTo>
                  <a:lnTo>
                    <a:pt x="24634" y="67590"/>
                  </a:lnTo>
                  <a:lnTo>
                    <a:pt x="17160" y="108062"/>
                  </a:lnTo>
                  <a:lnTo>
                    <a:pt x="9606" y="150038"/>
                  </a:lnTo>
                  <a:lnTo>
                    <a:pt x="2955" y="192212"/>
                  </a:lnTo>
                  <a:lnTo>
                    <a:pt x="0" y="234475"/>
                  </a:lnTo>
                  <a:lnTo>
                    <a:pt x="567" y="269251"/>
                  </a:lnTo>
                  <a:lnTo>
                    <a:pt x="3877" y="295996"/>
                  </a:lnTo>
                  <a:lnTo>
                    <a:pt x="10052" y="312586"/>
                  </a:lnTo>
                  <a:lnTo>
                    <a:pt x="14379" y="315458"/>
                  </a:lnTo>
                  <a:lnTo>
                    <a:pt x="19381" y="315256"/>
                  </a:lnTo>
                  <a:lnTo>
                    <a:pt x="24833" y="313005"/>
                  </a:lnTo>
                  <a:lnTo>
                    <a:pt x="54785" y="2767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SMARTInkShape-5410"/>
            <p:cNvSpPr/>
            <p:nvPr>
              <p:custDataLst>
                <p:tags r:id="rId183"/>
              </p:custDataLst>
            </p:nvPr>
          </p:nvSpPr>
          <p:spPr>
            <a:xfrm>
              <a:off x="3758714" y="1906888"/>
              <a:ext cx="127487" cy="131217"/>
            </a:xfrm>
            <a:custGeom>
              <a:avLst/>
              <a:gdLst/>
              <a:ahLst/>
              <a:cxnLst/>
              <a:rect l="0" t="0" r="0" b="0"/>
              <a:pathLst>
                <a:path w="127487" h="131217">
                  <a:moveTo>
                    <a:pt x="25886" y="67962"/>
                  </a:moveTo>
                  <a:lnTo>
                    <a:pt x="25886" y="67962"/>
                  </a:lnTo>
                  <a:lnTo>
                    <a:pt x="65292" y="21649"/>
                  </a:lnTo>
                  <a:lnTo>
                    <a:pt x="70916" y="11395"/>
                  </a:lnTo>
                  <a:lnTo>
                    <a:pt x="71429" y="7673"/>
                  </a:lnTo>
                  <a:lnTo>
                    <a:pt x="71064" y="4486"/>
                  </a:lnTo>
                  <a:lnTo>
                    <a:pt x="68705" y="2361"/>
                  </a:lnTo>
                  <a:lnTo>
                    <a:pt x="60439" y="0"/>
                  </a:lnTo>
                  <a:lnTo>
                    <a:pt x="55271" y="1488"/>
                  </a:lnTo>
                  <a:lnTo>
                    <a:pt x="43885" y="8785"/>
                  </a:lnTo>
                  <a:lnTo>
                    <a:pt x="18832" y="34906"/>
                  </a:lnTo>
                  <a:lnTo>
                    <a:pt x="2551" y="66085"/>
                  </a:lnTo>
                  <a:lnTo>
                    <a:pt x="0" y="97666"/>
                  </a:lnTo>
                  <a:lnTo>
                    <a:pt x="5914" y="113149"/>
                  </a:lnTo>
                  <a:lnTo>
                    <a:pt x="10455" y="119253"/>
                  </a:lnTo>
                  <a:lnTo>
                    <a:pt x="23026" y="127917"/>
                  </a:lnTo>
                  <a:lnTo>
                    <a:pt x="30329" y="131216"/>
                  </a:lnTo>
                  <a:lnTo>
                    <a:pt x="51614" y="131117"/>
                  </a:lnTo>
                  <a:lnTo>
                    <a:pt x="89483" y="125010"/>
                  </a:lnTo>
                  <a:lnTo>
                    <a:pt x="127486" y="1187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SMARTInkShape-5411"/>
            <p:cNvSpPr/>
            <p:nvPr>
              <p:custDataLst>
                <p:tags r:id="rId184"/>
              </p:custDataLst>
            </p:nvPr>
          </p:nvSpPr>
          <p:spPr>
            <a:xfrm>
              <a:off x="3483548" y="1905261"/>
              <a:ext cx="161353" cy="139359"/>
            </a:xfrm>
            <a:custGeom>
              <a:avLst/>
              <a:gdLst/>
              <a:ahLst/>
              <a:cxnLst/>
              <a:rect l="0" t="0" r="0" b="0"/>
              <a:pathLst>
                <a:path w="161353" h="139359">
                  <a:moveTo>
                    <a:pt x="21652" y="6089"/>
                  </a:moveTo>
                  <a:lnTo>
                    <a:pt x="21652" y="6089"/>
                  </a:lnTo>
                  <a:lnTo>
                    <a:pt x="21652" y="0"/>
                  </a:lnTo>
                  <a:lnTo>
                    <a:pt x="21652" y="3187"/>
                  </a:lnTo>
                  <a:lnTo>
                    <a:pt x="10821" y="43496"/>
                  </a:lnTo>
                  <a:lnTo>
                    <a:pt x="2553" y="87875"/>
                  </a:lnTo>
                  <a:lnTo>
                    <a:pt x="0" y="116400"/>
                  </a:lnTo>
                  <a:lnTo>
                    <a:pt x="868" y="124079"/>
                  </a:lnTo>
                  <a:lnTo>
                    <a:pt x="3562" y="129905"/>
                  </a:lnTo>
                  <a:lnTo>
                    <a:pt x="12201" y="138259"/>
                  </a:lnTo>
                  <a:lnTo>
                    <a:pt x="17468" y="139358"/>
                  </a:lnTo>
                  <a:lnTo>
                    <a:pt x="28964" y="136816"/>
                  </a:lnTo>
                  <a:lnTo>
                    <a:pt x="47336" y="120709"/>
                  </a:lnTo>
                  <a:lnTo>
                    <a:pt x="66186" y="94692"/>
                  </a:lnTo>
                  <a:lnTo>
                    <a:pt x="81380" y="52048"/>
                  </a:lnTo>
                  <a:lnTo>
                    <a:pt x="90029" y="28961"/>
                  </a:lnTo>
                  <a:lnTo>
                    <a:pt x="88163" y="55154"/>
                  </a:lnTo>
                  <a:lnTo>
                    <a:pt x="97585" y="93784"/>
                  </a:lnTo>
                  <a:lnTo>
                    <a:pt x="112355" y="118150"/>
                  </a:lnTo>
                  <a:lnTo>
                    <a:pt x="122171" y="126449"/>
                  </a:lnTo>
                  <a:lnTo>
                    <a:pt x="126765" y="128663"/>
                  </a:lnTo>
                  <a:lnTo>
                    <a:pt x="139395" y="127359"/>
                  </a:lnTo>
                  <a:lnTo>
                    <a:pt x="161352" y="1203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6" name="SMARTInkShape-5412"/>
            <p:cNvSpPr/>
            <p:nvPr>
              <p:custDataLst>
                <p:tags r:id="rId185"/>
              </p:custDataLst>
            </p:nvPr>
          </p:nvSpPr>
          <p:spPr>
            <a:xfrm>
              <a:off x="3284101" y="1908966"/>
              <a:ext cx="109686" cy="303864"/>
            </a:xfrm>
            <a:custGeom>
              <a:avLst/>
              <a:gdLst/>
              <a:ahLst/>
              <a:cxnLst/>
              <a:rect l="0" t="0" r="0" b="0"/>
              <a:pathLst>
                <a:path w="109686" h="303864">
                  <a:moveTo>
                    <a:pt x="24249" y="53184"/>
                  </a:moveTo>
                  <a:lnTo>
                    <a:pt x="24249" y="53184"/>
                  </a:lnTo>
                  <a:lnTo>
                    <a:pt x="20878" y="59926"/>
                  </a:lnTo>
                  <a:lnTo>
                    <a:pt x="16410" y="98374"/>
                  </a:lnTo>
                  <a:lnTo>
                    <a:pt x="12989" y="139716"/>
                  </a:lnTo>
                  <a:lnTo>
                    <a:pt x="12189" y="172076"/>
                  </a:lnTo>
                  <a:lnTo>
                    <a:pt x="11833" y="207625"/>
                  </a:lnTo>
                  <a:lnTo>
                    <a:pt x="9794" y="240828"/>
                  </a:lnTo>
                  <a:lnTo>
                    <a:pt x="4679" y="281643"/>
                  </a:lnTo>
                  <a:lnTo>
                    <a:pt x="0" y="303863"/>
                  </a:lnTo>
                  <a:lnTo>
                    <a:pt x="5908" y="268446"/>
                  </a:lnTo>
                  <a:lnTo>
                    <a:pt x="10453" y="239167"/>
                  </a:lnTo>
                  <a:lnTo>
                    <a:pt x="17177" y="197932"/>
                  </a:lnTo>
                  <a:lnTo>
                    <a:pt x="26750" y="153265"/>
                  </a:lnTo>
                  <a:lnTo>
                    <a:pt x="36649" y="110364"/>
                  </a:lnTo>
                  <a:lnTo>
                    <a:pt x="43401" y="74834"/>
                  </a:lnTo>
                  <a:lnTo>
                    <a:pt x="54539" y="33807"/>
                  </a:lnTo>
                  <a:lnTo>
                    <a:pt x="64523" y="16115"/>
                  </a:lnTo>
                  <a:lnTo>
                    <a:pt x="75309" y="4958"/>
                  </a:lnTo>
                  <a:lnTo>
                    <a:pt x="84807" y="0"/>
                  </a:lnTo>
                  <a:lnTo>
                    <a:pt x="90021" y="795"/>
                  </a:lnTo>
                  <a:lnTo>
                    <a:pt x="101459" y="7322"/>
                  </a:lnTo>
                  <a:lnTo>
                    <a:pt x="105356" y="14143"/>
                  </a:lnTo>
                  <a:lnTo>
                    <a:pt x="109685" y="33010"/>
                  </a:lnTo>
                  <a:lnTo>
                    <a:pt x="108752" y="64061"/>
                  </a:lnTo>
                  <a:lnTo>
                    <a:pt x="97264" y="98975"/>
                  </a:lnTo>
                  <a:lnTo>
                    <a:pt x="77084" y="126019"/>
                  </a:lnTo>
                  <a:lnTo>
                    <a:pt x="36949" y="1547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7" name="SMARTInkShape-5413"/>
            <p:cNvSpPr/>
            <p:nvPr>
              <p:custDataLst>
                <p:tags r:id="rId186"/>
              </p:custDataLst>
            </p:nvPr>
          </p:nvSpPr>
          <p:spPr>
            <a:xfrm>
              <a:off x="3130550" y="1927330"/>
              <a:ext cx="127001" cy="130071"/>
            </a:xfrm>
            <a:custGeom>
              <a:avLst/>
              <a:gdLst/>
              <a:ahLst/>
              <a:cxnLst/>
              <a:rect l="0" t="0" r="0" b="0"/>
              <a:pathLst>
                <a:path w="127001" h="130071">
                  <a:moveTo>
                    <a:pt x="0" y="9420"/>
                  </a:moveTo>
                  <a:lnTo>
                    <a:pt x="0" y="9420"/>
                  </a:lnTo>
                  <a:lnTo>
                    <a:pt x="8838" y="581"/>
                  </a:lnTo>
                  <a:lnTo>
                    <a:pt x="10126" y="0"/>
                  </a:lnTo>
                  <a:lnTo>
                    <a:pt x="10983" y="318"/>
                  </a:lnTo>
                  <a:lnTo>
                    <a:pt x="11555" y="1235"/>
                  </a:lnTo>
                  <a:lnTo>
                    <a:pt x="15732" y="16010"/>
                  </a:lnTo>
                  <a:lnTo>
                    <a:pt x="13587" y="56341"/>
                  </a:lnTo>
                  <a:lnTo>
                    <a:pt x="7752" y="103154"/>
                  </a:lnTo>
                  <a:lnTo>
                    <a:pt x="7285" y="105776"/>
                  </a:lnTo>
                  <a:lnTo>
                    <a:pt x="7679" y="106113"/>
                  </a:lnTo>
                  <a:lnTo>
                    <a:pt x="9997" y="102724"/>
                  </a:lnTo>
                  <a:lnTo>
                    <a:pt x="24672" y="59982"/>
                  </a:lnTo>
                  <a:lnTo>
                    <a:pt x="40491" y="22360"/>
                  </a:lnTo>
                  <a:lnTo>
                    <a:pt x="48805" y="12114"/>
                  </a:lnTo>
                  <a:lnTo>
                    <a:pt x="55323" y="7090"/>
                  </a:lnTo>
                  <a:lnTo>
                    <a:pt x="58048" y="5749"/>
                  </a:lnTo>
                  <a:lnTo>
                    <a:pt x="59866" y="6973"/>
                  </a:lnTo>
                  <a:lnTo>
                    <a:pt x="61885" y="13977"/>
                  </a:lnTo>
                  <a:lnTo>
                    <a:pt x="63405" y="57090"/>
                  </a:lnTo>
                  <a:lnTo>
                    <a:pt x="63458" y="65414"/>
                  </a:lnTo>
                  <a:lnTo>
                    <a:pt x="64178" y="67916"/>
                  </a:lnTo>
                  <a:lnTo>
                    <a:pt x="65363" y="69584"/>
                  </a:lnTo>
                  <a:lnTo>
                    <a:pt x="66858" y="70696"/>
                  </a:lnTo>
                  <a:lnTo>
                    <a:pt x="67856" y="70732"/>
                  </a:lnTo>
                  <a:lnTo>
                    <a:pt x="68521" y="70050"/>
                  </a:lnTo>
                  <a:lnTo>
                    <a:pt x="87449" y="34791"/>
                  </a:lnTo>
                  <a:lnTo>
                    <a:pt x="99680" y="19132"/>
                  </a:lnTo>
                  <a:lnTo>
                    <a:pt x="103142" y="16600"/>
                  </a:lnTo>
                  <a:lnTo>
                    <a:pt x="106156" y="15618"/>
                  </a:lnTo>
                  <a:lnTo>
                    <a:pt x="108870" y="15669"/>
                  </a:lnTo>
                  <a:lnTo>
                    <a:pt x="111386" y="17819"/>
                  </a:lnTo>
                  <a:lnTo>
                    <a:pt x="116062" y="25853"/>
                  </a:lnTo>
                  <a:lnTo>
                    <a:pt x="120046" y="61269"/>
                  </a:lnTo>
                  <a:lnTo>
                    <a:pt x="124934" y="101986"/>
                  </a:lnTo>
                  <a:lnTo>
                    <a:pt x="127000" y="1300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8" name="SMARTInkShape-5414"/>
            <p:cNvSpPr/>
            <p:nvPr>
              <p:custDataLst>
                <p:tags r:id="rId187"/>
              </p:custDataLst>
            </p:nvPr>
          </p:nvSpPr>
          <p:spPr>
            <a:xfrm>
              <a:off x="2855222" y="1861433"/>
              <a:ext cx="214957" cy="198640"/>
            </a:xfrm>
            <a:custGeom>
              <a:avLst/>
              <a:gdLst/>
              <a:ahLst/>
              <a:cxnLst/>
              <a:rect l="0" t="0" r="0" b="0"/>
              <a:pathLst>
                <a:path w="214957" h="198640">
                  <a:moveTo>
                    <a:pt x="103878" y="5467"/>
                  </a:moveTo>
                  <a:lnTo>
                    <a:pt x="103878" y="5467"/>
                  </a:lnTo>
                  <a:lnTo>
                    <a:pt x="100507" y="2096"/>
                  </a:lnTo>
                  <a:lnTo>
                    <a:pt x="88298" y="0"/>
                  </a:lnTo>
                  <a:lnTo>
                    <a:pt x="79079" y="3272"/>
                  </a:lnTo>
                  <a:lnTo>
                    <a:pt x="54921" y="20242"/>
                  </a:lnTo>
                  <a:lnTo>
                    <a:pt x="31203" y="51316"/>
                  </a:lnTo>
                  <a:lnTo>
                    <a:pt x="9672" y="95173"/>
                  </a:lnTo>
                  <a:lnTo>
                    <a:pt x="0" y="140545"/>
                  </a:lnTo>
                  <a:lnTo>
                    <a:pt x="3876" y="178526"/>
                  </a:lnTo>
                  <a:lnTo>
                    <a:pt x="9694" y="187162"/>
                  </a:lnTo>
                  <a:lnTo>
                    <a:pt x="27446" y="198639"/>
                  </a:lnTo>
                  <a:lnTo>
                    <a:pt x="56973" y="198566"/>
                  </a:lnTo>
                  <a:lnTo>
                    <a:pt x="92204" y="190066"/>
                  </a:lnTo>
                  <a:lnTo>
                    <a:pt x="126676" y="174530"/>
                  </a:lnTo>
                  <a:lnTo>
                    <a:pt x="167705" y="145949"/>
                  </a:lnTo>
                  <a:lnTo>
                    <a:pt x="183516" y="125524"/>
                  </a:lnTo>
                  <a:lnTo>
                    <a:pt x="191483" y="106803"/>
                  </a:lnTo>
                  <a:lnTo>
                    <a:pt x="192673" y="93779"/>
                  </a:lnTo>
                  <a:lnTo>
                    <a:pt x="190591" y="89036"/>
                  </a:lnTo>
                  <a:lnTo>
                    <a:pt x="182634" y="81885"/>
                  </a:lnTo>
                  <a:lnTo>
                    <a:pt x="168279" y="80117"/>
                  </a:lnTo>
                  <a:lnTo>
                    <a:pt x="159512" y="80634"/>
                  </a:lnTo>
                  <a:lnTo>
                    <a:pt x="144126" y="88734"/>
                  </a:lnTo>
                  <a:lnTo>
                    <a:pt x="131644" y="101741"/>
                  </a:lnTo>
                  <a:lnTo>
                    <a:pt x="123744" y="116930"/>
                  </a:lnTo>
                  <a:lnTo>
                    <a:pt x="123526" y="133087"/>
                  </a:lnTo>
                  <a:lnTo>
                    <a:pt x="125444" y="141347"/>
                  </a:lnTo>
                  <a:lnTo>
                    <a:pt x="135100" y="154288"/>
                  </a:lnTo>
                  <a:lnTo>
                    <a:pt x="141626" y="159714"/>
                  </a:lnTo>
                  <a:lnTo>
                    <a:pt x="156403" y="165743"/>
                  </a:lnTo>
                  <a:lnTo>
                    <a:pt x="172378" y="167718"/>
                  </a:lnTo>
                  <a:lnTo>
                    <a:pt x="188885" y="166243"/>
                  </a:lnTo>
                  <a:lnTo>
                    <a:pt x="195827" y="162746"/>
                  </a:lnTo>
                  <a:lnTo>
                    <a:pt x="207303" y="151333"/>
                  </a:lnTo>
                  <a:lnTo>
                    <a:pt x="213345" y="136854"/>
                  </a:lnTo>
                  <a:lnTo>
                    <a:pt x="214956" y="129041"/>
                  </a:lnTo>
                  <a:lnTo>
                    <a:pt x="210482" y="101191"/>
                  </a:lnTo>
                  <a:lnTo>
                    <a:pt x="200219" y="73968"/>
                  </a:lnTo>
                  <a:lnTo>
                    <a:pt x="195622" y="68068"/>
                  </a:lnTo>
                  <a:lnTo>
                    <a:pt x="184869" y="61512"/>
                  </a:lnTo>
                  <a:lnTo>
                    <a:pt x="179744" y="61175"/>
                  </a:lnTo>
                  <a:lnTo>
                    <a:pt x="170287" y="64563"/>
                  </a:lnTo>
                  <a:lnTo>
                    <a:pt x="167906" y="68147"/>
                  </a:lnTo>
                  <a:lnTo>
                    <a:pt x="167378" y="88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9" name="SMARTInkShape-5415"/>
            <p:cNvSpPr/>
            <p:nvPr>
              <p:custDataLst>
                <p:tags r:id="rId188"/>
              </p:custDataLst>
            </p:nvPr>
          </p:nvSpPr>
          <p:spPr>
            <a:xfrm>
              <a:off x="3628541" y="1936750"/>
              <a:ext cx="156060" cy="6351"/>
            </a:xfrm>
            <a:custGeom>
              <a:avLst/>
              <a:gdLst/>
              <a:ahLst/>
              <a:cxnLst/>
              <a:rect l="0" t="0" r="0" b="0"/>
              <a:pathLst>
                <a:path w="156060" h="6351">
                  <a:moveTo>
                    <a:pt x="3659" y="6350"/>
                  </a:moveTo>
                  <a:lnTo>
                    <a:pt x="3659" y="6350"/>
                  </a:lnTo>
                  <a:lnTo>
                    <a:pt x="0" y="6350"/>
                  </a:lnTo>
                  <a:lnTo>
                    <a:pt x="37920" y="6350"/>
                  </a:lnTo>
                  <a:lnTo>
                    <a:pt x="81609" y="6350"/>
                  </a:lnTo>
                  <a:lnTo>
                    <a:pt x="125219" y="2979"/>
                  </a:lnTo>
                  <a:lnTo>
                    <a:pt x="1560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3" name="SMARTInkShape-Group1156"/>
          <p:cNvGrpSpPr/>
          <p:nvPr/>
        </p:nvGrpSpPr>
        <p:grpSpPr>
          <a:xfrm>
            <a:off x="4658377" y="1836280"/>
            <a:ext cx="148574" cy="284621"/>
            <a:chOff x="4658377" y="1836280"/>
            <a:chExt cx="148574" cy="284621"/>
          </a:xfrm>
        </p:grpSpPr>
        <p:sp>
          <p:nvSpPr>
            <p:cNvPr id="591" name="SMARTInkShape-5416"/>
            <p:cNvSpPr/>
            <p:nvPr>
              <p:custDataLst>
                <p:tags r:id="rId180"/>
              </p:custDataLst>
            </p:nvPr>
          </p:nvSpPr>
          <p:spPr>
            <a:xfrm>
              <a:off x="4719717" y="1974928"/>
              <a:ext cx="87234" cy="145973"/>
            </a:xfrm>
            <a:custGeom>
              <a:avLst/>
              <a:gdLst/>
              <a:ahLst/>
              <a:cxnLst/>
              <a:rect l="0" t="0" r="0" b="0"/>
              <a:pathLst>
                <a:path w="87234" h="145973">
                  <a:moveTo>
                    <a:pt x="23733" y="6272"/>
                  </a:moveTo>
                  <a:lnTo>
                    <a:pt x="23733" y="6272"/>
                  </a:lnTo>
                  <a:lnTo>
                    <a:pt x="0" y="183"/>
                  </a:lnTo>
                  <a:lnTo>
                    <a:pt x="150" y="96"/>
                  </a:lnTo>
                  <a:lnTo>
                    <a:pt x="2198" y="0"/>
                  </a:lnTo>
                  <a:lnTo>
                    <a:pt x="5460" y="3719"/>
                  </a:lnTo>
                  <a:lnTo>
                    <a:pt x="31755" y="47454"/>
                  </a:lnTo>
                  <a:lnTo>
                    <a:pt x="62053" y="93975"/>
                  </a:lnTo>
                  <a:lnTo>
                    <a:pt x="77185" y="120217"/>
                  </a:lnTo>
                  <a:lnTo>
                    <a:pt x="87233" y="1459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2" name="SMARTInkShape-5417"/>
            <p:cNvSpPr/>
            <p:nvPr>
              <p:custDataLst>
                <p:tags r:id="rId181"/>
              </p:custDataLst>
            </p:nvPr>
          </p:nvSpPr>
          <p:spPr>
            <a:xfrm>
              <a:off x="4658377" y="1836280"/>
              <a:ext cx="147582" cy="229346"/>
            </a:xfrm>
            <a:custGeom>
              <a:avLst/>
              <a:gdLst/>
              <a:ahLst/>
              <a:cxnLst/>
              <a:rect l="0" t="0" r="0" b="0"/>
              <a:pathLst>
                <a:path w="147582" h="229346">
                  <a:moveTo>
                    <a:pt x="116823" y="49670"/>
                  </a:moveTo>
                  <a:lnTo>
                    <a:pt x="116823" y="49670"/>
                  </a:lnTo>
                  <a:lnTo>
                    <a:pt x="116823" y="29276"/>
                  </a:lnTo>
                  <a:lnTo>
                    <a:pt x="115412" y="27607"/>
                  </a:lnTo>
                  <a:lnTo>
                    <a:pt x="110081" y="25753"/>
                  </a:lnTo>
                  <a:lnTo>
                    <a:pt x="92404" y="28080"/>
                  </a:lnTo>
                  <a:lnTo>
                    <a:pt x="65922" y="39980"/>
                  </a:lnTo>
                  <a:lnTo>
                    <a:pt x="32361" y="70396"/>
                  </a:lnTo>
                  <a:lnTo>
                    <a:pt x="9090" y="114059"/>
                  </a:lnTo>
                  <a:lnTo>
                    <a:pt x="0" y="159373"/>
                  </a:lnTo>
                  <a:lnTo>
                    <a:pt x="5400" y="183564"/>
                  </a:lnTo>
                  <a:lnTo>
                    <a:pt x="17207" y="203017"/>
                  </a:lnTo>
                  <a:lnTo>
                    <a:pt x="31862" y="218719"/>
                  </a:lnTo>
                  <a:lnTo>
                    <a:pt x="49665" y="227108"/>
                  </a:lnTo>
                  <a:lnTo>
                    <a:pt x="59351" y="229345"/>
                  </a:lnTo>
                  <a:lnTo>
                    <a:pt x="79520" y="226187"/>
                  </a:lnTo>
                  <a:lnTo>
                    <a:pt x="99538" y="216316"/>
                  </a:lnTo>
                  <a:lnTo>
                    <a:pt x="117843" y="200170"/>
                  </a:lnTo>
                  <a:lnTo>
                    <a:pt x="137273" y="164505"/>
                  </a:lnTo>
                  <a:lnTo>
                    <a:pt x="143550" y="131282"/>
                  </a:lnTo>
                  <a:lnTo>
                    <a:pt x="146340" y="94408"/>
                  </a:lnTo>
                  <a:lnTo>
                    <a:pt x="147581" y="59205"/>
                  </a:lnTo>
                  <a:lnTo>
                    <a:pt x="141537" y="17766"/>
                  </a:lnTo>
                  <a:lnTo>
                    <a:pt x="136121" y="9351"/>
                  </a:lnTo>
                  <a:lnTo>
                    <a:pt x="128983" y="3741"/>
                  </a:lnTo>
                  <a:lnTo>
                    <a:pt x="120696" y="0"/>
                  </a:lnTo>
                  <a:lnTo>
                    <a:pt x="100200" y="1489"/>
                  </a:lnTo>
                  <a:lnTo>
                    <a:pt x="88808" y="4849"/>
                  </a:lnTo>
                  <a:lnTo>
                    <a:pt x="72387" y="17990"/>
                  </a:lnTo>
                  <a:lnTo>
                    <a:pt x="61795" y="35590"/>
                  </a:lnTo>
                  <a:lnTo>
                    <a:pt x="57088" y="55171"/>
                  </a:lnTo>
                  <a:lnTo>
                    <a:pt x="60642" y="77515"/>
                  </a:lnTo>
                  <a:lnTo>
                    <a:pt x="69981" y="100146"/>
                  </a:lnTo>
                  <a:lnTo>
                    <a:pt x="97773" y="1385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6" name="SMARTInkShape-Group1157"/>
          <p:cNvGrpSpPr/>
          <p:nvPr/>
        </p:nvGrpSpPr>
        <p:grpSpPr>
          <a:xfrm>
            <a:off x="5223609" y="1831448"/>
            <a:ext cx="1145442" cy="278494"/>
            <a:chOff x="5223609" y="1831448"/>
            <a:chExt cx="1145442" cy="278494"/>
          </a:xfrm>
        </p:grpSpPr>
        <p:sp>
          <p:nvSpPr>
            <p:cNvPr id="594" name="SMARTInkShape-5418"/>
            <p:cNvSpPr/>
            <p:nvPr>
              <p:custDataLst>
                <p:tags r:id="rId168"/>
              </p:custDataLst>
            </p:nvPr>
          </p:nvSpPr>
          <p:spPr>
            <a:xfrm>
              <a:off x="5781954" y="1968500"/>
              <a:ext cx="15597" cy="101601"/>
            </a:xfrm>
            <a:custGeom>
              <a:avLst/>
              <a:gdLst/>
              <a:ahLst/>
              <a:cxnLst/>
              <a:rect l="0" t="0" r="0" b="0"/>
              <a:pathLst>
                <a:path w="15597" h="101601">
                  <a:moveTo>
                    <a:pt x="15596" y="0"/>
                  </a:moveTo>
                  <a:lnTo>
                    <a:pt x="15596" y="0"/>
                  </a:lnTo>
                  <a:lnTo>
                    <a:pt x="12225" y="24418"/>
                  </a:lnTo>
                  <a:lnTo>
                    <a:pt x="2731" y="63928"/>
                  </a:lnTo>
                  <a:lnTo>
                    <a:pt x="0" y="79213"/>
                  </a:lnTo>
                  <a:lnTo>
                    <a:pt x="2896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5" name="SMARTInkShape-5419"/>
            <p:cNvSpPr/>
            <p:nvPr>
              <p:custDataLst>
                <p:tags r:id="rId169"/>
              </p:custDataLst>
            </p:nvPr>
          </p:nvSpPr>
          <p:spPr>
            <a:xfrm>
              <a:off x="5635261" y="1962150"/>
              <a:ext cx="117840" cy="19051"/>
            </a:xfrm>
            <a:custGeom>
              <a:avLst/>
              <a:gdLst/>
              <a:ahLst/>
              <a:cxnLst/>
              <a:rect l="0" t="0" r="0" b="0"/>
              <a:pathLst>
                <a:path w="117840" h="19051">
                  <a:moveTo>
                    <a:pt x="35289" y="19050"/>
                  </a:moveTo>
                  <a:lnTo>
                    <a:pt x="35289" y="19050"/>
                  </a:lnTo>
                  <a:lnTo>
                    <a:pt x="16422" y="13275"/>
                  </a:lnTo>
                  <a:lnTo>
                    <a:pt x="0" y="2027"/>
                  </a:lnTo>
                  <a:lnTo>
                    <a:pt x="474" y="1351"/>
                  </a:lnTo>
                  <a:lnTo>
                    <a:pt x="4764" y="601"/>
                  </a:lnTo>
                  <a:lnTo>
                    <a:pt x="51516" y="5091"/>
                  </a:lnTo>
                  <a:lnTo>
                    <a:pt x="97834" y="810"/>
                  </a:lnTo>
                  <a:lnTo>
                    <a:pt x="1178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6" name="SMARTInkShape-5420"/>
            <p:cNvSpPr/>
            <p:nvPr>
              <p:custDataLst>
                <p:tags r:id="rId170"/>
              </p:custDataLst>
            </p:nvPr>
          </p:nvSpPr>
          <p:spPr>
            <a:xfrm>
              <a:off x="5492819" y="1854904"/>
              <a:ext cx="241232" cy="231753"/>
            </a:xfrm>
            <a:custGeom>
              <a:avLst/>
              <a:gdLst/>
              <a:ahLst/>
              <a:cxnLst/>
              <a:rect l="0" t="0" r="0" b="0"/>
              <a:pathLst>
                <a:path w="241232" h="231753">
                  <a:moveTo>
                    <a:pt x="76131" y="158046"/>
                  </a:moveTo>
                  <a:lnTo>
                    <a:pt x="76131" y="158046"/>
                  </a:lnTo>
                  <a:lnTo>
                    <a:pt x="76131" y="154675"/>
                  </a:lnTo>
                  <a:lnTo>
                    <a:pt x="72473" y="142145"/>
                  </a:lnTo>
                  <a:lnTo>
                    <a:pt x="74035" y="134281"/>
                  </a:lnTo>
                  <a:lnTo>
                    <a:pt x="73323" y="130914"/>
                  </a:lnTo>
                  <a:lnTo>
                    <a:pt x="68768" y="125291"/>
                  </a:lnTo>
                  <a:lnTo>
                    <a:pt x="60159" y="122321"/>
                  </a:lnTo>
                  <a:lnTo>
                    <a:pt x="54899" y="121530"/>
                  </a:lnTo>
                  <a:lnTo>
                    <a:pt x="49982" y="123118"/>
                  </a:lnTo>
                  <a:lnTo>
                    <a:pt x="20886" y="149971"/>
                  </a:lnTo>
                  <a:lnTo>
                    <a:pt x="3866" y="180348"/>
                  </a:lnTo>
                  <a:lnTo>
                    <a:pt x="34" y="200178"/>
                  </a:lnTo>
                  <a:lnTo>
                    <a:pt x="0" y="209417"/>
                  </a:lnTo>
                  <a:lnTo>
                    <a:pt x="2094" y="216988"/>
                  </a:lnTo>
                  <a:lnTo>
                    <a:pt x="10064" y="229163"/>
                  </a:lnTo>
                  <a:lnTo>
                    <a:pt x="15153" y="231563"/>
                  </a:lnTo>
                  <a:lnTo>
                    <a:pt x="20663" y="231752"/>
                  </a:lnTo>
                  <a:lnTo>
                    <a:pt x="33134" y="227493"/>
                  </a:lnTo>
                  <a:lnTo>
                    <a:pt x="48085" y="218544"/>
                  </a:lnTo>
                  <a:lnTo>
                    <a:pt x="60374" y="203749"/>
                  </a:lnTo>
                  <a:lnTo>
                    <a:pt x="78420" y="166808"/>
                  </a:lnTo>
                  <a:lnTo>
                    <a:pt x="80676" y="158883"/>
                  </a:lnTo>
                  <a:lnTo>
                    <a:pt x="80572" y="157193"/>
                  </a:lnTo>
                  <a:lnTo>
                    <a:pt x="79797" y="156772"/>
                  </a:lnTo>
                  <a:lnTo>
                    <a:pt x="78575" y="157196"/>
                  </a:lnTo>
                  <a:lnTo>
                    <a:pt x="77218" y="163313"/>
                  </a:lnTo>
                  <a:lnTo>
                    <a:pt x="76980" y="189784"/>
                  </a:lnTo>
                  <a:lnTo>
                    <a:pt x="84988" y="212799"/>
                  </a:lnTo>
                  <a:lnTo>
                    <a:pt x="87680" y="215009"/>
                  </a:lnTo>
                  <a:lnTo>
                    <a:pt x="90886" y="215777"/>
                  </a:lnTo>
                  <a:lnTo>
                    <a:pt x="94434" y="215583"/>
                  </a:lnTo>
                  <a:lnTo>
                    <a:pt x="109541" y="208569"/>
                  </a:lnTo>
                  <a:lnTo>
                    <a:pt x="141731" y="168758"/>
                  </a:lnTo>
                  <a:lnTo>
                    <a:pt x="165653" y="130881"/>
                  </a:lnTo>
                  <a:lnTo>
                    <a:pt x="182241" y="97995"/>
                  </a:lnTo>
                  <a:lnTo>
                    <a:pt x="205330" y="50569"/>
                  </a:lnTo>
                  <a:lnTo>
                    <a:pt x="219822" y="5377"/>
                  </a:lnTo>
                  <a:lnTo>
                    <a:pt x="219197" y="1939"/>
                  </a:lnTo>
                  <a:lnTo>
                    <a:pt x="217370" y="353"/>
                  </a:lnTo>
                  <a:lnTo>
                    <a:pt x="214740" y="0"/>
                  </a:lnTo>
                  <a:lnTo>
                    <a:pt x="212281" y="1882"/>
                  </a:lnTo>
                  <a:lnTo>
                    <a:pt x="204745" y="16760"/>
                  </a:lnTo>
                  <a:lnTo>
                    <a:pt x="191794" y="62404"/>
                  </a:lnTo>
                  <a:lnTo>
                    <a:pt x="182604" y="107130"/>
                  </a:lnTo>
                  <a:lnTo>
                    <a:pt x="174706" y="149780"/>
                  </a:lnTo>
                  <a:lnTo>
                    <a:pt x="174247" y="187347"/>
                  </a:lnTo>
                  <a:lnTo>
                    <a:pt x="178300" y="207758"/>
                  </a:lnTo>
                  <a:lnTo>
                    <a:pt x="187156" y="221533"/>
                  </a:lnTo>
                  <a:lnTo>
                    <a:pt x="193187" y="225065"/>
                  </a:lnTo>
                  <a:lnTo>
                    <a:pt x="207413" y="227108"/>
                  </a:lnTo>
                  <a:lnTo>
                    <a:pt x="213041" y="225254"/>
                  </a:lnTo>
                  <a:lnTo>
                    <a:pt x="217499" y="221901"/>
                  </a:lnTo>
                  <a:lnTo>
                    <a:pt x="241231" y="1897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7" name="SMARTInkShape-5421"/>
            <p:cNvSpPr/>
            <p:nvPr>
              <p:custDataLst>
                <p:tags r:id="rId171"/>
              </p:custDataLst>
            </p:nvPr>
          </p:nvSpPr>
          <p:spPr>
            <a:xfrm>
              <a:off x="5335765" y="1981200"/>
              <a:ext cx="169686" cy="19051"/>
            </a:xfrm>
            <a:custGeom>
              <a:avLst/>
              <a:gdLst/>
              <a:ahLst/>
              <a:cxnLst/>
              <a:rect l="0" t="0" r="0" b="0"/>
              <a:pathLst>
                <a:path w="169686" h="19051">
                  <a:moveTo>
                    <a:pt x="10935" y="19050"/>
                  </a:moveTo>
                  <a:lnTo>
                    <a:pt x="10935" y="19050"/>
                  </a:lnTo>
                  <a:lnTo>
                    <a:pt x="0" y="19050"/>
                  </a:lnTo>
                  <a:lnTo>
                    <a:pt x="41759" y="15679"/>
                  </a:lnTo>
                  <a:lnTo>
                    <a:pt x="87252" y="10212"/>
                  </a:lnTo>
                  <a:lnTo>
                    <a:pt x="119878" y="6185"/>
                  </a:lnTo>
                  <a:lnTo>
                    <a:pt x="1696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8" name="SMARTInkShape-5422"/>
            <p:cNvSpPr/>
            <p:nvPr>
              <p:custDataLst>
                <p:tags r:id="rId172"/>
              </p:custDataLst>
            </p:nvPr>
          </p:nvSpPr>
          <p:spPr>
            <a:xfrm>
              <a:off x="5405026" y="1852379"/>
              <a:ext cx="49625" cy="251023"/>
            </a:xfrm>
            <a:custGeom>
              <a:avLst/>
              <a:gdLst/>
              <a:ahLst/>
              <a:cxnLst/>
              <a:rect l="0" t="0" r="0" b="0"/>
              <a:pathLst>
                <a:path w="49625" h="251023">
                  <a:moveTo>
                    <a:pt x="30574" y="8171"/>
                  </a:moveTo>
                  <a:lnTo>
                    <a:pt x="30574" y="8171"/>
                  </a:lnTo>
                  <a:lnTo>
                    <a:pt x="27203" y="1429"/>
                  </a:lnTo>
                  <a:lnTo>
                    <a:pt x="25505" y="148"/>
                  </a:lnTo>
                  <a:lnTo>
                    <a:pt x="23666" y="0"/>
                  </a:lnTo>
                  <a:lnTo>
                    <a:pt x="21736" y="607"/>
                  </a:lnTo>
                  <a:lnTo>
                    <a:pt x="17709" y="5044"/>
                  </a:lnTo>
                  <a:lnTo>
                    <a:pt x="15647" y="8203"/>
                  </a:lnTo>
                  <a:lnTo>
                    <a:pt x="11633" y="44396"/>
                  </a:lnTo>
                  <a:lnTo>
                    <a:pt x="6695" y="84913"/>
                  </a:lnTo>
                  <a:lnTo>
                    <a:pt x="1470" y="132352"/>
                  </a:lnTo>
                  <a:lnTo>
                    <a:pt x="0" y="165433"/>
                  </a:lnTo>
                  <a:lnTo>
                    <a:pt x="2543" y="209049"/>
                  </a:lnTo>
                  <a:lnTo>
                    <a:pt x="11136" y="238670"/>
                  </a:lnTo>
                  <a:lnTo>
                    <a:pt x="18642" y="248198"/>
                  </a:lnTo>
                  <a:lnTo>
                    <a:pt x="22619" y="250739"/>
                  </a:lnTo>
                  <a:lnTo>
                    <a:pt x="27388" y="251022"/>
                  </a:lnTo>
                  <a:lnTo>
                    <a:pt x="49624" y="243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9" name="SMARTInkShape-5423"/>
            <p:cNvSpPr/>
            <p:nvPr>
              <p:custDataLst>
                <p:tags r:id="rId173"/>
              </p:custDataLst>
            </p:nvPr>
          </p:nvSpPr>
          <p:spPr>
            <a:xfrm>
              <a:off x="5223609" y="1946380"/>
              <a:ext cx="94159" cy="163562"/>
            </a:xfrm>
            <a:custGeom>
              <a:avLst/>
              <a:gdLst/>
              <a:ahLst/>
              <a:cxnLst/>
              <a:rect l="0" t="0" r="0" b="0"/>
              <a:pathLst>
                <a:path w="94159" h="163562">
                  <a:moveTo>
                    <a:pt x="40541" y="9420"/>
                  </a:moveTo>
                  <a:lnTo>
                    <a:pt x="40541" y="9420"/>
                  </a:lnTo>
                  <a:lnTo>
                    <a:pt x="34766" y="4350"/>
                  </a:lnTo>
                  <a:lnTo>
                    <a:pt x="28332" y="581"/>
                  </a:lnTo>
                  <a:lnTo>
                    <a:pt x="24640" y="0"/>
                  </a:lnTo>
                  <a:lnTo>
                    <a:pt x="16776" y="1235"/>
                  </a:lnTo>
                  <a:lnTo>
                    <a:pt x="10458" y="6017"/>
                  </a:lnTo>
                  <a:lnTo>
                    <a:pt x="654" y="20585"/>
                  </a:lnTo>
                  <a:lnTo>
                    <a:pt x="0" y="32492"/>
                  </a:lnTo>
                  <a:lnTo>
                    <a:pt x="3472" y="47191"/>
                  </a:lnTo>
                  <a:lnTo>
                    <a:pt x="12072" y="63131"/>
                  </a:lnTo>
                  <a:lnTo>
                    <a:pt x="26712" y="75860"/>
                  </a:lnTo>
                  <a:lnTo>
                    <a:pt x="72979" y="105057"/>
                  </a:lnTo>
                  <a:lnTo>
                    <a:pt x="85767" y="117542"/>
                  </a:lnTo>
                  <a:lnTo>
                    <a:pt x="92391" y="130147"/>
                  </a:lnTo>
                  <a:lnTo>
                    <a:pt x="94158" y="136471"/>
                  </a:lnTo>
                  <a:lnTo>
                    <a:pt x="93219" y="142098"/>
                  </a:lnTo>
                  <a:lnTo>
                    <a:pt x="86531" y="152114"/>
                  </a:lnTo>
                  <a:lnTo>
                    <a:pt x="72739" y="159388"/>
                  </a:lnTo>
                  <a:lnTo>
                    <a:pt x="56263" y="163561"/>
                  </a:lnTo>
                  <a:lnTo>
                    <a:pt x="41884" y="163064"/>
                  </a:lnTo>
                  <a:lnTo>
                    <a:pt x="36498" y="160533"/>
                  </a:lnTo>
                  <a:lnTo>
                    <a:pt x="28630" y="152076"/>
                  </a:lnTo>
                  <a:lnTo>
                    <a:pt x="27662" y="146857"/>
                  </a:lnTo>
                  <a:lnTo>
                    <a:pt x="34191" y="1237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0" name="SMARTInkShape-5424"/>
            <p:cNvSpPr/>
            <p:nvPr>
              <p:custDataLst>
                <p:tags r:id="rId174"/>
              </p:custDataLst>
            </p:nvPr>
          </p:nvSpPr>
          <p:spPr>
            <a:xfrm>
              <a:off x="5810250" y="1909457"/>
              <a:ext cx="31751" cy="20944"/>
            </a:xfrm>
            <a:custGeom>
              <a:avLst/>
              <a:gdLst/>
              <a:ahLst/>
              <a:cxnLst/>
              <a:rect l="0" t="0" r="0" b="0"/>
              <a:pathLst>
                <a:path w="31751" h="20944">
                  <a:moveTo>
                    <a:pt x="0" y="20943"/>
                  </a:moveTo>
                  <a:lnTo>
                    <a:pt x="0" y="20943"/>
                  </a:lnTo>
                  <a:lnTo>
                    <a:pt x="0" y="10830"/>
                  </a:lnTo>
                  <a:lnTo>
                    <a:pt x="2117" y="7145"/>
                  </a:lnTo>
                  <a:lnTo>
                    <a:pt x="10113" y="1170"/>
                  </a:lnTo>
                  <a:lnTo>
                    <a:pt x="14503" y="0"/>
                  </a:lnTo>
                  <a:lnTo>
                    <a:pt x="31750" y="18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1" name="SMARTInkShape-5425"/>
            <p:cNvSpPr/>
            <p:nvPr>
              <p:custDataLst>
                <p:tags r:id="rId175"/>
              </p:custDataLst>
            </p:nvPr>
          </p:nvSpPr>
          <p:spPr>
            <a:xfrm>
              <a:off x="5873750" y="1944506"/>
              <a:ext cx="69851" cy="126056"/>
            </a:xfrm>
            <a:custGeom>
              <a:avLst/>
              <a:gdLst/>
              <a:ahLst/>
              <a:cxnLst/>
              <a:rect l="0" t="0" r="0" b="0"/>
              <a:pathLst>
                <a:path w="69851" h="126056">
                  <a:moveTo>
                    <a:pt x="69850" y="17644"/>
                  </a:moveTo>
                  <a:lnTo>
                    <a:pt x="69850" y="17644"/>
                  </a:lnTo>
                  <a:lnTo>
                    <a:pt x="61011" y="3338"/>
                  </a:lnTo>
                  <a:lnTo>
                    <a:pt x="56985" y="703"/>
                  </a:lnTo>
                  <a:lnTo>
                    <a:pt x="54923" y="0"/>
                  </a:lnTo>
                  <a:lnTo>
                    <a:pt x="41909" y="2382"/>
                  </a:lnTo>
                  <a:lnTo>
                    <a:pt x="21275" y="14298"/>
                  </a:lnTo>
                  <a:lnTo>
                    <a:pt x="12984" y="25329"/>
                  </a:lnTo>
                  <a:lnTo>
                    <a:pt x="8317" y="43440"/>
                  </a:lnTo>
                  <a:lnTo>
                    <a:pt x="7660" y="49658"/>
                  </a:lnTo>
                  <a:lnTo>
                    <a:pt x="12578" y="62211"/>
                  </a:lnTo>
                  <a:lnTo>
                    <a:pt x="27245" y="79297"/>
                  </a:lnTo>
                  <a:lnTo>
                    <a:pt x="47793" y="97712"/>
                  </a:lnTo>
                  <a:lnTo>
                    <a:pt x="50206" y="102067"/>
                  </a:lnTo>
                  <a:lnTo>
                    <a:pt x="51109" y="106382"/>
                  </a:lnTo>
                  <a:lnTo>
                    <a:pt x="51007" y="110669"/>
                  </a:lnTo>
                  <a:lnTo>
                    <a:pt x="48821" y="114938"/>
                  </a:lnTo>
                  <a:lnTo>
                    <a:pt x="40749" y="123445"/>
                  </a:lnTo>
                  <a:lnTo>
                    <a:pt x="34927" y="125572"/>
                  </a:lnTo>
                  <a:lnTo>
                    <a:pt x="20932" y="126055"/>
                  </a:lnTo>
                  <a:lnTo>
                    <a:pt x="15366" y="124490"/>
                  </a:lnTo>
                  <a:lnTo>
                    <a:pt x="0" y="1128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2" name="SMARTInkShape-5426"/>
            <p:cNvSpPr/>
            <p:nvPr>
              <p:custDataLst>
                <p:tags r:id="rId176"/>
              </p:custDataLst>
            </p:nvPr>
          </p:nvSpPr>
          <p:spPr>
            <a:xfrm>
              <a:off x="6021295" y="1831448"/>
              <a:ext cx="125506" cy="238291"/>
            </a:xfrm>
            <a:custGeom>
              <a:avLst/>
              <a:gdLst/>
              <a:ahLst/>
              <a:cxnLst/>
              <a:rect l="0" t="0" r="0" b="0"/>
              <a:pathLst>
                <a:path w="125506" h="238291">
                  <a:moveTo>
                    <a:pt x="62005" y="16402"/>
                  </a:moveTo>
                  <a:lnTo>
                    <a:pt x="62005" y="16402"/>
                  </a:lnTo>
                  <a:lnTo>
                    <a:pt x="62005" y="0"/>
                  </a:lnTo>
                  <a:lnTo>
                    <a:pt x="62005" y="4878"/>
                  </a:lnTo>
                  <a:lnTo>
                    <a:pt x="50072" y="42645"/>
                  </a:lnTo>
                  <a:lnTo>
                    <a:pt x="41301" y="82033"/>
                  </a:lnTo>
                  <a:lnTo>
                    <a:pt x="33753" y="115421"/>
                  </a:lnTo>
                  <a:lnTo>
                    <a:pt x="29765" y="138154"/>
                  </a:lnTo>
                  <a:lnTo>
                    <a:pt x="22276" y="184108"/>
                  </a:lnTo>
                  <a:lnTo>
                    <a:pt x="16596" y="218644"/>
                  </a:lnTo>
                  <a:lnTo>
                    <a:pt x="19738" y="228841"/>
                  </a:lnTo>
                  <a:lnTo>
                    <a:pt x="26771" y="234933"/>
                  </a:lnTo>
                  <a:lnTo>
                    <a:pt x="36400" y="238290"/>
                  </a:lnTo>
                  <a:lnTo>
                    <a:pt x="56504" y="238256"/>
                  </a:lnTo>
                  <a:lnTo>
                    <a:pt x="75788" y="232831"/>
                  </a:lnTo>
                  <a:lnTo>
                    <a:pt x="91414" y="223365"/>
                  </a:lnTo>
                  <a:lnTo>
                    <a:pt x="99770" y="212102"/>
                  </a:lnTo>
                  <a:lnTo>
                    <a:pt x="101998" y="206135"/>
                  </a:lnTo>
                  <a:lnTo>
                    <a:pt x="100662" y="200041"/>
                  </a:lnTo>
                  <a:lnTo>
                    <a:pt x="91651" y="187625"/>
                  </a:lnTo>
                  <a:lnTo>
                    <a:pt x="49794" y="162980"/>
                  </a:lnTo>
                  <a:lnTo>
                    <a:pt x="3551" y="139591"/>
                  </a:lnTo>
                  <a:lnTo>
                    <a:pt x="0" y="137804"/>
                  </a:lnTo>
                  <a:lnTo>
                    <a:pt x="37360" y="137118"/>
                  </a:lnTo>
                  <a:lnTo>
                    <a:pt x="81754" y="136359"/>
                  </a:lnTo>
                  <a:lnTo>
                    <a:pt x="125505" y="1307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3" name="SMARTInkShape-5427"/>
            <p:cNvSpPr/>
            <p:nvPr>
              <p:custDataLst>
                <p:tags r:id="rId177"/>
              </p:custDataLst>
            </p:nvPr>
          </p:nvSpPr>
          <p:spPr>
            <a:xfrm>
              <a:off x="6178550" y="1955800"/>
              <a:ext cx="19051" cy="82551"/>
            </a:xfrm>
            <a:custGeom>
              <a:avLst/>
              <a:gdLst/>
              <a:ahLst/>
              <a:cxnLst/>
              <a:rect l="0" t="0" r="0" b="0"/>
              <a:pathLst>
                <a:path w="19051" h="82551">
                  <a:moveTo>
                    <a:pt x="19050" y="0"/>
                  </a:moveTo>
                  <a:lnTo>
                    <a:pt x="19050" y="0"/>
                  </a:lnTo>
                  <a:lnTo>
                    <a:pt x="15679" y="0"/>
                  </a:lnTo>
                  <a:lnTo>
                    <a:pt x="12143" y="3763"/>
                  </a:lnTo>
                  <a:lnTo>
                    <a:pt x="10211" y="6742"/>
                  </a:lnTo>
                  <a:lnTo>
                    <a:pt x="2212" y="51312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4" name="SMARTInkShape-5428"/>
            <p:cNvSpPr/>
            <p:nvPr>
              <p:custDataLst>
                <p:tags r:id="rId178"/>
              </p:custDataLst>
            </p:nvPr>
          </p:nvSpPr>
          <p:spPr>
            <a:xfrm>
              <a:off x="6223000" y="187960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5" name="SMARTInkShape-5429"/>
            <p:cNvSpPr/>
            <p:nvPr>
              <p:custDataLst>
                <p:tags r:id="rId179"/>
              </p:custDataLst>
            </p:nvPr>
          </p:nvSpPr>
          <p:spPr>
            <a:xfrm>
              <a:off x="6246621" y="1943361"/>
              <a:ext cx="122430" cy="96033"/>
            </a:xfrm>
            <a:custGeom>
              <a:avLst/>
              <a:gdLst/>
              <a:ahLst/>
              <a:cxnLst/>
              <a:rect l="0" t="0" r="0" b="0"/>
              <a:pathLst>
                <a:path w="122430" h="96033">
                  <a:moveTo>
                    <a:pt x="71629" y="6089"/>
                  </a:moveTo>
                  <a:lnTo>
                    <a:pt x="71629" y="6089"/>
                  </a:lnTo>
                  <a:lnTo>
                    <a:pt x="68258" y="2718"/>
                  </a:lnTo>
                  <a:lnTo>
                    <a:pt x="64722" y="1063"/>
                  </a:lnTo>
                  <a:lnTo>
                    <a:pt x="49960" y="0"/>
                  </a:lnTo>
                  <a:lnTo>
                    <a:pt x="29382" y="9929"/>
                  </a:lnTo>
                  <a:lnTo>
                    <a:pt x="12153" y="26277"/>
                  </a:lnTo>
                  <a:lnTo>
                    <a:pt x="1481" y="47897"/>
                  </a:lnTo>
                  <a:lnTo>
                    <a:pt x="0" y="63946"/>
                  </a:lnTo>
                  <a:lnTo>
                    <a:pt x="593" y="72177"/>
                  </a:lnTo>
                  <a:lnTo>
                    <a:pt x="3105" y="78370"/>
                  </a:lnTo>
                  <a:lnTo>
                    <a:pt x="11541" y="87133"/>
                  </a:lnTo>
                  <a:lnTo>
                    <a:pt x="31561" y="96032"/>
                  </a:lnTo>
                  <a:lnTo>
                    <a:pt x="73748" y="95927"/>
                  </a:lnTo>
                  <a:lnTo>
                    <a:pt x="122429" y="949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3" name="SMARTInkShape-Group1158"/>
          <p:cNvGrpSpPr/>
          <p:nvPr/>
        </p:nvGrpSpPr>
        <p:grpSpPr>
          <a:xfrm>
            <a:off x="2268119" y="2479148"/>
            <a:ext cx="274189" cy="264053"/>
            <a:chOff x="2268119" y="2479148"/>
            <a:chExt cx="274189" cy="264053"/>
          </a:xfrm>
        </p:grpSpPr>
        <p:sp>
          <p:nvSpPr>
            <p:cNvPr id="607" name="SMARTInkShape-5430"/>
            <p:cNvSpPr/>
            <p:nvPr>
              <p:custDataLst>
                <p:tags r:id="rId162"/>
              </p:custDataLst>
            </p:nvPr>
          </p:nvSpPr>
          <p:spPr>
            <a:xfrm>
              <a:off x="2438400" y="2479148"/>
              <a:ext cx="19051" cy="16403"/>
            </a:xfrm>
            <a:custGeom>
              <a:avLst/>
              <a:gdLst/>
              <a:ahLst/>
              <a:cxnLst/>
              <a:rect l="0" t="0" r="0" b="0"/>
              <a:pathLst>
                <a:path w="19051" h="16403">
                  <a:moveTo>
                    <a:pt x="19050" y="16402"/>
                  </a:moveTo>
                  <a:lnTo>
                    <a:pt x="19050" y="16402"/>
                  </a:lnTo>
                  <a:lnTo>
                    <a:pt x="9616" y="3310"/>
                  </a:lnTo>
                  <a:lnTo>
                    <a:pt x="4744" y="0"/>
                  </a:lnTo>
                  <a:lnTo>
                    <a:pt x="3163" y="528"/>
                  </a:lnTo>
                  <a:lnTo>
                    <a:pt x="2109" y="2292"/>
                  </a:lnTo>
                  <a:lnTo>
                    <a:pt x="0" y="100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8" name="SMARTInkShape-5431"/>
            <p:cNvSpPr/>
            <p:nvPr>
              <p:custDataLst>
                <p:tags r:id="rId163"/>
              </p:custDataLst>
            </p:nvPr>
          </p:nvSpPr>
          <p:spPr>
            <a:xfrm>
              <a:off x="2458330" y="2597150"/>
              <a:ext cx="11821" cy="101601"/>
            </a:xfrm>
            <a:custGeom>
              <a:avLst/>
              <a:gdLst/>
              <a:ahLst/>
              <a:cxnLst/>
              <a:rect l="0" t="0" r="0" b="0"/>
              <a:pathLst>
                <a:path w="11821" h="101601">
                  <a:moveTo>
                    <a:pt x="5470" y="0"/>
                  </a:moveTo>
                  <a:lnTo>
                    <a:pt x="5470" y="0"/>
                  </a:lnTo>
                  <a:lnTo>
                    <a:pt x="2099" y="3371"/>
                  </a:lnTo>
                  <a:lnTo>
                    <a:pt x="444" y="8789"/>
                  </a:lnTo>
                  <a:lnTo>
                    <a:pt x="0" y="33613"/>
                  </a:lnTo>
                  <a:lnTo>
                    <a:pt x="9261" y="75713"/>
                  </a:lnTo>
                  <a:lnTo>
                    <a:pt x="1182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9" name="SMARTInkShape-5432"/>
            <p:cNvSpPr/>
            <p:nvPr>
              <p:custDataLst>
                <p:tags r:id="rId164"/>
              </p:custDataLst>
            </p:nvPr>
          </p:nvSpPr>
          <p:spPr>
            <a:xfrm>
              <a:off x="2390880" y="2509656"/>
              <a:ext cx="15771" cy="17645"/>
            </a:xfrm>
            <a:custGeom>
              <a:avLst/>
              <a:gdLst/>
              <a:ahLst/>
              <a:cxnLst/>
              <a:rect l="0" t="0" r="0" b="0"/>
              <a:pathLst>
                <a:path w="15771" h="17645">
                  <a:moveTo>
                    <a:pt x="9420" y="17644"/>
                  </a:moveTo>
                  <a:lnTo>
                    <a:pt x="9420" y="17644"/>
                  </a:lnTo>
                  <a:lnTo>
                    <a:pt x="0" y="1757"/>
                  </a:lnTo>
                  <a:lnTo>
                    <a:pt x="318" y="703"/>
                  </a:lnTo>
                  <a:lnTo>
                    <a:pt x="1235" y="0"/>
                  </a:lnTo>
                  <a:lnTo>
                    <a:pt x="6017" y="2982"/>
                  </a:lnTo>
                  <a:lnTo>
                    <a:pt x="15770" y="112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0" name="SMARTInkShape-5433"/>
            <p:cNvSpPr/>
            <p:nvPr>
              <p:custDataLst>
                <p:tags r:id="rId165"/>
              </p:custDataLst>
            </p:nvPr>
          </p:nvSpPr>
          <p:spPr>
            <a:xfrm>
              <a:off x="2393950" y="2610733"/>
              <a:ext cx="27527" cy="132468"/>
            </a:xfrm>
            <a:custGeom>
              <a:avLst/>
              <a:gdLst/>
              <a:ahLst/>
              <a:cxnLst/>
              <a:rect l="0" t="0" r="0" b="0"/>
              <a:pathLst>
                <a:path w="27527" h="132468">
                  <a:moveTo>
                    <a:pt x="0" y="5467"/>
                  </a:moveTo>
                  <a:lnTo>
                    <a:pt x="0" y="5467"/>
                  </a:lnTo>
                  <a:lnTo>
                    <a:pt x="3371" y="2096"/>
                  </a:lnTo>
                  <a:lnTo>
                    <a:pt x="6908" y="441"/>
                  </a:lnTo>
                  <a:lnTo>
                    <a:pt x="8838" y="0"/>
                  </a:lnTo>
                  <a:lnTo>
                    <a:pt x="10831" y="2527"/>
                  </a:lnTo>
                  <a:lnTo>
                    <a:pt x="19099" y="30626"/>
                  </a:lnTo>
                  <a:lnTo>
                    <a:pt x="27526" y="76524"/>
                  </a:lnTo>
                  <a:lnTo>
                    <a:pt x="25912" y="123833"/>
                  </a:lnTo>
                  <a:lnTo>
                    <a:pt x="25400" y="132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1" name="SMARTInkShape-5434"/>
            <p:cNvSpPr/>
            <p:nvPr>
              <p:custDataLst>
                <p:tags r:id="rId166"/>
              </p:custDataLst>
            </p:nvPr>
          </p:nvSpPr>
          <p:spPr>
            <a:xfrm>
              <a:off x="2268119" y="2559050"/>
              <a:ext cx="81382" cy="184151"/>
            </a:xfrm>
            <a:custGeom>
              <a:avLst/>
              <a:gdLst/>
              <a:ahLst/>
              <a:cxnLst/>
              <a:rect l="0" t="0" r="0" b="0"/>
              <a:pathLst>
                <a:path w="81382" h="184151">
                  <a:moveTo>
                    <a:pt x="36931" y="0"/>
                  </a:moveTo>
                  <a:lnTo>
                    <a:pt x="36931" y="0"/>
                  </a:lnTo>
                  <a:lnTo>
                    <a:pt x="23116" y="8789"/>
                  </a:lnTo>
                  <a:lnTo>
                    <a:pt x="19254" y="12209"/>
                  </a:lnTo>
                  <a:lnTo>
                    <a:pt x="10448" y="30507"/>
                  </a:lnTo>
                  <a:lnTo>
                    <a:pt x="0" y="60545"/>
                  </a:lnTo>
                  <a:lnTo>
                    <a:pt x="1467" y="91585"/>
                  </a:lnTo>
                  <a:lnTo>
                    <a:pt x="9880" y="124665"/>
                  </a:lnTo>
                  <a:lnTo>
                    <a:pt x="23027" y="148775"/>
                  </a:lnTo>
                  <a:lnTo>
                    <a:pt x="43922" y="165135"/>
                  </a:lnTo>
                  <a:lnTo>
                    <a:pt x="81381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2" name="SMARTInkShape-5435"/>
            <p:cNvSpPr/>
            <p:nvPr>
              <p:custDataLst>
                <p:tags r:id="rId167"/>
              </p:custDataLst>
            </p:nvPr>
          </p:nvSpPr>
          <p:spPr>
            <a:xfrm>
              <a:off x="2508250" y="2527300"/>
              <a:ext cx="34058" cy="171451"/>
            </a:xfrm>
            <a:custGeom>
              <a:avLst/>
              <a:gdLst/>
              <a:ahLst/>
              <a:cxnLst/>
              <a:rect l="0" t="0" r="0" b="0"/>
              <a:pathLst>
                <a:path w="34058" h="171451">
                  <a:moveTo>
                    <a:pt x="12700" y="0"/>
                  </a:moveTo>
                  <a:lnTo>
                    <a:pt x="12700" y="0"/>
                  </a:lnTo>
                  <a:lnTo>
                    <a:pt x="27895" y="39693"/>
                  </a:lnTo>
                  <a:lnTo>
                    <a:pt x="34057" y="84668"/>
                  </a:lnTo>
                  <a:lnTo>
                    <a:pt x="33246" y="112419"/>
                  </a:lnTo>
                  <a:lnTo>
                    <a:pt x="23007" y="136983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1" name="SMARTInkShape-Group1159"/>
          <p:cNvGrpSpPr/>
          <p:nvPr/>
        </p:nvGrpSpPr>
        <p:grpSpPr>
          <a:xfrm>
            <a:off x="2907676" y="2499041"/>
            <a:ext cx="915025" cy="440005"/>
            <a:chOff x="2907676" y="2499041"/>
            <a:chExt cx="915025" cy="440005"/>
          </a:xfrm>
        </p:grpSpPr>
        <p:sp>
          <p:nvSpPr>
            <p:cNvPr id="614" name="SMARTInkShape-5436"/>
            <p:cNvSpPr/>
            <p:nvPr>
              <p:custDataLst>
                <p:tags r:id="rId155"/>
              </p:custDataLst>
            </p:nvPr>
          </p:nvSpPr>
          <p:spPr>
            <a:xfrm>
              <a:off x="3613150" y="2590800"/>
              <a:ext cx="209551" cy="19051"/>
            </a:xfrm>
            <a:custGeom>
              <a:avLst/>
              <a:gdLst/>
              <a:ahLst/>
              <a:cxnLst/>
              <a:rect l="0" t="0" r="0" b="0"/>
              <a:pathLst>
                <a:path w="209551" h="19051">
                  <a:moveTo>
                    <a:pt x="0" y="19050"/>
                  </a:moveTo>
                  <a:lnTo>
                    <a:pt x="0" y="19050"/>
                  </a:lnTo>
                  <a:lnTo>
                    <a:pt x="32434" y="19050"/>
                  </a:lnTo>
                  <a:lnTo>
                    <a:pt x="72506" y="15287"/>
                  </a:lnTo>
                  <a:lnTo>
                    <a:pt x="97021" y="12308"/>
                  </a:lnTo>
                  <a:lnTo>
                    <a:pt x="143074" y="7117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" name="SMARTInkShape-5437"/>
            <p:cNvSpPr/>
            <p:nvPr>
              <p:custDataLst>
                <p:tags r:id="rId156"/>
              </p:custDataLst>
            </p:nvPr>
          </p:nvSpPr>
          <p:spPr>
            <a:xfrm>
              <a:off x="3200400" y="2647712"/>
              <a:ext cx="131737" cy="114539"/>
            </a:xfrm>
            <a:custGeom>
              <a:avLst/>
              <a:gdLst/>
              <a:ahLst/>
              <a:cxnLst/>
              <a:rect l="0" t="0" r="0" b="0"/>
              <a:pathLst>
                <a:path w="131737" h="114539">
                  <a:moveTo>
                    <a:pt x="0" y="25638"/>
                  </a:moveTo>
                  <a:lnTo>
                    <a:pt x="0" y="25638"/>
                  </a:lnTo>
                  <a:lnTo>
                    <a:pt x="14305" y="5865"/>
                  </a:lnTo>
                  <a:lnTo>
                    <a:pt x="18823" y="2739"/>
                  </a:lnTo>
                  <a:lnTo>
                    <a:pt x="21015" y="1905"/>
                  </a:lnTo>
                  <a:lnTo>
                    <a:pt x="23182" y="2761"/>
                  </a:lnTo>
                  <a:lnTo>
                    <a:pt x="27472" y="7474"/>
                  </a:lnTo>
                  <a:lnTo>
                    <a:pt x="27111" y="31545"/>
                  </a:lnTo>
                  <a:lnTo>
                    <a:pt x="20669" y="71830"/>
                  </a:lnTo>
                  <a:lnTo>
                    <a:pt x="12786" y="108988"/>
                  </a:lnTo>
                  <a:lnTo>
                    <a:pt x="11347" y="110838"/>
                  </a:lnTo>
                  <a:lnTo>
                    <a:pt x="9681" y="112071"/>
                  </a:lnTo>
                  <a:lnTo>
                    <a:pt x="9276" y="110777"/>
                  </a:lnTo>
                  <a:lnTo>
                    <a:pt x="15480" y="87806"/>
                  </a:lnTo>
                  <a:lnTo>
                    <a:pt x="37212" y="44608"/>
                  </a:lnTo>
                  <a:lnTo>
                    <a:pt x="56556" y="8166"/>
                  </a:lnTo>
                  <a:lnTo>
                    <a:pt x="60988" y="3407"/>
                  </a:lnTo>
                  <a:lnTo>
                    <a:pt x="64646" y="939"/>
                  </a:lnTo>
                  <a:lnTo>
                    <a:pt x="67792" y="0"/>
                  </a:lnTo>
                  <a:lnTo>
                    <a:pt x="70595" y="79"/>
                  </a:lnTo>
                  <a:lnTo>
                    <a:pt x="73169" y="2955"/>
                  </a:lnTo>
                  <a:lnTo>
                    <a:pt x="77910" y="13675"/>
                  </a:lnTo>
                  <a:lnTo>
                    <a:pt x="82143" y="56570"/>
                  </a:lnTo>
                  <a:lnTo>
                    <a:pt x="82496" y="71452"/>
                  </a:lnTo>
                  <a:lnTo>
                    <a:pt x="82514" y="70998"/>
                  </a:lnTo>
                  <a:lnTo>
                    <a:pt x="94756" y="49120"/>
                  </a:lnTo>
                  <a:lnTo>
                    <a:pt x="110387" y="31034"/>
                  </a:lnTo>
                  <a:lnTo>
                    <a:pt x="118676" y="24979"/>
                  </a:lnTo>
                  <a:lnTo>
                    <a:pt x="122156" y="23787"/>
                  </a:lnTo>
                  <a:lnTo>
                    <a:pt x="125182" y="23699"/>
                  </a:lnTo>
                  <a:lnTo>
                    <a:pt x="127905" y="24345"/>
                  </a:lnTo>
                  <a:lnTo>
                    <a:pt x="129720" y="26187"/>
                  </a:lnTo>
                  <a:lnTo>
                    <a:pt x="131736" y="31997"/>
                  </a:lnTo>
                  <a:lnTo>
                    <a:pt x="131256" y="70159"/>
                  </a:lnTo>
                  <a:lnTo>
                    <a:pt x="127000" y="1145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" name="SMARTInkShape-5438"/>
            <p:cNvSpPr/>
            <p:nvPr>
              <p:custDataLst>
                <p:tags r:id="rId157"/>
              </p:custDataLst>
            </p:nvPr>
          </p:nvSpPr>
          <p:spPr>
            <a:xfrm>
              <a:off x="2907676" y="2601012"/>
              <a:ext cx="108575" cy="173939"/>
            </a:xfrm>
            <a:custGeom>
              <a:avLst/>
              <a:gdLst/>
              <a:ahLst/>
              <a:cxnLst/>
              <a:rect l="0" t="0" r="0" b="0"/>
              <a:pathLst>
                <a:path w="108575" h="173939">
                  <a:moveTo>
                    <a:pt x="108574" y="8838"/>
                  </a:moveTo>
                  <a:lnTo>
                    <a:pt x="108574" y="8838"/>
                  </a:lnTo>
                  <a:lnTo>
                    <a:pt x="87526" y="0"/>
                  </a:lnTo>
                  <a:lnTo>
                    <a:pt x="66511" y="653"/>
                  </a:lnTo>
                  <a:lnTo>
                    <a:pt x="50603" y="9198"/>
                  </a:lnTo>
                  <a:lnTo>
                    <a:pt x="25781" y="33639"/>
                  </a:lnTo>
                  <a:lnTo>
                    <a:pt x="11099" y="55844"/>
                  </a:lnTo>
                  <a:lnTo>
                    <a:pt x="2223" y="79824"/>
                  </a:lnTo>
                  <a:lnTo>
                    <a:pt x="0" y="117125"/>
                  </a:lnTo>
                  <a:lnTo>
                    <a:pt x="7872" y="138574"/>
                  </a:lnTo>
                  <a:lnTo>
                    <a:pt x="13923" y="148246"/>
                  </a:lnTo>
                  <a:lnTo>
                    <a:pt x="31934" y="160873"/>
                  </a:lnTo>
                  <a:lnTo>
                    <a:pt x="54756" y="168131"/>
                  </a:lnTo>
                  <a:lnTo>
                    <a:pt x="108574" y="1739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" name="SMARTInkShape-5439"/>
            <p:cNvSpPr/>
            <p:nvPr>
              <p:custDataLst>
                <p:tags r:id="rId158"/>
              </p:custDataLst>
            </p:nvPr>
          </p:nvSpPr>
          <p:spPr>
            <a:xfrm>
              <a:off x="3005270" y="2672020"/>
              <a:ext cx="124588" cy="98577"/>
            </a:xfrm>
            <a:custGeom>
              <a:avLst/>
              <a:gdLst/>
              <a:ahLst/>
              <a:cxnLst/>
              <a:rect l="0" t="0" r="0" b="0"/>
              <a:pathLst>
                <a:path w="124588" h="98577">
                  <a:moveTo>
                    <a:pt x="112580" y="7680"/>
                  </a:moveTo>
                  <a:lnTo>
                    <a:pt x="112580" y="7680"/>
                  </a:lnTo>
                  <a:lnTo>
                    <a:pt x="105838" y="938"/>
                  </a:lnTo>
                  <a:lnTo>
                    <a:pt x="71306" y="116"/>
                  </a:lnTo>
                  <a:lnTo>
                    <a:pt x="34342" y="11083"/>
                  </a:lnTo>
                  <a:lnTo>
                    <a:pt x="15719" y="25655"/>
                  </a:lnTo>
                  <a:lnTo>
                    <a:pt x="7789" y="34480"/>
                  </a:lnTo>
                  <a:lnTo>
                    <a:pt x="860" y="53693"/>
                  </a:lnTo>
                  <a:lnTo>
                    <a:pt x="0" y="63755"/>
                  </a:lnTo>
                  <a:lnTo>
                    <a:pt x="2249" y="72580"/>
                  </a:lnTo>
                  <a:lnTo>
                    <a:pt x="12273" y="88030"/>
                  </a:lnTo>
                  <a:lnTo>
                    <a:pt x="31781" y="96308"/>
                  </a:lnTo>
                  <a:lnTo>
                    <a:pt x="55502" y="98576"/>
                  </a:lnTo>
                  <a:lnTo>
                    <a:pt x="77805" y="94880"/>
                  </a:lnTo>
                  <a:lnTo>
                    <a:pt x="106823" y="81494"/>
                  </a:lnTo>
                  <a:lnTo>
                    <a:pt x="118959" y="68238"/>
                  </a:lnTo>
                  <a:lnTo>
                    <a:pt x="123182" y="60752"/>
                  </a:lnTo>
                  <a:lnTo>
                    <a:pt x="124587" y="52939"/>
                  </a:lnTo>
                  <a:lnTo>
                    <a:pt x="122385" y="36732"/>
                  </a:lnTo>
                  <a:lnTo>
                    <a:pt x="113212" y="15112"/>
                  </a:lnTo>
                  <a:lnTo>
                    <a:pt x="103688" y="5574"/>
                  </a:lnTo>
                  <a:lnTo>
                    <a:pt x="93811" y="394"/>
                  </a:lnTo>
                  <a:lnTo>
                    <a:pt x="90190" y="0"/>
                  </a:lnTo>
                  <a:lnTo>
                    <a:pt x="85696" y="739"/>
                  </a:lnTo>
                  <a:lnTo>
                    <a:pt x="85485" y="936"/>
                  </a:lnTo>
                  <a:lnTo>
                    <a:pt x="87180" y="13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" name="SMARTInkShape-5440"/>
            <p:cNvSpPr/>
            <p:nvPr>
              <p:custDataLst>
                <p:tags r:id="rId159"/>
              </p:custDataLst>
            </p:nvPr>
          </p:nvSpPr>
          <p:spPr>
            <a:xfrm>
              <a:off x="3619500" y="2499041"/>
              <a:ext cx="158751" cy="285276"/>
            </a:xfrm>
            <a:custGeom>
              <a:avLst/>
              <a:gdLst/>
              <a:ahLst/>
              <a:cxnLst/>
              <a:rect l="0" t="0" r="0" b="0"/>
              <a:pathLst>
                <a:path w="158751" h="285276">
                  <a:moveTo>
                    <a:pt x="0" y="206059"/>
                  </a:moveTo>
                  <a:lnTo>
                    <a:pt x="0" y="206059"/>
                  </a:lnTo>
                  <a:lnTo>
                    <a:pt x="20984" y="164091"/>
                  </a:lnTo>
                  <a:lnTo>
                    <a:pt x="38724" y="128610"/>
                  </a:lnTo>
                  <a:lnTo>
                    <a:pt x="56486" y="91204"/>
                  </a:lnTo>
                  <a:lnTo>
                    <a:pt x="71672" y="55529"/>
                  </a:lnTo>
                  <a:lnTo>
                    <a:pt x="83482" y="15172"/>
                  </a:lnTo>
                  <a:lnTo>
                    <a:pt x="86492" y="1746"/>
                  </a:lnTo>
                  <a:lnTo>
                    <a:pt x="85178" y="0"/>
                  </a:lnTo>
                  <a:lnTo>
                    <a:pt x="82185" y="953"/>
                  </a:lnTo>
                  <a:lnTo>
                    <a:pt x="78074" y="3705"/>
                  </a:lnTo>
                  <a:lnTo>
                    <a:pt x="62173" y="34546"/>
                  </a:lnTo>
                  <a:lnTo>
                    <a:pt x="52092" y="67507"/>
                  </a:lnTo>
                  <a:lnTo>
                    <a:pt x="42202" y="105675"/>
                  </a:lnTo>
                  <a:lnTo>
                    <a:pt x="30751" y="146157"/>
                  </a:lnTo>
                  <a:lnTo>
                    <a:pt x="20487" y="183905"/>
                  </a:lnTo>
                  <a:lnTo>
                    <a:pt x="10539" y="229363"/>
                  </a:lnTo>
                  <a:lnTo>
                    <a:pt x="9623" y="249577"/>
                  </a:lnTo>
                  <a:lnTo>
                    <a:pt x="13919" y="263265"/>
                  </a:lnTo>
                  <a:lnTo>
                    <a:pt x="17746" y="266774"/>
                  </a:lnTo>
                  <a:lnTo>
                    <a:pt x="22414" y="268408"/>
                  </a:lnTo>
                  <a:lnTo>
                    <a:pt x="27642" y="268792"/>
                  </a:lnTo>
                  <a:lnTo>
                    <a:pt x="40978" y="261692"/>
                  </a:lnTo>
                  <a:lnTo>
                    <a:pt x="75906" y="227396"/>
                  </a:lnTo>
                  <a:lnTo>
                    <a:pt x="104522" y="187043"/>
                  </a:lnTo>
                  <a:lnTo>
                    <a:pt x="109954" y="173854"/>
                  </a:lnTo>
                  <a:lnTo>
                    <a:pt x="109286" y="170477"/>
                  </a:lnTo>
                  <a:lnTo>
                    <a:pt x="106724" y="168932"/>
                  </a:lnTo>
                  <a:lnTo>
                    <a:pt x="102900" y="168608"/>
                  </a:lnTo>
                  <a:lnTo>
                    <a:pt x="93005" y="173892"/>
                  </a:lnTo>
                  <a:lnTo>
                    <a:pt x="87403" y="178264"/>
                  </a:lnTo>
                  <a:lnTo>
                    <a:pt x="79297" y="192530"/>
                  </a:lnTo>
                  <a:lnTo>
                    <a:pt x="72649" y="220395"/>
                  </a:lnTo>
                  <a:lnTo>
                    <a:pt x="72505" y="239947"/>
                  </a:lnTo>
                  <a:lnTo>
                    <a:pt x="77145" y="258044"/>
                  </a:lnTo>
                  <a:lnTo>
                    <a:pt x="85792" y="271732"/>
                  </a:lnTo>
                  <a:lnTo>
                    <a:pt x="91061" y="277358"/>
                  </a:lnTo>
                  <a:lnTo>
                    <a:pt x="104442" y="283608"/>
                  </a:lnTo>
                  <a:lnTo>
                    <a:pt x="111961" y="285275"/>
                  </a:lnTo>
                  <a:lnTo>
                    <a:pt x="129723" y="281483"/>
                  </a:lnTo>
                  <a:lnTo>
                    <a:pt x="158750" y="2695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SMARTInkShape-5441"/>
            <p:cNvSpPr/>
            <p:nvPr>
              <p:custDataLst>
                <p:tags r:id="rId160"/>
              </p:custDataLst>
            </p:nvPr>
          </p:nvSpPr>
          <p:spPr>
            <a:xfrm>
              <a:off x="3486496" y="2669979"/>
              <a:ext cx="94905" cy="110743"/>
            </a:xfrm>
            <a:custGeom>
              <a:avLst/>
              <a:gdLst/>
              <a:ahLst/>
              <a:cxnLst/>
              <a:rect l="0" t="0" r="0" b="0"/>
              <a:pathLst>
                <a:path w="94905" h="110743">
                  <a:moveTo>
                    <a:pt x="18704" y="3371"/>
                  </a:moveTo>
                  <a:lnTo>
                    <a:pt x="18704" y="3371"/>
                  </a:lnTo>
                  <a:lnTo>
                    <a:pt x="15333" y="0"/>
                  </a:lnTo>
                  <a:lnTo>
                    <a:pt x="14340" y="418"/>
                  </a:lnTo>
                  <a:lnTo>
                    <a:pt x="3593" y="45903"/>
                  </a:lnTo>
                  <a:lnTo>
                    <a:pt x="173" y="89858"/>
                  </a:lnTo>
                  <a:lnTo>
                    <a:pt x="0" y="97013"/>
                  </a:lnTo>
                  <a:lnTo>
                    <a:pt x="1296" y="102487"/>
                  </a:lnTo>
                  <a:lnTo>
                    <a:pt x="6499" y="110452"/>
                  </a:lnTo>
                  <a:lnTo>
                    <a:pt x="10567" y="110742"/>
                  </a:lnTo>
                  <a:lnTo>
                    <a:pt x="20733" y="105419"/>
                  </a:lnTo>
                  <a:lnTo>
                    <a:pt x="65633" y="65030"/>
                  </a:lnTo>
                  <a:lnTo>
                    <a:pt x="66923" y="64938"/>
                  </a:lnTo>
                  <a:lnTo>
                    <a:pt x="74234" y="70980"/>
                  </a:lnTo>
                  <a:lnTo>
                    <a:pt x="78191" y="72225"/>
                  </a:lnTo>
                  <a:lnTo>
                    <a:pt x="94904" y="73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SMARTInkShape-5442"/>
            <p:cNvSpPr/>
            <p:nvPr>
              <p:custDataLst>
                <p:tags r:id="rId161"/>
              </p:custDataLst>
            </p:nvPr>
          </p:nvSpPr>
          <p:spPr>
            <a:xfrm>
              <a:off x="3361899" y="2654372"/>
              <a:ext cx="99579" cy="284674"/>
            </a:xfrm>
            <a:custGeom>
              <a:avLst/>
              <a:gdLst/>
              <a:ahLst/>
              <a:cxnLst/>
              <a:rect l="0" t="0" r="0" b="0"/>
              <a:pathLst>
                <a:path w="99579" h="284674">
                  <a:moveTo>
                    <a:pt x="41701" y="25328"/>
                  </a:moveTo>
                  <a:lnTo>
                    <a:pt x="41701" y="25328"/>
                  </a:lnTo>
                  <a:lnTo>
                    <a:pt x="41701" y="28699"/>
                  </a:lnTo>
                  <a:lnTo>
                    <a:pt x="36675" y="50745"/>
                  </a:lnTo>
                  <a:lnTo>
                    <a:pt x="35612" y="87969"/>
                  </a:lnTo>
                  <a:lnTo>
                    <a:pt x="35429" y="128947"/>
                  </a:lnTo>
                  <a:lnTo>
                    <a:pt x="31622" y="160516"/>
                  </a:lnTo>
                  <a:lnTo>
                    <a:pt x="25933" y="193361"/>
                  </a:lnTo>
                  <a:lnTo>
                    <a:pt x="21052" y="226774"/>
                  </a:lnTo>
                  <a:lnTo>
                    <a:pt x="7596" y="267206"/>
                  </a:lnTo>
                  <a:lnTo>
                    <a:pt x="316" y="284673"/>
                  </a:lnTo>
                  <a:lnTo>
                    <a:pt x="0" y="284303"/>
                  </a:lnTo>
                  <a:lnTo>
                    <a:pt x="9729" y="242545"/>
                  </a:lnTo>
                  <a:lnTo>
                    <a:pt x="17725" y="196776"/>
                  </a:lnTo>
                  <a:lnTo>
                    <a:pt x="26106" y="156561"/>
                  </a:lnTo>
                  <a:lnTo>
                    <a:pt x="36887" y="111876"/>
                  </a:lnTo>
                  <a:lnTo>
                    <a:pt x="48734" y="68497"/>
                  </a:lnTo>
                  <a:lnTo>
                    <a:pt x="60561" y="24635"/>
                  </a:lnTo>
                  <a:lnTo>
                    <a:pt x="67958" y="9027"/>
                  </a:lnTo>
                  <a:lnTo>
                    <a:pt x="71905" y="3878"/>
                  </a:lnTo>
                  <a:lnTo>
                    <a:pt x="75948" y="1150"/>
                  </a:lnTo>
                  <a:lnTo>
                    <a:pt x="80054" y="37"/>
                  </a:lnTo>
                  <a:lnTo>
                    <a:pt x="84203" y="0"/>
                  </a:lnTo>
                  <a:lnTo>
                    <a:pt x="88380" y="3504"/>
                  </a:lnTo>
                  <a:lnTo>
                    <a:pt x="96784" y="16805"/>
                  </a:lnTo>
                  <a:lnTo>
                    <a:pt x="99578" y="36356"/>
                  </a:lnTo>
                  <a:lnTo>
                    <a:pt x="92253" y="83402"/>
                  </a:lnTo>
                  <a:lnTo>
                    <a:pt x="77846" y="114110"/>
                  </a:lnTo>
                  <a:lnTo>
                    <a:pt x="41701" y="1523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7" name="SMARTInkShape-Group1160"/>
          <p:cNvGrpSpPr/>
          <p:nvPr/>
        </p:nvGrpSpPr>
        <p:grpSpPr>
          <a:xfrm>
            <a:off x="4575999" y="2570275"/>
            <a:ext cx="421452" cy="318976"/>
            <a:chOff x="4575999" y="2570275"/>
            <a:chExt cx="421452" cy="318976"/>
          </a:xfrm>
        </p:grpSpPr>
        <p:sp>
          <p:nvSpPr>
            <p:cNvPr id="622" name="SMARTInkShape-5443"/>
            <p:cNvSpPr/>
            <p:nvPr>
              <p:custDataLst>
                <p:tags r:id="rId150"/>
              </p:custDataLst>
            </p:nvPr>
          </p:nvSpPr>
          <p:spPr>
            <a:xfrm>
              <a:off x="4806950" y="2593350"/>
              <a:ext cx="95251" cy="295901"/>
            </a:xfrm>
            <a:custGeom>
              <a:avLst/>
              <a:gdLst/>
              <a:ahLst/>
              <a:cxnLst/>
              <a:rect l="0" t="0" r="0" b="0"/>
              <a:pathLst>
                <a:path w="95251" h="295901">
                  <a:moveTo>
                    <a:pt x="95250" y="29200"/>
                  </a:moveTo>
                  <a:lnTo>
                    <a:pt x="95250" y="29200"/>
                  </a:lnTo>
                  <a:lnTo>
                    <a:pt x="77573" y="6056"/>
                  </a:lnTo>
                  <a:lnTo>
                    <a:pt x="67638" y="1275"/>
                  </a:lnTo>
                  <a:lnTo>
                    <a:pt x="62025" y="0"/>
                  </a:lnTo>
                  <a:lnTo>
                    <a:pt x="50145" y="2346"/>
                  </a:lnTo>
                  <a:lnTo>
                    <a:pt x="44013" y="4947"/>
                  </a:lnTo>
                  <a:lnTo>
                    <a:pt x="33437" y="17245"/>
                  </a:lnTo>
                  <a:lnTo>
                    <a:pt x="24738" y="35881"/>
                  </a:lnTo>
                  <a:lnTo>
                    <a:pt x="15169" y="75551"/>
                  </a:lnTo>
                  <a:lnTo>
                    <a:pt x="7682" y="109067"/>
                  </a:lnTo>
                  <a:lnTo>
                    <a:pt x="3414" y="143248"/>
                  </a:lnTo>
                  <a:lnTo>
                    <a:pt x="1517" y="177255"/>
                  </a:lnTo>
                  <a:lnTo>
                    <a:pt x="674" y="211183"/>
                  </a:lnTo>
                  <a:lnTo>
                    <a:pt x="200" y="251906"/>
                  </a:lnTo>
                  <a:lnTo>
                    <a:pt x="3171" y="288643"/>
                  </a:lnTo>
                  <a:lnTo>
                    <a:pt x="0" y="29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SMARTInkShape-5444"/>
            <p:cNvSpPr/>
            <p:nvPr>
              <p:custDataLst>
                <p:tags r:id="rId151"/>
              </p:custDataLst>
            </p:nvPr>
          </p:nvSpPr>
          <p:spPr>
            <a:xfrm>
              <a:off x="4575999" y="2570275"/>
              <a:ext cx="142052" cy="299926"/>
            </a:xfrm>
            <a:custGeom>
              <a:avLst/>
              <a:gdLst/>
              <a:ahLst/>
              <a:cxnLst/>
              <a:rect l="0" t="0" r="0" b="0"/>
              <a:pathLst>
                <a:path w="142052" h="299926">
                  <a:moveTo>
                    <a:pt x="91251" y="204675"/>
                  </a:moveTo>
                  <a:lnTo>
                    <a:pt x="91251" y="204675"/>
                  </a:lnTo>
                  <a:lnTo>
                    <a:pt x="91251" y="201304"/>
                  </a:lnTo>
                  <a:lnTo>
                    <a:pt x="87880" y="192466"/>
                  </a:lnTo>
                  <a:lnTo>
                    <a:pt x="85476" y="190185"/>
                  </a:lnTo>
                  <a:lnTo>
                    <a:pt x="79042" y="187652"/>
                  </a:lnTo>
                  <a:lnTo>
                    <a:pt x="60744" y="189597"/>
                  </a:lnTo>
                  <a:lnTo>
                    <a:pt x="37448" y="201383"/>
                  </a:lnTo>
                  <a:lnTo>
                    <a:pt x="12672" y="228394"/>
                  </a:lnTo>
                  <a:lnTo>
                    <a:pt x="3410" y="247437"/>
                  </a:lnTo>
                  <a:lnTo>
                    <a:pt x="0" y="264603"/>
                  </a:lnTo>
                  <a:lnTo>
                    <a:pt x="836" y="279287"/>
                  </a:lnTo>
                  <a:lnTo>
                    <a:pt x="3457" y="284050"/>
                  </a:lnTo>
                  <a:lnTo>
                    <a:pt x="7322" y="287225"/>
                  </a:lnTo>
                  <a:lnTo>
                    <a:pt x="12015" y="289342"/>
                  </a:lnTo>
                  <a:lnTo>
                    <a:pt x="24755" y="289812"/>
                  </a:lnTo>
                  <a:lnTo>
                    <a:pt x="32103" y="288950"/>
                  </a:lnTo>
                  <a:lnTo>
                    <a:pt x="59301" y="274252"/>
                  </a:lnTo>
                  <a:lnTo>
                    <a:pt x="82960" y="241910"/>
                  </a:lnTo>
                  <a:lnTo>
                    <a:pt x="100005" y="197677"/>
                  </a:lnTo>
                  <a:lnTo>
                    <a:pt x="107607" y="161583"/>
                  </a:lnTo>
                  <a:lnTo>
                    <a:pt x="114748" y="120612"/>
                  </a:lnTo>
                  <a:lnTo>
                    <a:pt x="124977" y="74180"/>
                  </a:lnTo>
                  <a:lnTo>
                    <a:pt x="129053" y="38492"/>
                  </a:lnTo>
                  <a:lnTo>
                    <a:pt x="129292" y="320"/>
                  </a:lnTo>
                  <a:lnTo>
                    <a:pt x="127900" y="0"/>
                  </a:lnTo>
                  <a:lnTo>
                    <a:pt x="122591" y="9051"/>
                  </a:lnTo>
                  <a:lnTo>
                    <a:pt x="108298" y="50835"/>
                  </a:lnTo>
                  <a:lnTo>
                    <a:pt x="100474" y="91852"/>
                  </a:lnTo>
                  <a:lnTo>
                    <a:pt x="96055" y="136187"/>
                  </a:lnTo>
                  <a:lnTo>
                    <a:pt x="96444" y="177058"/>
                  </a:lnTo>
                  <a:lnTo>
                    <a:pt x="98968" y="212627"/>
                  </a:lnTo>
                  <a:lnTo>
                    <a:pt x="108119" y="256655"/>
                  </a:lnTo>
                  <a:lnTo>
                    <a:pt x="118503" y="277872"/>
                  </a:lnTo>
                  <a:lnTo>
                    <a:pt x="142051" y="299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" name="SMARTInkShape-5445"/>
            <p:cNvSpPr/>
            <p:nvPr>
              <p:custDataLst>
                <p:tags r:id="rId152"/>
              </p:custDataLst>
            </p:nvPr>
          </p:nvSpPr>
          <p:spPr>
            <a:xfrm>
              <a:off x="4758842" y="2749550"/>
              <a:ext cx="98909" cy="38101"/>
            </a:xfrm>
            <a:custGeom>
              <a:avLst/>
              <a:gdLst/>
              <a:ahLst/>
              <a:cxnLst/>
              <a:rect l="0" t="0" r="0" b="0"/>
              <a:pathLst>
                <a:path w="98909" h="38101">
                  <a:moveTo>
                    <a:pt x="3658" y="38100"/>
                  </a:moveTo>
                  <a:lnTo>
                    <a:pt x="3658" y="38100"/>
                  </a:lnTo>
                  <a:lnTo>
                    <a:pt x="287" y="34729"/>
                  </a:lnTo>
                  <a:lnTo>
                    <a:pt x="0" y="33030"/>
                  </a:lnTo>
                  <a:lnTo>
                    <a:pt x="513" y="31193"/>
                  </a:lnTo>
                  <a:lnTo>
                    <a:pt x="1562" y="29262"/>
                  </a:lnTo>
                  <a:lnTo>
                    <a:pt x="9779" y="23173"/>
                  </a:lnTo>
                  <a:lnTo>
                    <a:pt x="49840" y="10431"/>
                  </a:lnTo>
                  <a:lnTo>
                    <a:pt x="989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5" name="SMARTInkShape-5446"/>
            <p:cNvSpPr/>
            <p:nvPr>
              <p:custDataLst>
                <p:tags r:id="rId153"/>
              </p:custDataLst>
            </p:nvPr>
          </p:nvSpPr>
          <p:spPr>
            <a:xfrm>
              <a:off x="4972050" y="271145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0" y="0"/>
                  </a:moveTo>
                  <a:lnTo>
                    <a:pt x="0" y="0"/>
                  </a:lnTo>
                  <a:lnTo>
                    <a:pt x="63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SMARTInkShape-5447"/>
            <p:cNvSpPr/>
            <p:nvPr>
              <p:custDataLst>
                <p:tags r:id="rId154"/>
              </p:custDataLst>
            </p:nvPr>
          </p:nvSpPr>
          <p:spPr>
            <a:xfrm>
              <a:off x="4986515" y="2825750"/>
              <a:ext cx="10936" cy="12701"/>
            </a:xfrm>
            <a:custGeom>
              <a:avLst/>
              <a:gdLst/>
              <a:ahLst/>
              <a:cxnLst/>
              <a:rect l="0" t="0" r="0" b="0"/>
              <a:pathLst>
                <a:path w="10936" h="12701">
                  <a:moveTo>
                    <a:pt x="10935" y="0"/>
                  </a:moveTo>
                  <a:lnTo>
                    <a:pt x="10935" y="0"/>
                  </a:lnTo>
                  <a:lnTo>
                    <a:pt x="4193" y="3371"/>
                  </a:lnTo>
                  <a:lnTo>
                    <a:pt x="2207" y="5070"/>
                  </a:lnTo>
                  <a:lnTo>
                    <a:pt x="0" y="8838"/>
                  </a:lnTo>
                  <a:lnTo>
                    <a:pt x="117" y="10125"/>
                  </a:lnTo>
                  <a:lnTo>
                    <a:pt x="901" y="10983"/>
                  </a:lnTo>
                  <a:lnTo>
                    <a:pt x="4585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3" name="SMARTInkShape-Group1161"/>
          <p:cNvGrpSpPr/>
          <p:nvPr/>
        </p:nvGrpSpPr>
        <p:grpSpPr>
          <a:xfrm>
            <a:off x="5257171" y="2583913"/>
            <a:ext cx="745257" cy="443620"/>
            <a:chOff x="5257171" y="2583913"/>
            <a:chExt cx="745257" cy="443620"/>
          </a:xfrm>
        </p:grpSpPr>
        <p:sp>
          <p:nvSpPr>
            <p:cNvPr id="628" name="SMARTInkShape-5448"/>
            <p:cNvSpPr/>
            <p:nvPr>
              <p:custDataLst>
                <p:tags r:id="rId145"/>
              </p:custDataLst>
            </p:nvPr>
          </p:nvSpPr>
          <p:spPr>
            <a:xfrm>
              <a:off x="5874474" y="2730500"/>
              <a:ext cx="127954" cy="133351"/>
            </a:xfrm>
            <a:custGeom>
              <a:avLst/>
              <a:gdLst/>
              <a:ahLst/>
              <a:cxnLst/>
              <a:rect l="0" t="0" r="0" b="0"/>
              <a:pathLst>
                <a:path w="127954" h="133351">
                  <a:moveTo>
                    <a:pt x="37376" y="0"/>
                  </a:moveTo>
                  <a:lnTo>
                    <a:pt x="37376" y="0"/>
                  </a:lnTo>
                  <a:lnTo>
                    <a:pt x="19700" y="8838"/>
                  </a:lnTo>
                  <a:lnTo>
                    <a:pt x="7522" y="25040"/>
                  </a:lnTo>
                  <a:lnTo>
                    <a:pt x="1718" y="47714"/>
                  </a:lnTo>
                  <a:lnTo>
                    <a:pt x="0" y="68936"/>
                  </a:lnTo>
                  <a:lnTo>
                    <a:pt x="3361" y="80262"/>
                  </a:lnTo>
                  <a:lnTo>
                    <a:pt x="6232" y="85258"/>
                  </a:lnTo>
                  <a:lnTo>
                    <a:pt x="10263" y="87883"/>
                  </a:lnTo>
                  <a:lnTo>
                    <a:pt x="20388" y="88918"/>
                  </a:lnTo>
                  <a:lnTo>
                    <a:pt x="59978" y="71225"/>
                  </a:lnTo>
                  <a:lnTo>
                    <a:pt x="87739" y="52305"/>
                  </a:lnTo>
                  <a:lnTo>
                    <a:pt x="108195" y="25454"/>
                  </a:lnTo>
                  <a:lnTo>
                    <a:pt x="116449" y="8639"/>
                  </a:lnTo>
                  <a:lnTo>
                    <a:pt x="115491" y="5760"/>
                  </a:lnTo>
                  <a:lnTo>
                    <a:pt x="112736" y="3840"/>
                  </a:lnTo>
                  <a:lnTo>
                    <a:pt x="108783" y="2560"/>
                  </a:lnTo>
                  <a:lnTo>
                    <a:pt x="98746" y="3019"/>
                  </a:lnTo>
                  <a:lnTo>
                    <a:pt x="93106" y="4130"/>
                  </a:lnTo>
                  <a:lnTo>
                    <a:pt x="89346" y="6986"/>
                  </a:lnTo>
                  <a:lnTo>
                    <a:pt x="85168" y="15805"/>
                  </a:lnTo>
                  <a:lnTo>
                    <a:pt x="87075" y="28661"/>
                  </a:lnTo>
                  <a:lnTo>
                    <a:pt x="104389" y="68163"/>
                  </a:lnTo>
                  <a:lnTo>
                    <a:pt x="126346" y="106752"/>
                  </a:lnTo>
                  <a:lnTo>
                    <a:pt x="127953" y="118236"/>
                  </a:lnTo>
                  <a:lnTo>
                    <a:pt x="127394" y="123274"/>
                  </a:lnTo>
                  <a:lnTo>
                    <a:pt x="124904" y="126633"/>
                  </a:lnTo>
                  <a:lnTo>
                    <a:pt x="107226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9" name="SMARTInkShape-5449"/>
            <p:cNvSpPr/>
            <p:nvPr>
              <p:custDataLst>
                <p:tags r:id="rId146"/>
              </p:custDataLst>
            </p:nvPr>
          </p:nvSpPr>
          <p:spPr>
            <a:xfrm>
              <a:off x="5257171" y="2583913"/>
              <a:ext cx="172080" cy="292989"/>
            </a:xfrm>
            <a:custGeom>
              <a:avLst/>
              <a:gdLst/>
              <a:ahLst/>
              <a:cxnLst/>
              <a:rect l="0" t="0" r="0" b="0"/>
              <a:pathLst>
                <a:path w="172080" h="292989">
                  <a:moveTo>
                    <a:pt x="108579" y="184687"/>
                  </a:moveTo>
                  <a:lnTo>
                    <a:pt x="108579" y="184687"/>
                  </a:lnTo>
                  <a:lnTo>
                    <a:pt x="108579" y="177945"/>
                  </a:lnTo>
                  <a:lnTo>
                    <a:pt x="102934" y="170872"/>
                  </a:lnTo>
                  <a:lnTo>
                    <a:pt x="85435" y="158205"/>
                  </a:lnTo>
                  <a:lnTo>
                    <a:pt x="73128" y="157160"/>
                  </a:lnTo>
                  <a:lnTo>
                    <a:pt x="65895" y="157869"/>
                  </a:lnTo>
                  <a:lnTo>
                    <a:pt x="50333" y="166183"/>
                  </a:lnTo>
                  <a:lnTo>
                    <a:pt x="34009" y="181402"/>
                  </a:lnTo>
                  <a:lnTo>
                    <a:pt x="11068" y="217737"/>
                  </a:lnTo>
                  <a:lnTo>
                    <a:pt x="272" y="257666"/>
                  </a:lnTo>
                  <a:lnTo>
                    <a:pt x="0" y="278741"/>
                  </a:lnTo>
                  <a:lnTo>
                    <a:pt x="3032" y="285489"/>
                  </a:lnTo>
                  <a:lnTo>
                    <a:pt x="7875" y="289989"/>
                  </a:lnTo>
                  <a:lnTo>
                    <a:pt x="13926" y="292988"/>
                  </a:lnTo>
                  <a:lnTo>
                    <a:pt x="31939" y="290676"/>
                  </a:lnTo>
                  <a:lnTo>
                    <a:pt x="54055" y="280477"/>
                  </a:lnTo>
                  <a:lnTo>
                    <a:pt x="88896" y="249523"/>
                  </a:lnTo>
                  <a:lnTo>
                    <a:pt x="116309" y="203819"/>
                  </a:lnTo>
                  <a:lnTo>
                    <a:pt x="128712" y="166144"/>
                  </a:lnTo>
                  <a:lnTo>
                    <a:pt x="135166" y="125881"/>
                  </a:lnTo>
                  <a:lnTo>
                    <a:pt x="140151" y="85879"/>
                  </a:lnTo>
                  <a:lnTo>
                    <a:pt x="149422" y="49285"/>
                  </a:lnTo>
                  <a:lnTo>
                    <a:pt x="151190" y="23614"/>
                  </a:lnTo>
                  <a:lnTo>
                    <a:pt x="147273" y="7265"/>
                  </a:lnTo>
                  <a:lnTo>
                    <a:pt x="144252" y="2906"/>
                  </a:lnTo>
                  <a:lnTo>
                    <a:pt x="140828" y="0"/>
                  </a:lnTo>
                  <a:lnTo>
                    <a:pt x="135722" y="1590"/>
                  </a:lnTo>
                  <a:lnTo>
                    <a:pt x="122524" y="12764"/>
                  </a:lnTo>
                  <a:lnTo>
                    <a:pt x="105969" y="49002"/>
                  </a:lnTo>
                  <a:lnTo>
                    <a:pt x="102245" y="83225"/>
                  </a:lnTo>
                  <a:lnTo>
                    <a:pt x="103648" y="121249"/>
                  </a:lnTo>
                  <a:lnTo>
                    <a:pt x="108974" y="159314"/>
                  </a:lnTo>
                  <a:lnTo>
                    <a:pt x="114164" y="195518"/>
                  </a:lnTo>
                  <a:lnTo>
                    <a:pt x="120939" y="227601"/>
                  </a:lnTo>
                  <a:lnTo>
                    <a:pt x="133357" y="251267"/>
                  </a:lnTo>
                  <a:lnTo>
                    <a:pt x="148284" y="265549"/>
                  </a:lnTo>
                  <a:lnTo>
                    <a:pt x="172079" y="2799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0" name="SMARTInkShape-5450"/>
            <p:cNvSpPr/>
            <p:nvPr>
              <p:custDataLst>
                <p:tags r:id="rId147"/>
              </p:custDataLst>
            </p:nvPr>
          </p:nvSpPr>
          <p:spPr>
            <a:xfrm>
              <a:off x="5441950" y="2749044"/>
              <a:ext cx="203963" cy="278489"/>
            </a:xfrm>
            <a:custGeom>
              <a:avLst/>
              <a:gdLst/>
              <a:ahLst/>
              <a:cxnLst/>
              <a:rect l="0" t="0" r="0" b="0"/>
              <a:pathLst>
                <a:path w="203963" h="278489">
                  <a:moveTo>
                    <a:pt x="0" y="38606"/>
                  </a:moveTo>
                  <a:lnTo>
                    <a:pt x="0" y="38606"/>
                  </a:lnTo>
                  <a:lnTo>
                    <a:pt x="0" y="41977"/>
                  </a:lnTo>
                  <a:lnTo>
                    <a:pt x="1882" y="45513"/>
                  </a:lnTo>
                  <a:lnTo>
                    <a:pt x="5775" y="49437"/>
                  </a:lnTo>
                  <a:lnTo>
                    <a:pt x="12209" y="53533"/>
                  </a:lnTo>
                  <a:lnTo>
                    <a:pt x="27136" y="56434"/>
                  </a:lnTo>
                  <a:lnTo>
                    <a:pt x="51707" y="50552"/>
                  </a:lnTo>
                  <a:lnTo>
                    <a:pt x="81330" y="33130"/>
                  </a:lnTo>
                  <a:lnTo>
                    <a:pt x="92590" y="21826"/>
                  </a:lnTo>
                  <a:lnTo>
                    <a:pt x="95594" y="16836"/>
                  </a:lnTo>
                  <a:lnTo>
                    <a:pt x="96890" y="12098"/>
                  </a:lnTo>
                  <a:lnTo>
                    <a:pt x="96450" y="3071"/>
                  </a:lnTo>
                  <a:lnTo>
                    <a:pt x="93933" y="805"/>
                  </a:lnTo>
                  <a:lnTo>
                    <a:pt x="90138" y="0"/>
                  </a:lnTo>
                  <a:lnTo>
                    <a:pt x="85492" y="168"/>
                  </a:lnTo>
                  <a:lnTo>
                    <a:pt x="68840" y="7148"/>
                  </a:lnTo>
                  <a:lnTo>
                    <a:pt x="50501" y="28266"/>
                  </a:lnTo>
                  <a:lnTo>
                    <a:pt x="45493" y="46945"/>
                  </a:lnTo>
                  <a:lnTo>
                    <a:pt x="45145" y="56866"/>
                  </a:lnTo>
                  <a:lnTo>
                    <a:pt x="50403" y="73533"/>
                  </a:lnTo>
                  <a:lnTo>
                    <a:pt x="54768" y="80940"/>
                  </a:lnTo>
                  <a:lnTo>
                    <a:pt x="61912" y="85879"/>
                  </a:lnTo>
                  <a:lnTo>
                    <a:pt x="81139" y="91366"/>
                  </a:lnTo>
                  <a:lnTo>
                    <a:pt x="109022" y="91084"/>
                  </a:lnTo>
                  <a:lnTo>
                    <a:pt x="135156" y="83161"/>
                  </a:lnTo>
                  <a:lnTo>
                    <a:pt x="160775" y="68506"/>
                  </a:lnTo>
                  <a:lnTo>
                    <a:pt x="172115" y="54952"/>
                  </a:lnTo>
                  <a:lnTo>
                    <a:pt x="178096" y="40932"/>
                  </a:lnTo>
                  <a:lnTo>
                    <a:pt x="178402" y="29997"/>
                  </a:lnTo>
                  <a:lnTo>
                    <a:pt x="176085" y="26517"/>
                  </a:lnTo>
                  <a:lnTo>
                    <a:pt x="172422" y="24197"/>
                  </a:lnTo>
                  <a:lnTo>
                    <a:pt x="167865" y="22650"/>
                  </a:lnTo>
                  <a:lnTo>
                    <a:pt x="155275" y="26576"/>
                  </a:lnTo>
                  <a:lnTo>
                    <a:pt x="140272" y="36787"/>
                  </a:lnTo>
                  <a:lnTo>
                    <a:pt x="124197" y="53085"/>
                  </a:lnTo>
                  <a:lnTo>
                    <a:pt x="120192" y="60253"/>
                  </a:lnTo>
                  <a:lnTo>
                    <a:pt x="118934" y="66443"/>
                  </a:lnTo>
                  <a:lnTo>
                    <a:pt x="119506" y="71981"/>
                  </a:lnTo>
                  <a:lnTo>
                    <a:pt x="121299" y="76378"/>
                  </a:lnTo>
                  <a:lnTo>
                    <a:pt x="127053" y="83145"/>
                  </a:lnTo>
                  <a:lnTo>
                    <a:pt x="141841" y="82861"/>
                  </a:lnTo>
                  <a:lnTo>
                    <a:pt x="151710" y="80809"/>
                  </a:lnTo>
                  <a:lnTo>
                    <a:pt x="158995" y="77325"/>
                  </a:lnTo>
                  <a:lnTo>
                    <a:pt x="181926" y="53922"/>
                  </a:lnTo>
                  <a:lnTo>
                    <a:pt x="186689" y="47059"/>
                  </a:lnTo>
                  <a:lnTo>
                    <a:pt x="188806" y="43068"/>
                  </a:lnTo>
                  <a:lnTo>
                    <a:pt x="189371" y="42992"/>
                  </a:lnTo>
                  <a:lnTo>
                    <a:pt x="189747" y="43647"/>
                  </a:lnTo>
                  <a:lnTo>
                    <a:pt x="186906" y="51310"/>
                  </a:lnTo>
                  <a:lnTo>
                    <a:pt x="194833" y="82455"/>
                  </a:lnTo>
                  <a:lnTo>
                    <a:pt x="203857" y="118626"/>
                  </a:lnTo>
                  <a:lnTo>
                    <a:pt x="203962" y="151076"/>
                  </a:lnTo>
                  <a:lnTo>
                    <a:pt x="196684" y="198303"/>
                  </a:lnTo>
                  <a:lnTo>
                    <a:pt x="185590" y="243576"/>
                  </a:lnTo>
                  <a:lnTo>
                    <a:pt x="173736" y="263995"/>
                  </a:lnTo>
                  <a:lnTo>
                    <a:pt x="166624" y="271415"/>
                  </a:lnTo>
                  <a:lnTo>
                    <a:pt x="159766" y="275656"/>
                  </a:lnTo>
                  <a:lnTo>
                    <a:pt x="146502" y="278488"/>
                  </a:lnTo>
                  <a:lnTo>
                    <a:pt x="141413" y="276138"/>
                  </a:lnTo>
                  <a:lnTo>
                    <a:pt x="133876" y="266002"/>
                  </a:lnTo>
                  <a:lnTo>
                    <a:pt x="133350" y="210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1" name="SMARTInkShape-5451"/>
            <p:cNvSpPr/>
            <p:nvPr>
              <p:custDataLst>
                <p:tags r:id="rId148"/>
              </p:custDataLst>
            </p:nvPr>
          </p:nvSpPr>
          <p:spPr>
            <a:xfrm>
              <a:off x="5676900" y="2743200"/>
              <a:ext cx="82551" cy="86081"/>
            </a:xfrm>
            <a:custGeom>
              <a:avLst/>
              <a:gdLst/>
              <a:ahLst/>
              <a:cxnLst/>
              <a:rect l="0" t="0" r="0" b="0"/>
              <a:pathLst>
                <a:path w="82551" h="86081">
                  <a:moveTo>
                    <a:pt x="0" y="25400"/>
                  </a:moveTo>
                  <a:lnTo>
                    <a:pt x="0" y="25400"/>
                  </a:lnTo>
                  <a:lnTo>
                    <a:pt x="0" y="22029"/>
                  </a:lnTo>
                  <a:lnTo>
                    <a:pt x="1881" y="18493"/>
                  </a:lnTo>
                  <a:lnTo>
                    <a:pt x="5774" y="14569"/>
                  </a:lnTo>
                  <a:lnTo>
                    <a:pt x="12209" y="10473"/>
                  </a:lnTo>
                  <a:lnTo>
                    <a:pt x="15901" y="9804"/>
                  </a:lnTo>
                  <a:lnTo>
                    <a:pt x="23765" y="10943"/>
                  </a:lnTo>
                  <a:lnTo>
                    <a:pt x="30083" y="15682"/>
                  </a:lnTo>
                  <a:lnTo>
                    <a:pt x="43258" y="36964"/>
                  </a:lnTo>
                  <a:lnTo>
                    <a:pt x="51937" y="60185"/>
                  </a:lnTo>
                  <a:lnTo>
                    <a:pt x="52952" y="72845"/>
                  </a:lnTo>
                  <a:lnTo>
                    <a:pt x="51051" y="81764"/>
                  </a:lnTo>
                  <a:lnTo>
                    <a:pt x="49556" y="84143"/>
                  </a:lnTo>
                  <a:lnTo>
                    <a:pt x="47854" y="85728"/>
                  </a:lnTo>
                  <a:lnTo>
                    <a:pt x="46013" y="86080"/>
                  </a:lnTo>
                  <a:lnTo>
                    <a:pt x="44081" y="85609"/>
                  </a:lnTo>
                  <a:lnTo>
                    <a:pt x="42087" y="84589"/>
                  </a:lnTo>
                  <a:lnTo>
                    <a:pt x="35911" y="69670"/>
                  </a:lnTo>
                  <a:lnTo>
                    <a:pt x="36354" y="47376"/>
                  </a:lnTo>
                  <a:lnTo>
                    <a:pt x="42968" y="33050"/>
                  </a:lnTo>
                  <a:lnTo>
                    <a:pt x="53669" y="20333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2" name="SMARTInkShape-5452"/>
            <p:cNvSpPr/>
            <p:nvPr>
              <p:custDataLst>
                <p:tags r:id="rId149"/>
              </p:custDataLst>
            </p:nvPr>
          </p:nvSpPr>
          <p:spPr>
            <a:xfrm>
              <a:off x="5792781" y="2743898"/>
              <a:ext cx="61920" cy="87093"/>
            </a:xfrm>
            <a:custGeom>
              <a:avLst/>
              <a:gdLst/>
              <a:ahLst/>
              <a:cxnLst/>
              <a:rect l="0" t="0" r="0" b="0"/>
              <a:pathLst>
                <a:path w="61920" h="87093">
                  <a:moveTo>
                    <a:pt x="4769" y="18352"/>
                  </a:moveTo>
                  <a:lnTo>
                    <a:pt x="4769" y="18352"/>
                  </a:lnTo>
                  <a:lnTo>
                    <a:pt x="1398" y="21723"/>
                  </a:lnTo>
                  <a:lnTo>
                    <a:pt x="1112" y="23421"/>
                  </a:lnTo>
                  <a:lnTo>
                    <a:pt x="1624" y="25259"/>
                  </a:lnTo>
                  <a:lnTo>
                    <a:pt x="2671" y="27190"/>
                  </a:lnTo>
                  <a:lnTo>
                    <a:pt x="4077" y="28477"/>
                  </a:lnTo>
                  <a:lnTo>
                    <a:pt x="7519" y="29908"/>
                  </a:lnTo>
                  <a:lnTo>
                    <a:pt x="9425" y="29583"/>
                  </a:lnTo>
                  <a:lnTo>
                    <a:pt x="13423" y="27342"/>
                  </a:lnTo>
                  <a:lnTo>
                    <a:pt x="26103" y="15084"/>
                  </a:lnTo>
                  <a:lnTo>
                    <a:pt x="35008" y="1659"/>
                  </a:lnTo>
                  <a:lnTo>
                    <a:pt x="34806" y="873"/>
                  </a:lnTo>
                  <a:lnTo>
                    <a:pt x="33966" y="350"/>
                  </a:lnTo>
                  <a:lnTo>
                    <a:pt x="32701" y="0"/>
                  </a:lnTo>
                  <a:lnTo>
                    <a:pt x="27532" y="3375"/>
                  </a:lnTo>
                  <a:lnTo>
                    <a:pt x="12715" y="20411"/>
                  </a:lnTo>
                  <a:lnTo>
                    <a:pt x="3750" y="38012"/>
                  </a:lnTo>
                  <a:lnTo>
                    <a:pt x="0" y="56633"/>
                  </a:lnTo>
                  <a:lnTo>
                    <a:pt x="2258" y="75555"/>
                  </a:lnTo>
                  <a:lnTo>
                    <a:pt x="4507" y="79771"/>
                  </a:lnTo>
                  <a:lnTo>
                    <a:pt x="7416" y="82581"/>
                  </a:lnTo>
                  <a:lnTo>
                    <a:pt x="10767" y="84455"/>
                  </a:lnTo>
                  <a:lnTo>
                    <a:pt x="25594" y="87092"/>
                  </a:lnTo>
                  <a:lnTo>
                    <a:pt x="39191" y="82064"/>
                  </a:lnTo>
                  <a:lnTo>
                    <a:pt x="61919" y="691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7" name="SMARTInkShape-Group1162"/>
          <p:cNvGrpSpPr/>
          <p:nvPr/>
        </p:nvGrpSpPr>
        <p:grpSpPr>
          <a:xfrm>
            <a:off x="6307110" y="2558347"/>
            <a:ext cx="309591" cy="305504"/>
            <a:chOff x="6307110" y="2558347"/>
            <a:chExt cx="309591" cy="305504"/>
          </a:xfrm>
        </p:grpSpPr>
        <p:sp>
          <p:nvSpPr>
            <p:cNvPr id="634" name="SMARTInkShape-5453"/>
            <p:cNvSpPr/>
            <p:nvPr>
              <p:custDataLst>
                <p:tags r:id="rId142"/>
              </p:custDataLst>
            </p:nvPr>
          </p:nvSpPr>
          <p:spPr>
            <a:xfrm>
              <a:off x="6421615" y="2736850"/>
              <a:ext cx="195086" cy="25401"/>
            </a:xfrm>
            <a:custGeom>
              <a:avLst/>
              <a:gdLst/>
              <a:ahLst/>
              <a:cxnLst/>
              <a:rect l="0" t="0" r="0" b="0"/>
              <a:pathLst>
                <a:path w="195086" h="25401">
                  <a:moveTo>
                    <a:pt x="10935" y="25400"/>
                  </a:moveTo>
                  <a:lnTo>
                    <a:pt x="10935" y="25400"/>
                  </a:lnTo>
                  <a:lnTo>
                    <a:pt x="0" y="19933"/>
                  </a:lnTo>
                  <a:lnTo>
                    <a:pt x="8871" y="15940"/>
                  </a:lnTo>
                  <a:lnTo>
                    <a:pt x="54637" y="8270"/>
                  </a:lnTo>
                  <a:lnTo>
                    <a:pt x="95269" y="4146"/>
                  </a:lnTo>
                  <a:lnTo>
                    <a:pt x="135906" y="1843"/>
                  </a:lnTo>
                  <a:lnTo>
                    <a:pt x="1950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5" name="SMARTInkShape-5454"/>
            <p:cNvSpPr/>
            <p:nvPr>
              <p:custDataLst>
                <p:tags r:id="rId143"/>
              </p:custDataLst>
            </p:nvPr>
          </p:nvSpPr>
          <p:spPr>
            <a:xfrm>
              <a:off x="6489488" y="2558347"/>
              <a:ext cx="69044" cy="305504"/>
            </a:xfrm>
            <a:custGeom>
              <a:avLst/>
              <a:gdLst/>
              <a:ahLst/>
              <a:cxnLst/>
              <a:rect l="0" t="0" r="0" b="0"/>
              <a:pathLst>
                <a:path w="69044" h="305504">
                  <a:moveTo>
                    <a:pt x="57362" y="76903"/>
                  </a:moveTo>
                  <a:lnTo>
                    <a:pt x="57362" y="76903"/>
                  </a:lnTo>
                  <a:lnTo>
                    <a:pt x="67475" y="60048"/>
                  </a:lnTo>
                  <a:lnTo>
                    <a:pt x="69043" y="52966"/>
                  </a:lnTo>
                  <a:lnTo>
                    <a:pt x="67022" y="39453"/>
                  </a:lnTo>
                  <a:lnTo>
                    <a:pt x="54227" y="10578"/>
                  </a:lnTo>
                  <a:lnTo>
                    <a:pt x="46325" y="2035"/>
                  </a:lnTo>
                  <a:lnTo>
                    <a:pt x="42245" y="180"/>
                  </a:lnTo>
                  <a:lnTo>
                    <a:pt x="33945" y="0"/>
                  </a:lnTo>
                  <a:lnTo>
                    <a:pt x="23670" y="9798"/>
                  </a:lnTo>
                  <a:lnTo>
                    <a:pt x="12755" y="28734"/>
                  </a:lnTo>
                  <a:lnTo>
                    <a:pt x="793" y="75801"/>
                  </a:lnTo>
                  <a:lnTo>
                    <a:pt x="0" y="114043"/>
                  </a:lnTo>
                  <a:lnTo>
                    <a:pt x="117" y="150795"/>
                  </a:lnTo>
                  <a:lnTo>
                    <a:pt x="875" y="185944"/>
                  </a:lnTo>
                  <a:lnTo>
                    <a:pt x="3563" y="220380"/>
                  </a:lnTo>
                  <a:lnTo>
                    <a:pt x="9044" y="264759"/>
                  </a:lnTo>
                  <a:lnTo>
                    <a:pt x="6562" y="3055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6" name="SMARTInkShape-5455"/>
            <p:cNvSpPr/>
            <p:nvPr>
              <p:custDataLst>
                <p:tags r:id="rId144"/>
              </p:custDataLst>
            </p:nvPr>
          </p:nvSpPr>
          <p:spPr>
            <a:xfrm>
              <a:off x="6307110" y="2743200"/>
              <a:ext cx="101713" cy="110063"/>
            </a:xfrm>
            <a:custGeom>
              <a:avLst/>
              <a:gdLst/>
              <a:ahLst/>
              <a:cxnLst/>
              <a:rect l="0" t="0" r="0" b="0"/>
              <a:pathLst>
                <a:path w="101713" h="110063">
                  <a:moveTo>
                    <a:pt x="80990" y="38100"/>
                  </a:moveTo>
                  <a:lnTo>
                    <a:pt x="80990" y="38100"/>
                  </a:lnTo>
                  <a:lnTo>
                    <a:pt x="84361" y="34729"/>
                  </a:lnTo>
                  <a:lnTo>
                    <a:pt x="86016" y="29311"/>
                  </a:lnTo>
                  <a:lnTo>
                    <a:pt x="86457" y="25891"/>
                  </a:lnTo>
                  <a:lnTo>
                    <a:pt x="83184" y="18327"/>
                  </a:lnTo>
                  <a:lnTo>
                    <a:pt x="80337" y="14335"/>
                  </a:lnTo>
                  <a:lnTo>
                    <a:pt x="69646" y="8017"/>
                  </a:lnTo>
                  <a:lnTo>
                    <a:pt x="62844" y="5345"/>
                  </a:lnTo>
                  <a:lnTo>
                    <a:pt x="47760" y="6138"/>
                  </a:lnTo>
                  <a:lnTo>
                    <a:pt x="31649" y="11900"/>
                  </a:lnTo>
                  <a:lnTo>
                    <a:pt x="15081" y="21517"/>
                  </a:lnTo>
                  <a:lnTo>
                    <a:pt x="3954" y="38491"/>
                  </a:lnTo>
                  <a:lnTo>
                    <a:pt x="0" y="48944"/>
                  </a:lnTo>
                  <a:lnTo>
                    <a:pt x="184" y="58735"/>
                  </a:lnTo>
                  <a:lnTo>
                    <a:pt x="7917" y="77139"/>
                  </a:lnTo>
                  <a:lnTo>
                    <a:pt x="31509" y="99997"/>
                  </a:lnTo>
                  <a:lnTo>
                    <a:pt x="52649" y="107943"/>
                  </a:lnTo>
                  <a:lnTo>
                    <a:pt x="64212" y="110062"/>
                  </a:lnTo>
                  <a:lnTo>
                    <a:pt x="74038" y="108653"/>
                  </a:lnTo>
                  <a:lnTo>
                    <a:pt x="90600" y="99560"/>
                  </a:lnTo>
                  <a:lnTo>
                    <a:pt x="95863" y="93185"/>
                  </a:lnTo>
                  <a:lnTo>
                    <a:pt x="101712" y="78574"/>
                  </a:lnTo>
                  <a:lnTo>
                    <a:pt x="100548" y="60792"/>
                  </a:lnTo>
                  <a:lnTo>
                    <a:pt x="85866" y="13755"/>
                  </a:lnTo>
                  <a:lnTo>
                    <a:pt x="8099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4" name="SMARTInkShape-Group1163"/>
          <p:cNvGrpSpPr/>
          <p:nvPr/>
        </p:nvGrpSpPr>
        <p:grpSpPr>
          <a:xfrm>
            <a:off x="6946898" y="2582542"/>
            <a:ext cx="956376" cy="319409"/>
            <a:chOff x="6946898" y="2582542"/>
            <a:chExt cx="956376" cy="319409"/>
          </a:xfrm>
        </p:grpSpPr>
        <p:sp>
          <p:nvSpPr>
            <p:cNvPr id="638" name="SMARTInkShape-5456"/>
            <p:cNvSpPr/>
            <p:nvPr>
              <p:custDataLst>
                <p:tags r:id="rId136"/>
              </p:custDataLst>
            </p:nvPr>
          </p:nvSpPr>
          <p:spPr>
            <a:xfrm>
              <a:off x="7017951" y="2582542"/>
              <a:ext cx="91070" cy="319409"/>
            </a:xfrm>
            <a:custGeom>
              <a:avLst/>
              <a:gdLst/>
              <a:ahLst/>
              <a:cxnLst/>
              <a:rect l="0" t="0" r="0" b="0"/>
              <a:pathLst>
                <a:path w="91070" h="319409">
                  <a:moveTo>
                    <a:pt x="87699" y="52708"/>
                  </a:moveTo>
                  <a:lnTo>
                    <a:pt x="87699" y="52708"/>
                  </a:lnTo>
                  <a:lnTo>
                    <a:pt x="91069" y="42595"/>
                  </a:lnTo>
                  <a:lnTo>
                    <a:pt x="90843" y="31986"/>
                  </a:lnTo>
                  <a:lnTo>
                    <a:pt x="84949" y="11299"/>
                  </a:lnTo>
                  <a:lnTo>
                    <a:pt x="79186" y="4200"/>
                  </a:lnTo>
                  <a:lnTo>
                    <a:pt x="75673" y="1319"/>
                  </a:lnTo>
                  <a:lnTo>
                    <a:pt x="64245" y="0"/>
                  </a:lnTo>
                  <a:lnTo>
                    <a:pt x="57247" y="636"/>
                  </a:lnTo>
                  <a:lnTo>
                    <a:pt x="41944" y="10750"/>
                  </a:lnTo>
                  <a:lnTo>
                    <a:pt x="19343" y="38159"/>
                  </a:lnTo>
                  <a:lnTo>
                    <a:pt x="7929" y="62469"/>
                  </a:lnTo>
                  <a:lnTo>
                    <a:pt x="1504" y="107890"/>
                  </a:lnTo>
                  <a:lnTo>
                    <a:pt x="0" y="140498"/>
                  </a:lnTo>
                  <a:lnTo>
                    <a:pt x="3096" y="173805"/>
                  </a:lnTo>
                  <a:lnTo>
                    <a:pt x="8470" y="206718"/>
                  </a:lnTo>
                  <a:lnTo>
                    <a:pt x="14757" y="252308"/>
                  </a:lnTo>
                  <a:lnTo>
                    <a:pt x="15358" y="298471"/>
                  </a:lnTo>
                  <a:lnTo>
                    <a:pt x="12507" y="310102"/>
                  </a:lnTo>
                  <a:lnTo>
                    <a:pt x="5149" y="3194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9" name="SMARTInkShape-5457"/>
            <p:cNvSpPr/>
            <p:nvPr>
              <p:custDataLst>
                <p:tags r:id="rId137"/>
              </p:custDataLst>
            </p:nvPr>
          </p:nvSpPr>
          <p:spPr>
            <a:xfrm>
              <a:off x="6946898" y="2787650"/>
              <a:ext cx="152403" cy="19051"/>
            </a:xfrm>
            <a:custGeom>
              <a:avLst/>
              <a:gdLst/>
              <a:ahLst/>
              <a:cxnLst/>
              <a:rect l="0" t="0" r="0" b="0"/>
              <a:pathLst>
                <a:path w="152403" h="19051">
                  <a:moveTo>
                    <a:pt x="2" y="19050"/>
                  </a:moveTo>
                  <a:lnTo>
                    <a:pt x="2" y="19050"/>
                  </a:lnTo>
                  <a:lnTo>
                    <a:pt x="0" y="15679"/>
                  </a:lnTo>
                  <a:lnTo>
                    <a:pt x="1883" y="12143"/>
                  </a:lnTo>
                  <a:lnTo>
                    <a:pt x="3372" y="10212"/>
                  </a:lnTo>
                  <a:lnTo>
                    <a:pt x="22324" y="4123"/>
                  </a:lnTo>
                  <a:lnTo>
                    <a:pt x="65403" y="814"/>
                  </a:lnTo>
                  <a:lnTo>
                    <a:pt x="102165" y="241"/>
                  </a:lnTo>
                  <a:lnTo>
                    <a:pt x="1524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0" name="SMARTInkShape-5458"/>
            <p:cNvSpPr/>
            <p:nvPr>
              <p:custDataLst>
                <p:tags r:id="rId138"/>
              </p:custDataLst>
            </p:nvPr>
          </p:nvSpPr>
          <p:spPr>
            <a:xfrm>
              <a:off x="7087482" y="2769483"/>
              <a:ext cx="94369" cy="98627"/>
            </a:xfrm>
            <a:custGeom>
              <a:avLst/>
              <a:gdLst/>
              <a:ahLst/>
              <a:cxnLst/>
              <a:rect l="0" t="0" r="0" b="0"/>
              <a:pathLst>
                <a:path w="94369" h="98627">
                  <a:moveTo>
                    <a:pt x="5468" y="5467"/>
                  </a:moveTo>
                  <a:lnTo>
                    <a:pt x="5468" y="5467"/>
                  </a:lnTo>
                  <a:lnTo>
                    <a:pt x="2097" y="5467"/>
                  </a:lnTo>
                  <a:lnTo>
                    <a:pt x="1104" y="4761"/>
                  </a:lnTo>
                  <a:lnTo>
                    <a:pt x="441" y="3586"/>
                  </a:lnTo>
                  <a:lnTo>
                    <a:pt x="0" y="2096"/>
                  </a:lnTo>
                  <a:lnTo>
                    <a:pt x="412" y="1103"/>
                  </a:lnTo>
                  <a:lnTo>
                    <a:pt x="1391" y="441"/>
                  </a:lnTo>
                  <a:lnTo>
                    <a:pt x="2750" y="0"/>
                  </a:lnTo>
                  <a:lnTo>
                    <a:pt x="14775" y="2750"/>
                  </a:lnTo>
                  <a:lnTo>
                    <a:pt x="35115" y="14775"/>
                  </a:lnTo>
                  <a:lnTo>
                    <a:pt x="52273" y="35114"/>
                  </a:lnTo>
                  <a:lnTo>
                    <a:pt x="62923" y="59015"/>
                  </a:lnTo>
                  <a:lnTo>
                    <a:pt x="62519" y="73716"/>
                  </a:lnTo>
                  <a:lnTo>
                    <a:pt x="56238" y="90130"/>
                  </a:lnTo>
                  <a:lnTo>
                    <a:pt x="54132" y="93659"/>
                  </a:lnTo>
                  <a:lnTo>
                    <a:pt x="51316" y="96011"/>
                  </a:lnTo>
                  <a:lnTo>
                    <a:pt x="44425" y="98626"/>
                  </a:lnTo>
                  <a:lnTo>
                    <a:pt x="41317" y="97912"/>
                  </a:lnTo>
                  <a:lnTo>
                    <a:pt x="35982" y="93355"/>
                  </a:lnTo>
                  <a:lnTo>
                    <a:pt x="35023" y="82864"/>
                  </a:lnTo>
                  <a:lnTo>
                    <a:pt x="35756" y="76115"/>
                  </a:lnTo>
                  <a:lnTo>
                    <a:pt x="50268" y="49761"/>
                  </a:lnTo>
                  <a:lnTo>
                    <a:pt x="94368" y="11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1" name="SMARTInkShape-5459"/>
            <p:cNvSpPr/>
            <p:nvPr>
              <p:custDataLst>
                <p:tags r:id="rId139"/>
              </p:custDataLst>
            </p:nvPr>
          </p:nvSpPr>
          <p:spPr>
            <a:xfrm>
              <a:off x="7232391" y="2638860"/>
              <a:ext cx="340127" cy="239624"/>
            </a:xfrm>
            <a:custGeom>
              <a:avLst/>
              <a:gdLst/>
              <a:ahLst/>
              <a:cxnLst/>
              <a:rect l="0" t="0" r="0" b="0"/>
              <a:pathLst>
                <a:path w="340127" h="239624">
                  <a:moveTo>
                    <a:pt x="259" y="148790"/>
                  </a:moveTo>
                  <a:lnTo>
                    <a:pt x="259" y="148790"/>
                  </a:lnTo>
                  <a:lnTo>
                    <a:pt x="257" y="152161"/>
                  </a:lnTo>
                  <a:lnTo>
                    <a:pt x="964" y="153154"/>
                  </a:lnTo>
                  <a:lnTo>
                    <a:pt x="2140" y="153816"/>
                  </a:lnTo>
                  <a:lnTo>
                    <a:pt x="6739" y="154551"/>
                  </a:lnTo>
                  <a:lnTo>
                    <a:pt x="21229" y="154260"/>
                  </a:lnTo>
                  <a:lnTo>
                    <a:pt x="32862" y="151691"/>
                  </a:lnTo>
                  <a:lnTo>
                    <a:pt x="47941" y="142908"/>
                  </a:lnTo>
                  <a:lnTo>
                    <a:pt x="50391" y="139224"/>
                  </a:lnTo>
                  <a:lnTo>
                    <a:pt x="51318" y="135357"/>
                  </a:lnTo>
                  <a:lnTo>
                    <a:pt x="51231" y="131368"/>
                  </a:lnTo>
                  <a:lnTo>
                    <a:pt x="50469" y="128709"/>
                  </a:lnTo>
                  <a:lnTo>
                    <a:pt x="49254" y="126936"/>
                  </a:lnTo>
                  <a:lnTo>
                    <a:pt x="47739" y="125754"/>
                  </a:lnTo>
                  <a:lnTo>
                    <a:pt x="35493" y="124090"/>
                  </a:lnTo>
                  <a:lnTo>
                    <a:pt x="24385" y="127464"/>
                  </a:lnTo>
                  <a:lnTo>
                    <a:pt x="18459" y="130340"/>
                  </a:lnTo>
                  <a:lnTo>
                    <a:pt x="8114" y="141060"/>
                  </a:lnTo>
                  <a:lnTo>
                    <a:pt x="3379" y="147870"/>
                  </a:lnTo>
                  <a:lnTo>
                    <a:pt x="0" y="162963"/>
                  </a:lnTo>
                  <a:lnTo>
                    <a:pt x="3579" y="192276"/>
                  </a:lnTo>
                  <a:lnTo>
                    <a:pt x="10906" y="203630"/>
                  </a:lnTo>
                  <a:lnTo>
                    <a:pt x="21219" y="212674"/>
                  </a:lnTo>
                  <a:lnTo>
                    <a:pt x="32858" y="219046"/>
                  </a:lnTo>
                  <a:lnTo>
                    <a:pt x="45086" y="220467"/>
                  </a:lnTo>
                  <a:lnTo>
                    <a:pt x="58987" y="217335"/>
                  </a:lnTo>
                  <a:lnTo>
                    <a:pt x="103486" y="192232"/>
                  </a:lnTo>
                  <a:lnTo>
                    <a:pt x="126901" y="168347"/>
                  </a:lnTo>
                  <a:lnTo>
                    <a:pt x="133685" y="158422"/>
                  </a:lnTo>
                  <a:lnTo>
                    <a:pt x="135071" y="154506"/>
                  </a:lnTo>
                  <a:lnTo>
                    <a:pt x="135289" y="151189"/>
                  </a:lnTo>
                  <a:lnTo>
                    <a:pt x="134729" y="148273"/>
                  </a:lnTo>
                  <a:lnTo>
                    <a:pt x="132945" y="147034"/>
                  </a:lnTo>
                  <a:lnTo>
                    <a:pt x="130343" y="146914"/>
                  </a:lnTo>
                  <a:lnTo>
                    <a:pt x="116030" y="151791"/>
                  </a:lnTo>
                  <a:lnTo>
                    <a:pt x="109803" y="159296"/>
                  </a:lnTo>
                  <a:lnTo>
                    <a:pt x="105390" y="170393"/>
                  </a:lnTo>
                  <a:lnTo>
                    <a:pt x="103611" y="191801"/>
                  </a:lnTo>
                  <a:lnTo>
                    <a:pt x="105695" y="205301"/>
                  </a:lnTo>
                  <a:lnTo>
                    <a:pt x="108649" y="210453"/>
                  </a:lnTo>
                  <a:lnTo>
                    <a:pt x="117577" y="218059"/>
                  </a:lnTo>
                  <a:lnTo>
                    <a:pt x="130481" y="221909"/>
                  </a:lnTo>
                  <a:lnTo>
                    <a:pt x="146330" y="222210"/>
                  </a:lnTo>
                  <a:lnTo>
                    <a:pt x="190893" y="209023"/>
                  </a:lnTo>
                  <a:lnTo>
                    <a:pt x="231486" y="190391"/>
                  </a:lnTo>
                  <a:lnTo>
                    <a:pt x="260211" y="168877"/>
                  </a:lnTo>
                  <a:lnTo>
                    <a:pt x="270310" y="156307"/>
                  </a:lnTo>
                  <a:lnTo>
                    <a:pt x="272446" y="146016"/>
                  </a:lnTo>
                  <a:lnTo>
                    <a:pt x="271323" y="142707"/>
                  </a:lnTo>
                  <a:lnTo>
                    <a:pt x="269163" y="140502"/>
                  </a:lnTo>
                  <a:lnTo>
                    <a:pt x="266311" y="139031"/>
                  </a:lnTo>
                  <a:lnTo>
                    <a:pt x="248814" y="140332"/>
                  </a:lnTo>
                  <a:lnTo>
                    <a:pt x="237493" y="147148"/>
                  </a:lnTo>
                  <a:lnTo>
                    <a:pt x="215355" y="175512"/>
                  </a:lnTo>
                  <a:lnTo>
                    <a:pt x="208746" y="194768"/>
                  </a:lnTo>
                  <a:lnTo>
                    <a:pt x="204503" y="229133"/>
                  </a:lnTo>
                  <a:lnTo>
                    <a:pt x="205566" y="234102"/>
                  </a:lnTo>
                  <a:lnTo>
                    <a:pt x="207686" y="237415"/>
                  </a:lnTo>
                  <a:lnTo>
                    <a:pt x="210511" y="239623"/>
                  </a:lnTo>
                  <a:lnTo>
                    <a:pt x="214508" y="238979"/>
                  </a:lnTo>
                  <a:lnTo>
                    <a:pt x="255662" y="210395"/>
                  </a:lnTo>
                  <a:lnTo>
                    <a:pt x="282662" y="178097"/>
                  </a:lnTo>
                  <a:lnTo>
                    <a:pt x="310809" y="131603"/>
                  </a:lnTo>
                  <a:lnTo>
                    <a:pt x="325489" y="94114"/>
                  </a:lnTo>
                  <a:lnTo>
                    <a:pt x="335305" y="56756"/>
                  </a:lnTo>
                  <a:lnTo>
                    <a:pt x="340126" y="15452"/>
                  </a:lnTo>
                  <a:lnTo>
                    <a:pt x="338753" y="1805"/>
                  </a:lnTo>
                  <a:lnTo>
                    <a:pt x="335989" y="0"/>
                  </a:lnTo>
                  <a:lnTo>
                    <a:pt x="332029" y="913"/>
                  </a:lnTo>
                  <a:lnTo>
                    <a:pt x="327273" y="3639"/>
                  </a:lnTo>
                  <a:lnTo>
                    <a:pt x="313835" y="31071"/>
                  </a:lnTo>
                  <a:lnTo>
                    <a:pt x="305197" y="62369"/>
                  </a:lnTo>
                  <a:lnTo>
                    <a:pt x="297359" y="98386"/>
                  </a:lnTo>
                  <a:lnTo>
                    <a:pt x="291524" y="133209"/>
                  </a:lnTo>
                  <a:lnTo>
                    <a:pt x="288459" y="165619"/>
                  </a:lnTo>
                  <a:lnTo>
                    <a:pt x="286009" y="2122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2" name="SMARTInkShape-5460"/>
            <p:cNvSpPr/>
            <p:nvPr>
              <p:custDataLst>
                <p:tags r:id="rId140"/>
              </p:custDataLst>
            </p:nvPr>
          </p:nvSpPr>
          <p:spPr>
            <a:xfrm>
              <a:off x="7584728" y="2769123"/>
              <a:ext cx="80990" cy="115229"/>
            </a:xfrm>
            <a:custGeom>
              <a:avLst/>
              <a:gdLst/>
              <a:ahLst/>
              <a:cxnLst/>
              <a:rect l="0" t="0" r="0" b="0"/>
              <a:pathLst>
                <a:path w="80990" h="115229">
                  <a:moveTo>
                    <a:pt x="35272" y="12177"/>
                  </a:moveTo>
                  <a:lnTo>
                    <a:pt x="35272" y="12177"/>
                  </a:lnTo>
                  <a:lnTo>
                    <a:pt x="38642" y="5435"/>
                  </a:lnTo>
                  <a:lnTo>
                    <a:pt x="38929" y="3449"/>
                  </a:lnTo>
                  <a:lnTo>
                    <a:pt x="38416" y="2125"/>
                  </a:lnTo>
                  <a:lnTo>
                    <a:pt x="35894" y="0"/>
                  </a:lnTo>
                  <a:lnTo>
                    <a:pt x="21973" y="9745"/>
                  </a:lnTo>
                  <a:lnTo>
                    <a:pt x="6715" y="29409"/>
                  </a:lnTo>
                  <a:lnTo>
                    <a:pt x="0" y="56480"/>
                  </a:lnTo>
                  <a:lnTo>
                    <a:pt x="2192" y="74671"/>
                  </a:lnTo>
                  <a:lnTo>
                    <a:pt x="8575" y="90752"/>
                  </a:lnTo>
                  <a:lnTo>
                    <a:pt x="18468" y="102603"/>
                  </a:lnTo>
                  <a:lnTo>
                    <a:pt x="33683" y="110692"/>
                  </a:lnTo>
                  <a:lnTo>
                    <a:pt x="50794" y="115228"/>
                  </a:lnTo>
                  <a:lnTo>
                    <a:pt x="65454" y="114892"/>
                  </a:lnTo>
                  <a:lnTo>
                    <a:pt x="70915" y="112404"/>
                  </a:lnTo>
                  <a:lnTo>
                    <a:pt x="78865" y="103994"/>
                  </a:lnTo>
                  <a:lnTo>
                    <a:pt x="80989" y="89439"/>
                  </a:lnTo>
                  <a:lnTo>
                    <a:pt x="80565" y="80618"/>
                  </a:lnTo>
                  <a:lnTo>
                    <a:pt x="72570" y="63291"/>
                  </a:lnTo>
                  <a:lnTo>
                    <a:pt x="45871" y="22875"/>
                  </a:lnTo>
                  <a:lnTo>
                    <a:pt x="44455" y="19309"/>
                  </a:lnTo>
                  <a:lnTo>
                    <a:pt x="44923" y="16932"/>
                  </a:lnTo>
                  <a:lnTo>
                    <a:pt x="46643" y="15347"/>
                  </a:lnTo>
                  <a:lnTo>
                    <a:pt x="54322" y="121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3" name="SMARTInkShape-5461"/>
            <p:cNvSpPr/>
            <p:nvPr>
              <p:custDataLst>
                <p:tags r:id="rId141"/>
              </p:custDataLst>
            </p:nvPr>
          </p:nvSpPr>
          <p:spPr>
            <a:xfrm>
              <a:off x="7721600" y="2778407"/>
              <a:ext cx="181674" cy="104494"/>
            </a:xfrm>
            <a:custGeom>
              <a:avLst/>
              <a:gdLst/>
              <a:ahLst/>
              <a:cxnLst/>
              <a:rect l="0" t="0" r="0" b="0"/>
              <a:pathLst>
                <a:path w="181674" h="104494">
                  <a:moveTo>
                    <a:pt x="0" y="15593"/>
                  </a:moveTo>
                  <a:lnTo>
                    <a:pt x="0" y="15593"/>
                  </a:lnTo>
                  <a:lnTo>
                    <a:pt x="0" y="10126"/>
                  </a:lnTo>
                  <a:lnTo>
                    <a:pt x="5069" y="47235"/>
                  </a:lnTo>
                  <a:lnTo>
                    <a:pt x="12474" y="88972"/>
                  </a:lnTo>
                  <a:lnTo>
                    <a:pt x="16449" y="63108"/>
                  </a:lnTo>
                  <a:lnTo>
                    <a:pt x="35771" y="20674"/>
                  </a:lnTo>
                  <a:lnTo>
                    <a:pt x="49295" y="8209"/>
                  </a:lnTo>
                  <a:lnTo>
                    <a:pt x="60950" y="1728"/>
                  </a:lnTo>
                  <a:lnTo>
                    <a:pt x="66032" y="0"/>
                  </a:lnTo>
                  <a:lnTo>
                    <a:pt x="70833" y="258"/>
                  </a:lnTo>
                  <a:lnTo>
                    <a:pt x="79928" y="4309"/>
                  </a:lnTo>
                  <a:lnTo>
                    <a:pt x="82919" y="8776"/>
                  </a:lnTo>
                  <a:lnTo>
                    <a:pt x="86242" y="21265"/>
                  </a:lnTo>
                  <a:lnTo>
                    <a:pt x="82742" y="63495"/>
                  </a:lnTo>
                  <a:lnTo>
                    <a:pt x="82679" y="63756"/>
                  </a:lnTo>
                  <a:lnTo>
                    <a:pt x="82607" y="62163"/>
                  </a:lnTo>
                  <a:lnTo>
                    <a:pt x="93406" y="45253"/>
                  </a:lnTo>
                  <a:lnTo>
                    <a:pt x="103601" y="33714"/>
                  </a:lnTo>
                  <a:lnTo>
                    <a:pt x="131356" y="18689"/>
                  </a:lnTo>
                  <a:lnTo>
                    <a:pt x="159648" y="12042"/>
                  </a:lnTo>
                  <a:lnTo>
                    <a:pt x="166405" y="13226"/>
                  </a:lnTo>
                  <a:lnTo>
                    <a:pt x="171614" y="16131"/>
                  </a:lnTo>
                  <a:lnTo>
                    <a:pt x="175792" y="20185"/>
                  </a:lnTo>
                  <a:lnTo>
                    <a:pt x="180436" y="30334"/>
                  </a:lnTo>
                  <a:lnTo>
                    <a:pt x="181673" y="36004"/>
                  </a:lnTo>
                  <a:lnTo>
                    <a:pt x="175523" y="51711"/>
                  </a:lnTo>
                  <a:lnTo>
                    <a:pt x="152400" y="1044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3" name="SMARTInkShape-Group1164"/>
          <p:cNvGrpSpPr/>
          <p:nvPr/>
        </p:nvGrpSpPr>
        <p:grpSpPr>
          <a:xfrm>
            <a:off x="2237673" y="3340100"/>
            <a:ext cx="332538" cy="215901"/>
            <a:chOff x="2237673" y="3340100"/>
            <a:chExt cx="332538" cy="215901"/>
          </a:xfrm>
        </p:grpSpPr>
        <p:sp>
          <p:nvSpPr>
            <p:cNvPr id="645" name="SMARTInkShape-5462"/>
            <p:cNvSpPr/>
            <p:nvPr>
              <p:custDataLst>
                <p:tags r:id="rId128"/>
              </p:custDataLst>
            </p:nvPr>
          </p:nvSpPr>
          <p:spPr>
            <a:xfrm>
              <a:off x="2368550" y="33401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6350"/>
                  </a:moveTo>
                  <a:lnTo>
                    <a:pt x="1270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6" name="SMARTInkShape-5463"/>
            <p:cNvSpPr/>
            <p:nvPr>
              <p:custDataLst>
                <p:tags r:id="rId129"/>
              </p:custDataLst>
            </p:nvPr>
          </p:nvSpPr>
          <p:spPr>
            <a:xfrm>
              <a:off x="2343150" y="3448050"/>
              <a:ext cx="19051" cy="82551"/>
            </a:xfrm>
            <a:custGeom>
              <a:avLst/>
              <a:gdLst/>
              <a:ahLst/>
              <a:cxnLst/>
              <a:rect l="0" t="0" r="0" b="0"/>
              <a:pathLst>
                <a:path w="19051" h="825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4306" y="30507"/>
                  </a:lnTo>
                  <a:lnTo>
                    <a:pt x="18865" y="76857"/>
                  </a:lnTo>
                  <a:lnTo>
                    <a:pt x="1905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7" name="SMARTInkShape-5464"/>
            <p:cNvSpPr/>
            <p:nvPr>
              <p:custDataLst>
                <p:tags r:id="rId130"/>
              </p:custDataLst>
            </p:nvPr>
          </p:nvSpPr>
          <p:spPr>
            <a:xfrm>
              <a:off x="2425700" y="344170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0" y="0"/>
                  </a:moveTo>
                  <a:lnTo>
                    <a:pt x="0" y="0"/>
                  </a:lnTo>
                  <a:lnTo>
                    <a:pt x="705" y="38377"/>
                  </a:lnTo>
                  <a:lnTo>
                    <a:pt x="635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8" name="SMARTInkShape-5465"/>
            <p:cNvSpPr/>
            <p:nvPr>
              <p:custDataLst>
                <p:tags r:id="rId131"/>
              </p:custDataLst>
            </p:nvPr>
          </p:nvSpPr>
          <p:spPr>
            <a:xfrm>
              <a:off x="2415692" y="3365500"/>
              <a:ext cx="3659" cy="12701"/>
            </a:xfrm>
            <a:custGeom>
              <a:avLst/>
              <a:gdLst/>
              <a:ahLst/>
              <a:cxnLst/>
              <a:rect l="0" t="0" r="0" b="0"/>
              <a:pathLst>
                <a:path w="3659" h="12701">
                  <a:moveTo>
                    <a:pt x="3658" y="12700"/>
                  </a:moveTo>
                  <a:lnTo>
                    <a:pt x="3658" y="12700"/>
                  </a:lnTo>
                  <a:lnTo>
                    <a:pt x="287" y="9329"/>
                  </a:lnTo>
                  <a:lnTo>
                    <a:pt x="0" y="7630"/>
                  </a:lnTo>
                  <a:lnTo>
                    <a:pt x="513" y="5793"/>
                  </a:lnTo>
                  <a:lnTo>
                    <a:pt x="36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9" name="SMARTInkShape-5466"/>
            <p:cNvSpPr/>
            <p:nvPr>
              <p:custDataLst>
                <p:tags r:id="rId132"/>
              </p:custDataLst>
            </p:nvPr>
          </p:nvSpPr>
          <p:spPr>
            <a:xfrm>
              <a:off x="2471033" y="3340100"/>
              <a:ext cx="5468" cy="6351"/>
            </a:xfrm>
            <a:custGeom>
              <a:avLst/>
              <a:gdLst/>
              <a:ahLst/>
              <a:cxnLst/>
              <a:rect l="0" t="0" r="0" b="0"/>
              <a:pathLst>
                <a:path w="5468" h="6351">
                  <a:moveTo>
                    <a:pt x="5467" y="6350"/>
                  </a:moveTo>
                  <a:lnTo>
                    <a:pt x="5467" y="6350"/>
                  </a:lnTo>
                  <a:lnTo>
                    <a:pt x="0" y="883"/>
                  </a:lnTo>
                  <a:lnTo>
                    <a:pt x="411" y="588"/>
                  </a:lnTo>
                  <a:lnTo>
                    <a:pt x="54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0" name="SMARTInkShape-5467"/>
            <p:cNvSpPr/>
            <p:nvPr>
              <p:custDataLst>
                <p:tags r:id="rId133"/>
              </p:custDataLst>
            </p:nvPr>
          </p:nvSpPr>
          <p:spPr>
            <a:xfrm>
              <a:off x="2237673" y="3353062"/>
              <a:ext cx="92778" cy="177539"/>
            </a:xfrm>
            <a:custGeom>
              <a:avLst/>
              <a:gdLst/>
              <a:ahLst/>
              <a:cxnLst/>
              <a:rect l="0" t="0" r="0" b="0"/>
              <a:pathLst>
                <a:path w="92778" h="177539">
                  <a:moveTo>
                    <a:pt x="48327" y="6088"/>
                  </a:moveTo>
                  <a:lnTo>
                    <a:pt x="48327" y="6088"/>
                  </a:lnTo>
                  <a:lnTo>
                    <a:pt x="44956" y="2717"/>
                  </a:lnTo>
                  <a:lnTo>
                    <a:pt x="41419" y="1062"/>
                  </a:lnTo>
                  <a:lnTo>
                    <a:pt x="30029" y="0"/>
                  </a:lnTo>
                  <a:lnTo>
                    <a:pt x="26251" y="2029"/>
                  </a:lnTo>
                  <a:lnTo>
                    <a:pt x="18289" y="9928"/>
                  </a:lnTo>
                  <a:lnTo>
                    <a:pt x="5874" y="39760"/>
                  </a:lnTo>
                  <a:lnTo>
                    <a:pt x="0" y="79878"/>
                  </a:lnTo>
                  <a:lnTo>
                    <a:pt x="5002" y="116303"/>
                  </a:lnTo>
                  <a:lnTo>
                    <a:pt x="17312" y="136682"/>
                  </a:lnTo>
                  <a:lnTo>
                    <a:pt x="25534" y="146067"/>
                  </a:lnTo>
                  <a:lnTo>
                    <a:pt x="64073" y="166018"/>
                  </a:lnTo>
                  <a:lnTo>
                    <a:pt x="92777" y="1775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1" name="SMARTInkShape-5468"/>
            <p:cNvSpPr/>
            <p:nvPr>
              <p:custDataLst>
                <p:tags r:id="rId134"/>
              </p:custDataLst>
            </p:nvPr>
          </p:nvSpPr>
          <p:spPr>
            <a:xfrm>
              <a:off x="2439283" y="3409950"/>
              <a:ext cx="11818" cy="50801"/>
            </a:xfrm>
            <a:custGeom>
              <a:avLst/>
              <a:gdLst/>
              <a:ahLst/>
              <a:cxnLst/>
              <a:rect l="0" t="0" r="0" b="0"/>
              <a:pathLst>
                <a:path w="11818" h="5080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11817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2" name="SMARTInkShape-5469"/>
            <p:cNvSpPr/>
            <p:nvPr>
              <p:custDataLst>
                <p:tags r:id="rId135"/>
              </p:custDataLst>
            </p:nvPr>
          </p:nvSpPr>
          <p:spPr>
            <a:xfrm>
              <a:off x="2476500" y="3340100"/>
              <a:ext cx="93711" cy="215901"/>
            </a:xfrm>
            <a:custGeom>
              <a:avLst/>
              <a:gdLst/>
              <a:ahLst/>
              <a:cxnLst/>
              <a:rect l="0" t="0" r="0" b="0"/>
              <a:pathLst>
                <a:path w="93711" h="215901">
                  <a:moveTo>
                    <a:pt x="63500" y="0"/>
                  </a:moveTo>
                  <a:lnTo>
                    <a:pt x="63500" y="0"/>
                  </a:lnTo>
                  <a:lnTo>
                    <a:pt x="66871" y="0"/>
                  </a:lnTo>
                  <a:lnTo>
                    <a:pt x="70408" y="1881"/>
                  </a:lnTo>
                  <a:lnTo>
                    <a:pt x="74331" y="5775"/>
                  </a:lnTo>
                  <a:lnTo>
                    <a:pt x="78427" y="12209"/>
                  </a:lnTo>
                  <a:lnTo>
                    <a:pt x="91026" y="59270"/>
                  </a:lnTo>
                  <a:lnTo>
                    <a:pt x="93710" y="93839"/>
                  </a:lnTo>
                  <a:lnTo>
                    <a:pt x="91508" y="113438"/>
                  </a:lnTo>
                  <a:lnTo>
                    <a:pt x="76189" y="147676"/>
                  </a:lnTo>
                  <a:lnTo>
                    <a:pt x="37000" y="186326"/>
                  </a:lnTo>
                  <a:lnTo>
                    <a:pt x="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8" name="SMARTInkShape-Group1165"/>
          <p:cNvGrpSpPr/>
          <p:nvPr/>
        </p:nvGrpSpPr>
        <p:grpSpPr>
          <a:xfrm>
            <a:off x="2997200" y="3313767"/>
            <a:ext cx="1104901" cy="470910"/>
            <a:chOff x="2997200" y="3313767"/>
            <a:chExt cx="1104901" cy="470910"/>
          </a:xfrm>
        </p:grpSpPr>
        <p:sp>
          <p:nvSpPr>
            <p:cNvPr id="654" name="SMARTInkShape-5470"/>
            <p:cNvSpPr/>
            <p:nvPr>
              <p:custDataLst>
                <p:tags r:id="rId124"/>
              </p:custDataLst>
            </p:nvPr>
          </p:nvSpPr>
          <p:spPr>
            <a:xfrm>
              <a:off x="3245733" y="3524250"/>
              <a:ext cx="100718" cy="16651"/>
            </a:xfrm>
            <a:custGeom>
              <a:avLst/>
              <a:gdLst/>
              <a:ahLst/>
              <a:cxnLst/>
              <a:rect l="0" t="0" r="0" b="0"/>
              <a:pathLst>
                <a:path w="100718" h="16651">
                  <a:moveTo>
                    <a:pt x="5467" y="0"/>
                  </a:moveTo>
                  <a:lnTo>
                    <a:pt x="5467" y="0"/>
                  </a:lnTo>
                  <a:lnTo>
                    <a:pt x="0" y="5467"/>
                  </a:lnTo>
                  <a:lnTo>
                    <a:pt x="6120" y="9460"/>
                  </a:lnTo>
                  <a:lnTo>
                    <a:pt x="31675" y="16424"/>
                  </a:lnTo>
                  <a:lnTo>
                    <a:pt x="69963" y="16650"/>
                  </a:lnTo>
                  <a:lnTo>
                    <a:pt x="100717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5" name="SMARTInkShape-5471"/>
            <p:cNvSpPr/>
            <p:nvPr>
              <p:custDataLst>
                <p:tags r:id="rId125"/>
              </p:custDataLst>
            </p:nvPr>
          </p:nvSpPr>
          <p:spPr>
            <a:xfrm>
              <a:off x="3493383" y="3448050"/>
              <a:ext cx="138818" cy="160856"/>
            </a:xfrm>
            <a:custGeom>
              <a:avLst/>
              <a:gdLst/>
              <a:ahLst/>
              <a:cxnLst/>
              <a:rect l="0" t="0" r="0" b="0"/>
              <a:pathLst>
                <a:path w="138818" h="160856">
                  <a:moveTo>
                    <a:pt x="5467" y="0"/>
                  </a:moveTo>
                  <a:lnTo>
                    <a:pt x="5467" y="0"/>
                  </a:lnTo>
                  <a:lnTo>
                    <a:pt x="2096" y="3371"/>
                  </a:lnTo>
                  <a:lnTo>
                    <a:pt x="441" y="6907"/>
                  </a:lnTo>
                  <a:lnTo>
                    <a:pt x="0" y="8838"/>
                  </a:lnTo>
                  <a:lnTo>
                    <a:pt x="11411" y="45686"/>
                  </a:lnTo>
                  <a:lnTo>
                    <a:pt x="32041" y="88517"/>
                  </a:lnTo>
                  <a:lnTo>
                    <a:pt x="61360" y="135991"/>
                  </a:lnTo>
                  <a:lnTo>
                    <a:pt x="74233" y="158723"/>
                  </a:lnTo>
                  <a:lnTo>
                    <a:pt x="76711" y="160848"/>
                  </a:lnTo>
                  <a:lnTo>
                    <a:pt x="79068" y="160855"/>
                  </a:lnTo>
                  <a:lnTo>
                    <a:pt x="81346" y="159447"/>
                  </a:lnTo>
                  <a:lnTo>
                    <a:pt x="83569" y="157099"/>
                  </a:lnTo>
                  <a:lnTo>
                    <a:pt x="86040" y="148843"/>
                  </a:lnTo>
                  <a:lnTo>
                    <a:pt x="94238" y="104267"/>
                  </a:lnTo>
                  <a:lnTo>
                    <a:pt x="108204" y="65309"/>
                  </a:lnTo>
                  <a:lnTo>
                    <a:pt x="125923" y="25469"/>
                  </a:lnTo>
                  <a:lnTo>
                    <a:pt x="138817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6" name="SMARTInkShape-5472"/>
            <p:cNvSpPr/>
            <p:nvPr>
              <p:custDataLst>
                <p:tags r:id="rId126"/>
              </p:custDataLst>
            </p:nvPr>
          </p:nvSpPr>
          <p:spPr>
            <a:xfrm>
              <a:off x="3657384" y="3313767"/>
              <a:ext cx="444717" cy="300284"/>
            </a:xfrm>
            <a:custGeom>
              <a:avLst/>
              <a:gdLst/>
              <a:ahLst/>
              <a:cxnLst/>
              <a:rect l="0" t="0" r="0" b="0"/>
              <a:pathLst>
                <a:path w="444717" h="300284">
                  <a:moveTo>
                    <a:pt x="63716" y="197783"/>
                  </a:moveTo>
                  <a:lnTo>
                    <a:pt x="63716" y="197783"/>
                  </a:lnTo>
                  <a:lnTo>
                    <a:pt x="63010" y="171757"/>
                  </a:lnTo>
                  <a:lnTo>
                    <a:pt x="60345" y="162462"/>
                  </a:lnTo>
                  <a:lnTo>
                    <a:pt x="57941" y="159419"/>
                  </a:lnTo>
                  <a:lnTo>
                    <a:pt x="51506" y="156038"/>
                  </a:lnTo>
                  <a:lnTo>
                    <a:pt x="42062" y="158298"/>
                  </a:lnTo>
                  <a:lnTo>
                    <a:pt x="36580" y="160876"/>
                  </a:lnTo>
                  <a:lnTo>
                    <a:pt x="18751" y="181360"/>
                  </a:lnTo>
                  <a:lnTo>
                    <a:pt x="3434" y="213143"/>
                  </a:lnTo>
                  <a:lnTo>
                    <a:pt x="0" y="233302"/>
                  </a:lnTo>
                  <a:lnTo>
                    <a:pt x="2033" y="256755"/>
                  </a:lnTo>
                  <a:lnTo>
                    <a:pt x="3544" y="262498"/>
                  </a:lnTo>
                  <a:lnTo>
                    <a:pt x="6668" y="265620"/>
                  </a:lnTo>
                  <a:lnTo>
                    <a:pt x="10867" y="266997"/>
                  </a:lnTo>
                  <a:lnTo>
                    <a:pt x="15784" y="267209"/>
                  </a:lnTo>
                  <a:lnTo>
                    <a:pt x="26890" y="261800"/>
                  </a:lnTo>
                  <a:lnTo>
                    <a:pt x="38882" y="250929"/>
                  </a:lnTo>
                  <a:lnTo>
                    <a:pt x="55417" y="226387"/>
                  </a:lnTo>
                  <a:lnTo>
                    <a:pt x="63392" y="193555"/>
                  </a:lnTo>
                  <a:lnTo>
                    <a:pt x="70611" y="230111"/>
                  </a:lnTo>
                  <a:lnTo>
                    <a:pt x="76578" y="244991"/>
                  </a:lnTo>
                  <a:lnTo>
                    <a:pt x="78640" y="248305"/>
                  </a:lnTo>
                  <a:lnTo>
                    <a:pt x="81426" y="249809"/>
                  </a:lnTo>
                  <a:lnTo>
                    <a:pt x="84695" y="250106"/>
                  </a:lnTo>
                  <a:lnTo>
                    <a:pt x="88285" y="249598"/>
                  </a:lnTo>
                  <a:lnTo>
                    <a:pt x="103452" y="235400"/>
                  </a:lnTo>
                  <a:lnTo>
                    <a:pt x="132609" y="193768"/>
                  </a:lnTo>
                  <a:lnTo>
                    <a:pt x="156487" y="147360"/>
                  </a:lnTo>
                  <a:lnTo>
                    <a:pt x="170564" y="109522"/>
                  </a:lnTo>
                  <a:lnTo>
                    <a:pt x="181994" y="71067"/>
                  </a:lnTo>
                  <a:lnTo>
                    <a:pt x="188957" y="37042"/>
                  </a:lnTo>
                  <a:lnTo>
                    <a:pt x="187347" y="14865"/>
                  </a:lnTo>
                  <a:lnTo>
                    <a:pt x="184942" y="8104"/>
                  </a:lnTo>
                  <a:lnTo>
                    <a:pt x="181928" y="3597"/>
                  </a:lnTo>
                  <a:lnTo>
                    <a:pt x="178507" y="592"/>
                  </a:lnTo>
                  <a:lnTo>
                    <a:pt x="174815" y="0"/>
                  </a:lnTo>
                  <a:lnTo>
                    <a:pt x="170944" y="1017"/>
                  </a:lnTo>
                  <a:lnTo>
                    <a:pt x="166951" y="3105"/>
                  </a:lnTo>
                  <a:lnTo>
                    <a:pt x="154590" y="29642"/>
                  </a:lnTo>
                  <a:lnTo>
                    <a:pt x="149965" y="60730"/>
                  </a:lnTo>
                  <a:lnTo>
                    <a:pt x="147910" y="96654"/>
                  </a:lnTo>
                  <a:lnTo>
                    <a:pt x="146997" y="131434"/>
                  </a:lnTo>
                  <a:lnTo>
                    <a:pt x="146591" y="165708"/>
                  </a:lnTo>
                  <a:lnTo>
                    <a:pt x="148243" y="212974"/>
                  </a:lnTo>
                  <a:lnTo>
                    <a:pt x="155083" y="251908"/>
                  </a:lnTo>
                  <a:lnTo>
                    <a:pt x="166047" y="280142"/>
                  </a:lnTo>
                  <a:lnTo>
                    <a:pt x="170037" y="286556"/>
                  </a:lnTo>
                  <a:lnTo>
                    <a:pt x="174108" y="290126"/>
                  </a:lnTo>
                  <a:lnTo>
                    <a:pt x="178233" y="291801"/>
                  </a:lnTo>
                  <a:lnTo>
                    <a:pt x="182394" y="292212"/>
                  </a:lnTo>
                  <a:lnTo>
                    <a:pt x="186579" y="289663"/>
                  </a:lnTo>
                  <a:lnTo>
                    <a:pt x="194992" y="279306"/>
                  </a:lnTo>
                  <a:lnTo>
                    <a:pt x="211185" y="240227"/>
                  </a:lnTo>
                  <a:lnTo>
                    <a:pt x="221383" y="193246"/>
                  </a:lnTo>
                  <a:lnTo>
                    <a:pt x="221984" y="188711"/>
                  </a:lnTo>
                  <a:lnTo>
                    <a:pt x="218007" y="206077"/>
                  </a:lnTo>
                  <a:lnTo>
                    <a:pt x="216365" y="248256"/>
                  </a:lnTo>
                  <a:lnTo>
                    <a:pt x="219561" y="268633"/>
                  </a:lnTo>
                  <a:lnTo>
                    <a:pt x="224938" y="277015"/>
                  </a:lnTo>
                  <a:lnTo>
                    <a:pt x="228347" y="280237"/>
                  </a:lnTo>
                  <a:lnTo>
                    <a:pt x="232737" y="280974"/>
                  </a:lnTo>
                  <a:lnTo>
                    <a:pt x="243258" y="278031"/>
                  </a:lnTo>
                  <a:lnTo>
                    <a:pt x="264453" y="261698"/>
                  </a:lnTo>
                  <a:lnTo>
                    <a:pt x="286761" y="225826"/>
                  </a:lnTo>
                  <a:lnTo>
                    <a:pt x="302333" y="184403"/>
                  </a:lnTo>
                  <a:lnTo>
                    <a:pt x="302522" y="180396"/>
                  </a:lnTo>
                  <a:lnTo>
                    <a:pt x="301942" y="177725"/>
                  </a:lnTo>
                  <a:lnTo>
                    <a:pt x="300850" y="175944"/>
                  </a:lnTo>
                  <a:lnTo>
                    <a:pt x="299416" y="176168"/>
                  </a:lnTo>
                  <a:lnTo>
                    <a:pt x="295942" y="180180"/>
                  </a:lnTo>
                  <a:lnTo>
                    <a:pt x="293033" y="204393"/>
                  </a:lnTo>
                  <a:lnTo>
                    <a:pt x="294339" y="234471"/>
                  </a:lnTo>
                  <a:lnTo>
                    <a:pt x="298154" y="247251"/>
                  </a:lnTo>
                  <a:lnTo>
                    <a:pt x="304553" y="257633"/>
                  </a:lnTo>
                  <a:lnTo>
                    <a:pt x="308941" y="260261"/>
                  </a:lnTo>
                  <a:lnTo>
                    <a:pt x="319460" y="261299"/>
                  </a:lnTo>
                  <a:lnTo>
                    <a:pt x="337283" y="254545"/>
                  </a:lnTo>
                  <a:lnTo>
                    <a:pt x="365926" y="230188"/>
                  </a:lnTo>
                  <a:lnTo>
                    <a:pt x="384755" y="204262"/>
                  </a:lnTo>
                  <a:lnTo>
                    <a:pt x="389139" y="192902"/>
                  </a:lnTo>
                  <a:lnTo>
                    <a:pt x="388735" y="185500"/>
                  </a:lnTo>
                  <a:lnTo>
                    <a:pt x="387640" y="183245"/>
                  </a:lnTo>
                  <a:lnTo>
                    <a:pt x="386204" y="181741"/>
                  </a:lnTo>
                  <a:lnTo>
                    <a:pt x="384541" y="180738"/>
                  </a:lnTo>
                  <a:lnTo>
                    <a:pt x="377049" y="185268"/>
                  </a:lnTo>
                  <a:lnTo>
                    <a:pt x="372088" y="189440"/>
                  </a:lnTo>
                  <a:lnTo>
                    <a:pt x="364694" y="203482"/>
                  </a:lnTo>
                  <a:lnTo>
                    <a:pt x="358446" y="229340"/>
                  </a:lnTo>
                  <a:lnTo>
                    <a:pt x="358477" y="254876"/>
                  </a:lnTo>
                  <a:lnTo>
                    <a:pt x="362643" y="271135"/>
                  </a:lnTo>
                  <a:lnTo>
                    <a:pt x="371550" y="285417"/>
                  </a:lnTo>
                  <a:lnTo>
                    <a:pt x="386327" y="295057"/>
                  </a:lnTo>
                  <a:lnTo>
                    <a:pt x="404654" y="300283"/>
                  </a:lnTo>
                  <a:lnTo>
                    <a:pt x="444716" y="2993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7" name="SMARTInkShape-5473"/>
            <p:cNvSpPr/>
            <p:nvPr>
              <p:custDataLst>
                <p:tags r:id="rId127"/>
              </p:custDataLst>
            </p:nvPr>
          </p:nvSpPr>
          <p:spPr>
            <a:xfrm>
              <a:off x="2997200" y="3419738"/>
              <a:ext cx="138419" cy="364939"/>
            </a:xfrm>
            <a:custGeom>
              <a:avLst/>
              <a:gdLst/>
              <a:ahLst/>
              <a:cxnLst/>
              <a:rect l="0" t="0" r="0" b="0"/>
              <a:pathLst>
                <a:path w="138419" h="364939">
                  <a:moveTo>
                    <a:pt x="6350" y="104512"/>
                  </a:moveTo>
                  <a:lnTo>
                    <a:pt x="6350" y="104512"/>
                  </a:lnTo>
                  <a:lnTo>
                    <a:pt x="10113" y="137141"/>
                  </a:lnTo>
                  <a:lnTo>
                    <a:pt x="15783" y="174753"/>
                  </a:lnTo>
                  <a:lnTo>
                    <a:pt x="20655" y="212636"/>
                  </a:lnTo>
                  <a:lnTo>
                    <a:pt x="23291" y="248758"/>
                  </a:lnTo>
                  <a:lnTo>
                    <a:pt x="24463" y="282921"/>
                  </a:lnTo>
                  <a:lnTo>
                    <a:pt x="25122" y="327805"/>
                  </a:lnTo>
                  <a:lnTo>
                    <a:pt x="25364" y="364938"/>
                  </a:lnTo>
                  <a:lnTo>
                    <a:pt x="26081" y="364913"/>
                  </a:lnTo>
                  <a:lnTo>
                    <a:pt x="28760" y="359240"/>
                  </a:lnTo>
                  <a:lnTo>
                    <a:pt x="30454" y="321026"/>
                  </a:lnTo>
                  <a:lnTo>
                    <a:pt x="28117" y="289640"/>
                  </a:lnTo>
                  <a:lnTo>
                    <a:pt x="26607" y="250762"/>
                  </a:lnTo>
                  <a:lnTo>
                    <a:pt x="25936" y="206200"/>
                  </a:lnTo>
                  <a:lnTo>
                    <a:pt x="25758" y="181476"/>
                  </a:lnTo>
                  <a:lnTo>
                    <a:pt x="25638" y="155822"/>
                  </a:lnTo>
                  <a:lnTo>
                    <a:pt x="27675" y="130957"/>
                  </a:lnTo>
                  <a:lnTo>
                    <a:pt x="31150" y="106620"/>
                  </a:lnTo>
                  <a:lnTo>
                    <a:pt x="40656" y="63116"/>
                  </a:lnTo>
                  <a:lnTo>
                    <a:pt x="57202" y="21612"/>
                  </a:lnTo>
                  <a:lnTo>
                    <a:pt x="66815" y="8166"/>
                  </a:lnTo>
                  <a:lnTo>
                    <a:pt x="77674" y="1719"/>
                  </a:lnTo>
                  <a:lnTo>
                    <a:pt x="83532" y="0"/>
                  </a:lnTo>
                  <a:lnTo>
                    <a:pt x="99450" y="5616"/>
                  </a:lnTo>
                  <a:lnTo>
                    <a:pt x="108633" y="11064"/>
                  </a:lnTo>
                  <a:lnTo>
                    <a:pt x="124482" y="34052"/>
                  </a:lnTo>
                  <a:lnTo>
                    <a:pt x="135758" y="63319"/>
                  </a:lnTo>
                  <a:lnTo>
                    <a:pt x="138418" y="90437"/>
                  </a:lnTo>
                  <a:lnTo>
                    <a:pt x="129207" y="132875"/>
                  </a:lnTo>
                  <a:lnTo>
                    <a:pt x="109402" y="160157"/>
                  </a:lnTo>
                  <a:lnTo>
                    <a:pt x="82489" y="183572"/>
                  </a:lnTo>
                  <a:lnTo>
                    <a:pt x="41688" y="203980"/>
                  </a:lnTo>
                  <a:lnTo>
                    <a:pt x="20409" y="211750"/>
                  </a:lnTo>
                  <a:lnTo>
                    <a:pt x="13606" y="212693"/>
                  </a:lnTo>
                  <a:lnTo>
                    <a:pt x="9071" y="211910"/>
                  </a:lnTo>
                  <a:lnTo>
                    <a:pt x="0" y="2061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1" name="SMARTInkShape-Group1166"/>
          <p:cNvGrpSpPr/>
          <p:nvPr/>
        </p:nvGrpSpPr>
        <p:grpSpPr>
          <a:xfrm>
            <a:off x="4425950" y="3565590"/>
            <a:ext cx="234951" cy="111061"/>
            <a:chOff x="4425950" y="3565590"/>
            <a:chExt cx="234951" cy="111061"/>
          </a:xfrm>
        </p:grpSpPr>
        <p:sp>
          <p:nvSpPr>
            <p:cNvPr id="659" name="SMARTInkShape-5474"/>
            <p:cNvSpPr/>
            <p:nvPr>
              <p:custDataLst>
                <p:tags r:id="rId122"/>
              </p:custDataLst>
            </p:nvPr>
          </p:nvSpPr>
          <p:spPr>
            <a:xfrm>
              <a:off x="4425950" y="3663950"/>
              <a:ext cx="234951" cy="12701"/>
            </a:xfrm>
            <a:custGeom>
              <a:avLst/>
              <a:gdLst/>
              <a:ahLst/>
              <a:cxnLst/>
              <a:rect l="0" t="0" r="0" b="0"/>
              <a:pathLst>
                <a:path w="234951" h="12701">
                  <a:moveTo>
                    <a:pt x="0" y="12700"/>
                  </a:moveTo>
                  <a:lnTo>
                    <a:pt x="0" y="12700"/>
                  </a:lnTo>
                  <a:lnTo>
                    <a:pt x="6742" y="9329"/>
                  </a:lnTo>
                  <a:lnTo>
                    <a:pt x="48952" y="11769"/>
                  </a:lnTo>
                  <a:lnTo>
                    <a:pt x="83140" y="12286"/>
                  </a:lnTo>
                  <a:lnTo>
                    <a:pt x="126557" y="12516"/>
                  </a:lnTo>
                  <a:lnTo>
                    <a:pt x="170312" y="8854"/>
                  </a:lnTo>
                  <a:lnTo>
                    <a:pt x="234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0" name="SMARTInkShape-5475"/>
            <p:cNvSpPr/>
            <p:nvPr>
              <p:custDataLst>
                <p:tags r:id="rId123"/>
              </p:custDataLst>
            </p:nvPr>
          </p:nvSpPr>
          <p:spPr>
            <a:xfrm>
              <a:off x="4454042" y="3565590"/>
              <a:ext cx="162409" cy="9461"/>
            </a:xfrm>
            <a:custGeom>
              <a:avLst/>
              <a:gdLst/>
              <a:ahLst/>
              <a:cxnLst/>
              <a:rect l="0" t="0" r="0" b="0"/>
              <a:pathLst>
                <a:path w="162409" h="9461">
                  <a:moveTo>
                    <a:pt x="3658" y="9460"/>
                  </a:moveTo>
                  <a:lnTo>
                    <a:pt x="3658" y="9460"/>
                  </a:lnTo>
                  <a:lnTo>
                    <a:pt x="287" y="9460"/>
                  </a:lnTo>
                  <a:lnTo>
                    <a:pt x="0" y="8754"/>
                  </a:lnTo>
                  <a:lnTo>
                    <a:pt x="1562" y="6089"/>
                  </a:lnTo>
                  <a:lnTo>
                    <a:pt x="48940" y="0"/>
                  </a:lnTo>
                  <a:lnTo>
                    <a:pt x="79522" y="82"/>
                  </a:lnTo>
                  <a:lnTo>
                    <a:pt x="124914" y="2212"/>
                  </a:lnTo>
                  <a:lnTo>
                    <a:pt x="162408" y="31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4" name="SMARTInkShape-Group1167"/>
          <p:cNvGrpSpPr/>
          <p:nvPr/>
        </p:nvGrpSpPr>
        <p:grpSpPr>
          <a:xfrm>
            <a:off x="5073650" y="3369656"/>
            <a:ext cx="273051" cy="422732"/>
            <a:chOff x="5073650" y="3369656"/>
            <a:chExt cx="273051" cy="422732"/>
          </a:xfrm>
        </p:grpSpPr>
        <p:sp>
          <p:nvSpPr>
            <p:cNvPr id="662" name="SMARTInkShape-5476"/>
            <p:cNvSpPr/>
            <p:nvPr>
              <p:custDataLst>
                <p:tags r:id="rId120"/>
              </p:custDataLst>
            </p:nvPr>
          </p:nvSpPr>
          <p:spPr>
            <a:xfrm>
              <a:off x="5187950" y="3613150"/>
              <a:ext cx="158751" cy="115482"/>
            </a:xfrm>
            <a:custGeom>
              <a:avLst/>
              <a:gdLst/>
              <a:ahLst/>
              <a:cxnLst/>
              <a:rect l="0" t="0" r="0" b="0"/>
              <a:pathLst>
                <a:path w="158751" h="115482">
                  <a:moveTo>
                    <a:pt x="0" y="19050"/>
                  </a:moveTo>
                  <a:lnTo>
                    <a:pt x="0" y="19050"/>
                  </a:lnTo>
                  <a:lnTo>
                    <a:pt x="0" y="15679"/>
                  </a:lnTo>
                  <a:lnTo>
                    <a:pt x="705" y="14686"/>
                  </a:lnTo>
                  <a:lnTo>
                    <a:pt x="1881" y="14024"/>
                  </a:lnTo>
                  <a:lnTo>
                    <a:pt x="18952" y="9590"/>
                  </a:lnTo>
                  <a:lnTo>
                    <a:pt x="38071" y="10681"/>
                  </a:lnTo>
                  <a:lnTo>
                    <a:pt x="60512" y="22215"/>
                  </a:lnTo>
                  <a:lnTo>
                    <a:pt x="71109" y="36919"/>
                  </a:lnTo>
                  <a:lnTo>
                    <a:pt x="76759" y="55214"/>
                  </a:lnTo>
                  <a:lnTo>
                    <a:pt x="76919" y="75104"/>
                  </a:lnTo>
                  <a:lnTo>
                    <a:pt x="69671" y="99394"/>
                  </a:lnTo>
                  <a:lnTo>
                    <a:pt x="61957" y="113254"/>
                  </a:lnTo>
                  <a:lnTo>
                    <a:pt x="60354" y="115014"/>
                  </a:lnTo>
                  <a:lnTo>
                    <a:pt x="59286" y="115481"/>
                  </a:lnTo>
                  <a:lnTo>
                    <a:pt x="58574" y="115088"/>
                  </a:lnTo>
                  <a:lnTo>
                    <a:pt x="60943" y="101049"/>
                  </a:lnTo>
                  <a:lnTo>
                    <a:pt x="88342" y="64541"/>
                  </a:lnTo>
                  <a:lnTo>
                    <a:pt x="117506" y="28844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3" name="SMARTInkShape-5477"/>
            <p:cNvSpPr/>
            <p:nvPr>
              <p:custDataLst>
                <p:tags r:id="rId121"/>
              </p:custDataLst>
            </p:nvPr>
          </p:nvSpPr>
          <p:spPr>
            <a:xfrm>
              <a:off x="5073650" y="3369656"/>
              <a:ext cx="169138" cy="422732"/>
            </a:xfrm>
            <a:custGeom>
              <a:avLst/>
              <a:gdLst/>
              <a:ahLst/>
              <a:cxnLst/>
              <a:rect l="0" t="0" r="0" b="0"/>
              <a:pathLst>
                <a:path w="169138" h="422732">
                  <a:moveTo>
                    <a:pt x="0" y="192694"/>
                  </a:moveTo>
                  <a:lnTo>
                    <a:pt x="0" y="192694"/>
                  </a:lnTo>
                  <a:lnTo>
                    <a:pt x="0" y="189323"/>
                  </a:lnTo>
                  <a:lnTo>
                    <a:pt x="705" y="188330"/>
                  </a:lnTo>
                  <a:lnTo>
                    <a:pt x="1881" y="187668"/>
                  </a:lnTo>
                  <a:lnTo>
                    <a:pt x="3371" y="187227"/>
                  </a:lnTo>
                  <a:lnTo>
                    <a:pt x="5069" y="189049"/>
                  </a:lnTo>
                  <a:lnTo>
                    <a:pt x="18298" y="226420"/>
                  </a:lnTo>
                  <a:lnTo>
                    <a:pt x="26667" y="273242"/>
                  </a:lnTo>
                  <a:lnTo>
                    <a:pt x="25727" y="310808"/>
                  </a:lnTo>
                  <a:lnTo>
                    <a:pt x="21312" y="348200"/>
                  </a:lnTo>
                  <a:lnTo>
                    <a:pt x="14860" y="390935"/>
                  </a:lnTo>
                  <a:lnTo>
                    <a:pt x="7610" y="422392"/>
                  </a:lnTo>
                  <a:lnTo>
                    <a:pt x="7190" y="422731"/>
                  </a:lnTo>
                  <a:lnTo>
                    <a:pt x="6516" y="407493"/>
                  </a:lnTo>
                  <a:lnTo>
                    <a:pt x="6383" y="364397"/>
                  </a:lnTo>
                  <a:lnTo>
                    <a:pt x="12009" y="327567"/>
                  </a:lnTo>
                  <a:lnTo>
                    <a:pt x="20860" y="282976"/>
                  </a:lnTo>
                  <a:lnTo>
                    <a:pt x="25195" y="259232"/>
                  </a:lnTo>
                  <a:lnTo>
                    <a:pt x="29497" y="234936"/>
                  </a:lnTo>
                  <a:lnTo>
                    <a:pt x="35187" y="208155"/>
                  </a:lnTo>
                  <a:lnTo>
                    <a:pt x="41802" y="179718"/>
                  </a:lnTo>
                  <a:lnTo>
                    <a:pt x="49035" y="150177"/>
                  </a:lnTo>
                  <a:lnTo>
                    <a:pt x="55973" y="123427"/>
                  </a:lnTo>
                  <a:lnTo>
                    <a:pt x="62716" y="98538"/>
                  </a:lnTo>
                  <a:lnTo>
                    <a:pt x="77262" y="56302"/>
                  </a:lnTo>
                  <a:lnTo>
                    <a:pt x="104580" y="18069"/>
                  </a:lnTo>
                  <a:lnTo>
                    <a:pt x="122210" y="3135"/>
                  </a:lnTo>
                  <a:lnTo>
                    <a:pt x="130862" y="0"/>
                  </a:lnTo>
                  <a:lnTo>
                    <a:pt x="148001" y="278"/>
                  </a:lnTo>
                  <a:lnTo>
                    <a:pt x="155112" y="5855"/>
                  </a:lnTo>
                  <a:lnTo>
                    <a:pt x="166775" y="25223"/>
                  </a:lnTo>
                  <a:lnTo>
                    <a:pt x="169137" y="54057"/>
                  </a:lnTo>
                  <a:lnTo>
                    <a:pt x="164072" y="87333"/>
                  </a:lnTo>
                  <a:lnTo>
                    <a:pt x="152414" y="120937"/>
                  </a:lnTo>
                  <a:lnTo>
                    <a:pt x="119870" y="161477"/>
                  </a:lnTo>
                  <a:lnTo>
                    <a:pt x="78948" y="192460"/>
                  </a:lnTo>
                  <a:lnTo>
                    <a:pt x="38914" y="209401"/>
                  </a:lnTo>
                  <a:lnTo>
                    <a:pt x="6350" y="2180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2" name="SMARTInkShape-Group1168"/>
          <p:cNvGrpSpPr/>
          <p:nvPr/>
        </p:nvGrpSpPr>
        <p:grpSpPr>
          <a:xfrm>
            <a:off x="5623842" y="3404821"/>
            <a:ext cx="834109" cy="589330"/>
            <a:chOff x="5623842" y="3404821"/>
            <a:chExt cx="834109" cy="589330"/>
          </a:xfrm>
        </p:grpSpPr>
        <p:sp>
          <p:nvSpPr>
            <p:cNvPr id="665" name="SMARTInkShape-5478"/>
            <p:cNvSpPr/>
            <p:nvPr>
              <p:custDataLst>
                <p:tags r:id="rId113"/>
              </p:custDataLst>
            </p:nvPr>
          </p:nvSpPr>
          <p:spPr>
            <a:xfrm>
              <a:off x="6350000" y="3879850"/>
              <a:ext cx="107951" cy="25401"/>
            </a:xfrm>
            <a:custGeom>
              <a:avLst/>
              <a:gdLst/>
              <a:ahLst/>
              <a:cxnLst/>
              <a:rect l="0" t="0" r="0" b="0"/>
              <a:pathLst>
                <a:path w="107951" h="25401">
                  <a:moveTo>
                    <a:pt x="0" y="25400"/>
                  </a:moveTo>
                  <a:lnTo>
                    <a:pt x="0" y="25400"/>
                  </a:lnTo>
                  <a:lnTo>
                    <a:pt x="0" y="22029"/>
                  </a:lnTo>
                  <a:lnTo>
                    <a:pt x="1411" y="21036"/>
                  </a:lnTo>
                  <a:lnTo>
                    <a:pt x="40163" y="12259"/>
                  </a:lnTo>
                  <a:lnTo>
                    <a:pt x="85937" y="4146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6" name="SMARTInkShape-5479"/>
            <p:cNvSpPr/>
            <p:nvPr>
              <p:custDataLst>
                <p:tags r:id="rId114"/>
              </p:custDataLst>
            </p:nvPr>
          </p:nvSpPr>
          <p:spPr>
            <a:xfrm>
              <a:off x="6394450" y="3750882"/>
              <a:ext cx="63501" cy="243269"/>
            </a:xfrm>
            <a:custGeom>
              <a:avLst/>
              <a:gdLst/>
              <a:ahLst/>
              <a:cxnLst/>
              <a:rect l="0" t="0" r="0" b="0"/>
              <a:pathLst>
                <a:path w="63501" h="243269">
                  <a:moveTo>
                    <a:pt x="63500" y="21018"/>
                  </a:moveTo>
                  <a:lnTo>
                    <a:pt x="63500" y="21018"/>
                  </a:lnTo>
                  <a:lnTo>
                    <a:pt x="60129" y="10905"/>
                  </a:lnTo>
                  <a:lnTo>
                    <a:pt x="52830" y="4059"/>
                  </a:lnTo>
                  <a:lnTo>
                    <a:pt x="47920" y="1245"/>
                  </a:lnTo>
                  <a:lnTo>
                    <a:pt x="36821" y="0"/>
                  </a:lnTo>
                  <a:lnTo>
                    <a:pt x="30896" y="656"/>
                  </a:lnTo>
                  <a:lnTo>
                    <a:pt x="25536" y="3916"/>
                  </a:lnTo>
                  <a:lnTo>
                    <a:pt x="15818" y="15063"/>
                  </a:lnTo>
                  <a:lnTo>
                    <a:pt x="5785" y="40577"/>
                  </a:lnTo>
                  <a:lnTo>
                    <a:pt x="1143" y="85873"/>
                  </a:lnTo>
                  <a:lnTo>
                    <a:pt x="1044" y="123019"/>
                  </a:lnTo>
                  <a:lnTo>
                    <a:pt x="5169" y="160837"/>
                  </a:lnTo>
                  <a:lnTo>
                    <a:pt x="11003" y="207779"/>
                  </a:lnTo>
                  <a:lnTo>
                    <a:pt x="10314" y="232047"/>
                  </a:lnTo>
                  <a:lnTo>
                    <a:pt x="8994" y="237904"/>
                  </a:lnTo>
                  <a:lnTo>
                    <a:pt x="7407" y="241103"/>
                  </a:lnTo>
                  <a:lnTo>
                    <a:pt x="5643" y="242530"/>
                  </a:lnTo>
                  <a:lnTo>
                    <a:pt x="0" y="2432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7" name="SMARTInkShape-5480"/>
            <p:cNvSpPr/>
            <p:nvPr>
              <p:custDataLst>
                <p:tags r:id="rId115"/>
              </p:custDataLst>
            </p:nvPr>
          </p:nvSpPr>
          <p:spPr>
            <a:xfrm>
              <a:off x="6185829" y="3728290"/>
              <a:ext cx="132422" cy="225279"/>
            </a:xfrm>
            <a:custGeom>
              <a:avLst/>
              <a:gdLst/>
              <a:ahLst/>
              <a:cxnLst/>
              <a:rect l="0" t="0" r="0" b="0"/>
              <a:pathLst>
                <a:path w="132422" h="225279">
                  <a:moveTo>
                    <a:pt x="75271" y="145210"/>
                  </a:moveTo>
                  <a:lnTo>
                    <a:pt x="75271" y="145210"/>
                  </a:lnTo>
                  <a:lnTo>
                    <a:pt x="66432" y="130905"/>
                  </a:lnTo>
                  <a:lnTo>
                    <a:pt x="56973" y="124195"/>
                  </a:lnTo>
                  <a:lnTo>
                    <a:pt x="41862" y="121110"/>
                  </a:lnTo>
                  <a:lnTo>
                    <a:pt x="30084" y="126032"/>
                  </a:lnTo>
                  <a:lnTo>
                    <a:pt x="19204" y="135275"/>
                  </a:lnTo>
                  <a:lnTo>
                    <a:pt x="8407" y="154496"/>
                  </a:lnTo>
                  <a:lnTo>
                    <a:pt x="632" y="174737"/>
                  </a:lnTo>
                  <a:lnTo>
                    <a:pt x="0" y="194081"/>
                  </a:lnTo>
                  <a:lnTo>
                    <a:pt x="4423" y="209970"/>
                  </a:lnTo>
                  <a:lnTo>
                    <a:pt x="11092" y="219383"/>
                  </a:lnTo>
                  <a:lnTo>
                    <a:pt x="20641" y="224037"/>
                  </a:lnTo>
                  <a:lnTo>
                    <a:pt x="26152" y="225278"/>
                  </a:lnTo>
                  <a:lnTo>
                    <a:pt x="43563" y="217249"/>
                  </a:lnTo>
                  <a:lnTo>
                    <a:pt x="62590" y="202627"/>
                  </a:lnTo>
                  <a:lnTo>
                    <a:pt x="81235" y="177117"/>
                  </a:lnTo>
                  <a:lnTo>
                    <a:pt x="94989" y="140553"/>
                  </a:lnTo>
                  <a:lnTo>
                    <a:pt x="101203" y="105511"/>
                  </a:lnTo>
                  <a:lnTo>
                    <a:pt x="104435" y="70180"/>
                  </a:lnTo>
                  <a:lnTo>
                    <a:pt x="106254" y="27964"/>
                  </a:lnTo>
                  <a:lnTo>
                    <a:pt x="104911" y="5813"/>
                  </a:lnTo>
                  <a:lnTo>
                    <a:pt x="103500" y="1478"/>
                  </a:lnTo>
                  <a:lnTo>
                    <a:pt x="101144" y="0"/>
                  </a:lnTo>
                  <a:lnTo>
                    <a:pt x="98164" y="425"/>
                  </a:lnTo>
                  <a:lnTo>
                    <a:pt x="94767" y="2120"/>
                  </a:lnTo>
                  <a:lnTo>
                    <a:pt x="89110" y="13411"/>
                  </a:lnTo>
                  <a:lnTo>
                    <a:pt x="85654" y="32304"/>
                  </a:lnTo>
                  <a:lnTo>
                    <a:pt x="87677" y="74676"/>
                  </a:lnTo>
                  <a:lnTo>
                    <a:pt x="93450" y="121567"/>
                  </a:lnTo>
                  <a:lnTo>
                    <a:pt x="103784" y="162193"/>
                  </a:lnTo>
                  <a:lnTo>
                    <a:pt x="119917" y="202239"/>
                  </a:lnTo>
                  <a:lnTo>
                    <a:pt x="132421" y="2214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8" name="SMARTInkShape-5481"/>
            <p:cNvSpPr/>
            <p:nvPr>
              <p:custDataLst>
                <p:tags r:id="rId116"/>
              </p:custDataLst>
            </p:nvPr>
          </p:nvSpPr>
          <p:spPr>
            <a:xfrm>
              <a:off x="6165848" y="3404821"/>
              <a:ext cx="177803" cy="119430"/>
            </a:xfrm>
            <a:custGeom>
              <a:avLst/>
              <a:gdLst/>
              <a:ahLst/>
              <a:cxnLst/>
              <a:rect l="0" t="0" r="0" b="0"/>
              <a:pathLst>
                <a:path w="177803" h="119430">
                  <a:moveTo>
                    <a:pt x="2" y="17829"/>
                  </a:moveTo>
                  <a:lnTo>
                    <a:pt x="2" y="17829"/>
                  </a:lnTo>
                  <a:lnTo>
                    <a:pt x="0" y="14458"/>
                  </a:lnTo>
                  <a:lnTo>
                    <a:pt x="1884" y="10922"/>
                  </a:lnTo>
                  <a:lnTo>
                    <a:pt x="5777" y="6998"/>
                  </a:lnTo>
                  <a:lnTo>
                    <a:pt x="12211" y="2902"/>
                  </a:lnTo>
                  <a:lnTo>
                    <a:pt x="23768" y="0"/>
                  </a:lnTo>
                  <a:lnTo>
                    <a:pt x="30085" y="1203"/>
                  </a:lnTo>
                  <a:lnTo>
                    <a:pt x="32757" y="2512"/>
                  </a:lnTo>
                  <a:lnTo>
                    <a:pt x="37608" y="7729"/>
                  </a:lnTo>
                  <a:lnTo>
                    <a:pt x="39889" y="11095"/>
                  </a:lnTo>
                  <a:lnTo>
                    <a:pt x="40543" y="22362"/>
                  </a:lnTo>
                  <a:lnTo>
                    <a:pt x="37071" y="37482"/>
                  </a:lnTo>
                  <a:lnTo>
                    <a:pt x="18471" y="79457"/>
                  </a:lnTo>
                  <a:lnTo>
                    <a:pt x="10183" y="100584"/>
                  </a:lnTo>
                  <a:lnTo>
                    <a:pt x="11113" y="107055"/>
                  </a:lnTo>
                  <a:lnTo>
                    <a:pt x="13054" y="108358"/>
                  </a:lnTo>
                  <a:lnTo>
                    <a:pt x="15758" y="108520"/>
                  </a:lnTo>
                  <a:lnTo>
                    <a:pt x="18973" y="107923"/>
                  </a:lnTo>
                  <a:lnTo>
                    <a:pt x="60974" y="115056"/>
                  </a:lnTo>
                  <a:lnTo>
                    <a:pt x="102028" y="113665"/>
                  </a:lnTo>
                  <a:lnTo>
                    <a:pt x="145002" y="115134"/>
                  </a:lnTo>
                  <a:lnTo>
                    <a:pt x="177802" y="1194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9" name="SMARTInkShape-5482"/>
            <p:cNvSpPr/>
            <p:nvPr>
              <p:custDataLst>
                <p:tags r:id="rId117"/>
              </p:custDataLst>
            </p:nvPr>
          </p:nvSpPr>
          <p:spPr>
            <a:xfrm>
              <a:off x="5964829" y="3511550"/>
              <a:ext cx="124822" cy="323851"/>
            </a:xfrm>
            <a:custGeom>
              <a:avLst/>
              <a:gdLst/>
              <a:ahLst/>
              <a:cxnLst/>
              <a:rect l="0" t="0" r="0" b="0"/>
              <a:pathLst>
                <a:path w="124822" h="323851">
                  <a:moveTo>
                    <a:pt x="124821" y="0"/>
                  </a:moveTo>
                  <a:lnTo>
                    <a:pt x="124821" y="0"/>
                  </a:lnTo>
                  <a:lnTo>
                    <a:pt x="121450" y="0"/>
                  </a:lnTo>
                  <a:lnTo>
                    <a:pt x="107509" y="23101"/>
                  </a:lnTo>
                  <a:lnTo>
                    <a:pt x="86843" y="64308"/>
                  </a:lnTo>
                  <a:lnTo>
                    <a:pt x="71018" y="98432"/>
                  </a:lnTo>
                  <a:lnTo>
                    <a:pt x="52696" y="138527"/>
                  </a:lnTo>
                  <a:lnTo>
                    <a:pt x="34204" y="180806"/>
                  </a:lnTo>
                  <a:lnTo>
                    <a:pt x="18928" y="220764"/>
                  </a:lnTo>
                  <a:lnTo>
                    <a:pt x="8849" y="254045"/>
                  </a:lnTo>
                  <a:lnTo>
                    <a:pt x="1088" y="292819"/>
                  </a:lnTo>
                  <a:lnTo>
                    <a:pt x="0" y="303163"/>
                  </a:lnTo>
                  <a:lnTo>
                    <a:pt x="1390" y="310059"/>
                  </a:lnTo>
                  <a:lnTo>
                    <a:pt x="4433" y="314656"/>
                  </a:lnTo>
                  <a:lnTo>
                    <a:pt x="16871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0" name="SMARTInkShape-5483"/>
            <p:cNvSpPr/>
            <p:nvPr>
              <p:custDataLst>
                <p:tags r:id="rId118"/>
              </p:custDataLst>
            </p:nvPr>
          </p:nvSpPr>
          <p:spPr>
            <a:xfrm>
              <a:off x="5856498" y="3526854"/>
              <a:ext cx="271253" cy="261368"/>
            </a:xfrm>
            <a:custGeom>
              <a:avLst/>
              <a:gdLst/>
              <a:ahLst/>
              <a:cxnLst/>
              <a:rect l="0" t="0" r="0" b="0"/>
              <a:pathLst>
                <a:path w="271253" h="261368">
                  <a:moveTo>
                    <a:pt x="36302" y="79946"/>
                  </a:moveTo>
                  <a:lnTo>
                    <a:pt x="36302" y="79946"/>
                  </a:lnTo>
                  <a:lnTo>
                    <a:pt x="9583" y="72773"/>
                  </a:lnTo>
                  <a:lnTo>
                    <a:pt x="3732" y="67117"/>
                  </a:lnTo>
                  <a:lnTo>
                    <a:pt x="659" y="58016"/>
                  </a:lnTo>
                  <a:lnTo>
                    <a:pt x="0" y="46916"/>
                  </a:lnTo>
                  <a:lnTo>
                    <a:pt x="2058" y="34927"/>
                  </a:lnTo>
                  <a:lnTo>
                    <a:pt x="9087" y="24425"/>
                  </a:lnTo>
                  <a:lnTo>
                    <a:pt x="26827" y="10579"/>
                  </a:lnTo>
                  <a:lnTo>
                    <a:pt x="41968" y="3255"/>
                  </a:lnTo>
                  <a:lnTo>
                    <a:pt x="58105" y="0"/>
                  </a:lnTo>
                  <a:lnTo>
                    <a:pt x="76565" y="4198"/>
                  </a:lnTo>
                  <a:lnTo>
                    <a:pt x="96530" y="14530"/>
                  </a:lnTo>
                  <a:lnTo>
                    <a:pt x="138092" y="53671"/>
                  </a:lnTo>
                  <a:lnTo>
                    <a:pt x="167827" y="94268"/>
                  </a:lnTo>
                  <a:lnTo>
                    <a:pt x="194511" y="135695"/>
                  </a:lnTo>
                  <a:lnTo>
                    <a:pt x="214646" y="172899"/>
                  </a:lnTo>
                  <a:lnTo>
                    <a:pt x="231141" y="213705"/>
                  </a:lnTo>
                  <a:lnTo>
                    <a:pt x="247190" y="248732"/>
                  </a:lnTo>
                  <a:lnTo>
                    <a:pt x="254208" y="257267"/>
                  </a:lnTo>
                  <a:lnTo>
                    <a:pt x="259679" y="261061"/>
                  </a:lnTo>
                  <a:lnTo>
                    <a:pt x="262125" y="261367"/>
                  </a:lnTo>
                  <a:lnTo>
                    <a:pt x="271252" y="2577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1" name="SMARTInkShape-5484"/>
            <p:cNvSpPr/>
            <p:nvPr>
              <p:custDataLst>
                <p:tags r:id="rId119"/>
              </p:custDataLst>
            </p:nvPr>
          </p:nvSpPr>
          <p:spPr>
            <a:xfrm>
              <a:off x="5623842" y="3473789"/>
              <a:ext cx="122909" cy="361612"/>
            </a:xfrm>
            <a:custGeom>
              <a:avLst/>
              <a:gdLst/>
              <a:ahLst/>
              <a:cxnLst/>
              <a:rect l="0" t="0" r="0" b="0"/>
              <a:pathLst>
                <a:path w="122909" h="361612">
                  <a:moveTo>
                    <a:pt x="122908" y="12361"/>
                  </a:moveTo>
                  <a:lnTo>
                    <a:pt x="122908" y="12361"/>
                  </a:lnTo>
                  <a:lnTo>
                    <a:pt x="114069" y="3523"/>
                  </a:lnTo>
                  <a:lnTo>
                    <a:pt x="108160" y="1377"/>
                  </a:lnTo>
                  <a:lnTo>
                    <a:pt x="96241" y="0"/>
                  </a:lnTo>
                  <a:lnTo>
                    <a:pt x="65696" y="19987"/>
                  </a:lnTo>
                  <a:lnTo>
                    <a:pt x="37752" y="56092"/>
                  </a:lnTo>
                  <a:lnTo>
                    <a:pt x="21090" y="89418"/>
                  </a:lnTo>
                  <a:lnTo>
                    <a:pt x="7100" y="127747"/>
                  </a:lnTo>
                  <a:lnTo>
                    <a:pt x="883" y="168301"/>
                  </a:lnTo>
                  <a:lnTo>
                    <a:pt x="0" y="207962"/>
                  </a:lnTo>
                  <a:lnTo>
                    <a:pt x="3371" y="246050"/>
                  </a:lnTo>
                  <a:lnTo>
                    <a:pt x="11924" y="281793"/>
                  </a:lnTo>
                  <a:lnTo>
                    <a:pt x="32012" y="326908"/>
                  </a:lnTo>
                  <a:lnTo>
                    <a:pt x="51465" y="344541"/>
                  </a:lnTo>
                  <a:lnTo>
                    <a:pt x="84808" y="3616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73" name="SMARTInkShape-5485"/>
          <p:cNvSpPr/>
          <p:nvPr>
            <p:custDataLst>
              <p:tags r:id="rId1"/>
            </p:custDataLst>
          </p:nvPr>
        </p:nvSpPr>
        <p:spPr>
          <a:xfrm>
            <a:off x="6828992" y="3606800"/>
            <a:ext cx="243288" cy="279401"/>
          </a:xfrm>
          <a:custGeom>
            <a:avLst/>
            <a:gdLst/>
            <a:ahLst/>
            <a:cxnLst/>
            <a:rect l="0" t="0" r="0" b="0"/>
            <a:pathLst>
              <a:path w="243288" h="279401">
                <a:moveTo>
                  <a:pt x="9958" y="0"/>
                </a:moveTo>
                <a:lnTo>
                  <a:pt x="9958" y="0"/>
                </a:lnTo>
                <a:lnTo>
                  <a:pt x="314" y="0"/>
                </a:lnTo>
                <a:lnTo>
                  <a:pt x="0" y="705"/>
                </a:lnTo>
                <a:lnTo>
                  <a:pt x="1534" y="3371"/>
                </a:lnTo>
                <a:lnTo>
                  <a:pt x="48941" y="37977"/>
                </a:lnTo>
                <a:lnTo>
                  <a:pt x="96533" y="63385"/>
                </a:lnTo>
                <a:lnTo>
                  <a:pt x="132396" y="85321"/>
                </a:lnTo>
                <a:lnTo>
                  <a:pt x="165740" y="105419"/>
                </a:lnTo>
                <a:lnTo>
                  <a:pt x="204753" y="130718"/>
                </a:lnTo>
                <a:lnTo>
                  <a:pt x="243287" y="157491"/>
                </a:lnTo>
                <a:lnTo>
                  <a:pt x="243122" y="157911"/>
                </a:lnTo>
                <a:lnTo>
                  <a:pt x="238777" y="158717"/>
                </a:lnTo>
                <a:lnTo>
                  <a:pt x="241992" y="158740"/>
                </a:lnTo>
                <a:lnTo>
                  <a:pt x="242259" y="159449"/>
                </a:lnTo>
                <a:lnTo>
                  <a:pt x="240673" y="162118"/>
                </a:lnTo>
                <a:lnTo>
                  <a:pt x="193451" y="195426"/>
                </a:lnTo>
                <a:lnTo>
                  <a:pt x="152049" y="219947"/>
                </a:lnTo>
                <a:lnTo>
                  <a:pt x="109680" y="240617"/>
                </a:lnTo>
                <a:lnTo>
                  <a:pt x="82309" y="258266"/>
                </a:lnTo>
                <a:lnTo>
                  <a:pt x="74570" y="267185"/>
                </a:lnTo>
                <a:lnTo>
                  <a:pt x="73494" y="270551"/>
                </a:lnTo>
                <a:lnTo>
                  <a:pt x="73481" y="273500"/>
                </a:lnTo>
                <a:lnTo>
                  <a:pt x="74179" y="275467"/>
                </a:lnTo>
                <a:lnTo>
                  <a:pt x="75349" y="276778"/>
                </a:lnTo>
                <a:lnTo>
                  <a:pt x="79808" y="2794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7" name="SMARTInkShape-Group1170"/>
          <p:cNvGrpSpPr/>
          <p:nvPr/>
        </p:nvGrpSpPr>
        <p:grpSpPr>
          <a:xfrm>
            <a:off x="7488608" y="3562350"/>
            <a:ext cx="690193" cy="431801"/>
            <a:chOff x="7488608" y="3562350"/>
            <a:chExt cx="690193" cy="431801"/>
          </a:xfrm>
        </p:grpSpPr>
        <p:sp>
          <p:nvSpPr>
            <p:cNvPr id="674" name="SMARTInkShape-5486"/>
            <p:cNvSpPr/>
            <p:nvPr>
              <p:custDataLst>
                <p:tags r:id="rId110"/>
              </p:custDataLst>
            </p:nvPr>
          </p:nvSpPr>
          <p:spPr>
            <a:xfrm>
              <a:off x="7488608" y="3594524"/>
              <a:ext cx="215889" cy="399627"/>
            </a:xfrm>
            <a:custGeom>
              <a:avLst/>
              <a:gdLst/>
              <a:ahLst/>
              <a:cxnLst/>
              <a:rect l="0" t="0" r="0" b="0"/>
              <a:pathLst>
                <a:path w="215889" h="399627">
                  <a:moveTo>
                    <a:pt x="125042" y="82126"/>
                  </a:moveTo>
                  <a:lnTo>
                    <a:pt x="125042" y="82126"/>
                  </a:lnTo>
                  <a:lnTo>
                    <a:pt x="133769" y="67623"/>
                  </a:lnTo>
                  <a:lnTo>
                    <a:pt x="136957" y="50438"/>
                  </a:lnTo>
                  <a:lnTo>
                    <a:pt x="136686" y="42642"/>
                  </a:lnTo>
                  <a:lnTo>
                    <a:pt x="134215" y="36826"/>
                  </a:lnTo>
                  <a:lnTo>
                    <a:pt x="129746" y="35698"/>
                  </a:lnTo>
                  <a:lnTo>
                    <a:pt x="115374" y="36326"/>
                  </a:lnTo>
                  <a:lnTo>
                    <a:pt x="84076" y="47389"/>
                  </a:lnTo>
                  <a:lnTo>
                    <a:pt x="51364" y="74185"/>
                  </a:lnTo>
                  <a:lnTo>
                    <a:pt x="19328" y="115679"/>
                  </a:lnTo>
                  <a:lnTo>
                    <a:pt x="5621" y="149249"/>
                  </a:lnTo>
                  <a:lnTo>
                    <a:pt x="0" y="183925"/>
                  </a:lnTo>
                  <a:lnTo>
                    <a:pt x="8734" y="230508"/>
                  </a:lnTo>
                  <a:lnTo>
                    <a:pt x="19022" y="258140"/>
                  </a:lnTo>
                  <a:lnTo>
                    <a:pt x="34413" y="278888"/>
                  </a:lnTo>
                  <a:lnTo>
                    <a:pt x="43456" y="287384"/>
                  </a:lnTo>
                  <a:lnTo>
                    <a:pt x="64793" y="296824"/>
                  </a:lnTo>
                  <a:lnTo>
                    <a:pt x="87681" y="299608"/>
                  </a:lnTo>
                  <a:lnTo>
                    <a:pt x="109612" y="296142"/>
                  </a:lnTo>
                  <a:lnTo>
                    <a:pt x="148536" y="276144"/>
                  </a:lnTo>
                  <a:lnTo>
                    <a:pt x="181235" y="241134"/>
                  </a:lnTo>
                  <a:lnTo>
                    <a:pt x="197995" y="209946"/>
                  </a:lnTo>
                  <a:lnTo>
                    <a:pt x="210381" y="173507"/>
                  </a:lnTo>
                  <a:lnTo>
                    <a:pt x="215888" y="131442"/>
                  </a:lnTo>
                  <a:lnTo>
                    <a:pt x="212689" y="92520"/>
                  </a:lnTo>
                  <a:lnTo>
                    <a:pt x="203507" y="57818"/>
                  </a:lnTo>
                  <a:lnTo>
                    <a:pt x="190019" y="28283"/>
                  </a:lnTo>
                  <a:lnTo>
                    <a:pt x="174617" y="10453"/>
                  </a:lnTo>
                  <a:lnTo>
                    <a:pt x="166559" y="4711"/>
                  </a:lnTo>
                  <a:lnTo>
                    <a:pt x="150079" y="211"/>
                  </a:lnTo>
                  <a:lnTo>
                    <a:pt x="141733" y="0"/>
                  </a:lnTo>
                  <a:lnTo>
                    <a:pt x="124934" y="9172"/>
                  </a:lnTo>
                  <a:lnTo>
                    <a:pt x="116504" y="16556"/>
                  </a:lnTo>
                  <a:lnTo>
                    <a:pt x="97896" y="50547"/>
                  </a:lnTo>
                  <a:lnTo>
                    <a:pt x="93559" y="91897"/>
                  </a:lnTo>
                  <a:lnTo>
                    <a:pt x="106854" y="135429"/>
                  </a:lnTo>
                  <a:lnTo>
                    <a:pt x="128669" y="176236"/>
                  </a:lnTo>
                  <a:lnTo>
                    <a:pt x="153006" y="218509"/>
                  </a:lnTo>
                  <a:lnTo>
                    <a:pt x="174720" y="255572"/>
                  </a:lnTo>
                  <a:lnTo>
                    <a:pt x="191188" y="292267"/>
                  </a:lnTo>
                  <a:lnTo>
                    <a:pt x="208690" y="336817"/>
                  </a:lnTo>
                  <a:lnTo>
                    <a:pt x="215836" y="364005"/>
                  </a:lnTo>
                  <a:lnTo>
                    <a:pt x="213942" y="3996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5" name="SMARTInkShape-5487"/>
            <p:cNvSpPr/>
            <p:nvPr>
              <p:custDataLst>
                <p:tags r:id="rId111"/>
              </p:custDataLst>
            </p:nvPr>
          </p:nvSpPr>
          <p:spPr>
            <a:xfrm>
              <a:off x="7848600" y="3562350"/>
              <a:ext cx="123902" cy="405305"/>
            </a:xfrm>
            <a:custGeom>
              <a:avLst/>
              <a:gdLst/>
              <a:ahLst/>
              <a:cxnLst/>
              <a:rect l="0" t="0" r="0" b="0"/>
              <a:pathLst>
                <a:path w="123902" h="405305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15580" y="6742"/>
                  </a:lnTo>
                  <a:lnTo>
                    <a:pt x="35975" y="34532"/>
                  </a:lnTo>
                  <a:lnTo>
                    <a:pt x="51736" y="65911"/>
                  </a:lnTo>
                  <a:lnTo>
                    <a:pt x="67444" y="104083"/>
                  </a:lnTo>
                  <a:lnTo>
                    <a:pt x="81480" y="146919"/>
                  </a:lnTo>
                  <a:lnTo>
                    <a:pt x="94774" y="189945"/>
                  </a:lnTo>
                  <a:lnTo>
                    <a:pt x="107738" y="231881"/>
                  </a:lnTo>
                  <a:lnTo>
                    <a:pt x="120555" y="271687"/>
                  </a:lnTo>
                  <a:lnTo>
                    <a:pt x="123901" y="310543"/>
                  </a:lnTo>
                  <a:lnTo>
                    <a:pt x="118568" y="346158"/>
                  </a:lnTo>
                  <a:lnTo>
                    <a:pt x="104437" y="373746"/>
                  </a:lnTo>
                  <a:lnTo>
                    <a:pt x="80020" y="398998"/>
                  </a:lnTo>
                  <a:lnTo>
                    <a:pt x="65198" y="404757"/>
                  </a:lnTo>
                  <a:lnTo>
                    <a:pt x="58281" y="405304"/>
                  </a:lnTo>
                  <a:lnTo>
                    <a:pt x="52260" y="403553"/>
                  </a:lnTo>
                  <a:lnTo>
                    <a:pt x="31750" y="387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6" name="SMARTInkShape-5488"/>
            <p:cNvSpPr/>
            <p:nvPr>
              <p:custDataLst>
                <p:tags r:id="rId112"/>
              </p:custDataLst>
            </p:nvPr>
          </p:nvSpPr>
          <p:spPr>
            <a:xfrm>
              <a:off x="8166100" y="391160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12700" y="0"/>
                  </a:moveTo>
                  <a:lnTo>
                    <a:pt x="1270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3" name="SMARTInkShape-Group1171"/>
          <p:cNvGrpSpPr/>
          <p:nvPr/>
        </p:nvGrpSpPr>
        <p:grpSpPr>
          <a:xfrm>
            <a:off x="5233283" y="4109333"/>
            <a:ext cx="2810834" cy="700159"/>
            <a:chOff x="5233283" y="4109333"/>
            <a:chExt cx="2810834" cy="700159"/>
          </a:xfrm>
        </p:grpSpPr>
        <p:sp>
          <p:nvSpPr>
            <p:cNvPr id="678" name="SMARTInkShape-5489"/>
            <p:cNvSpPr/>
            <p:nvPr>
              <p:custDataLst>
                <p:tags r:id="rId85"/>
              </p:custDataLst>
            </p:nvPr>
          </p:nvSpPr>
          <p:spPr>
            <a:xfrm>
              <a:off x="7851601" y="4549877"/>
              <a:ext cx="192516" cy="259615"/>
            </a:xfrm>
            <a:custGeom>
              <a:avLst/>
              <a:gdLst/>
              <a:ahLst/>
              <a:cxnLst/>
              <a:rect l="0" t="0" r="0" b="0"/>
              <a:pathLst>
                <a:path w="192516" h="259615">
                  <a:moveTo>
                    <a:pt x="9699" y="34823"/>
                  </a:moveTo>
                  <a:lnTo>
                    <a:pt x="9699" y="34823"/>
                  </a:lnTo>
                  <a:lnTo>
                    <a:pt x="3611" y="82320"/>
                  </a:lnTo>
                  <a:lnTo>
                    <a:pt x="3426" y="92483"/>
                  </a:lnTo>
                  <a:lnTo>
                    <a:pt x="2695" y="93019"/>
                  </a:lnTo>
                  <a:lnTo>
                    <a:pt x="1501" y="91965"/>
                  </a:lnTo>
                  <a:lnTo>
                    <a:pt x="0" y="89851"/>
                  </a:lnTo>
                  <a:lnTo>
                    <a:pt x="214" y="81857"/>
                  </a:lnTo>
                  <a:lnTo>
                    <a:pt x="11862" y="35259"/>
                  </a:lnTo>
                  <a:lnTo>
                    <a:pt x="19832" y="19494"/>
                  </a:lnTo>
                  <a:lnTo>
                    <a:pt x="30430" y="7784"/>
                  </a:lnTo>
                  <a:lnTo>
                    <a:pt x="40315" y="1639"/>
                  </a:lnTo>
                  <a:lnTo>
                    <a:pt x="44926" y="0"/>
                  </a:lnTo>
                  <a:lnTo>
                    <a:pt x="53812" y="60"/>
                  </a:lnTo>
                  <a:lnTo>
                    <a:pt x="58157" y="1065"/>
                  </a:lnTo>
                  <a:lnTo>
                    <a:pt x="66748" y="7825"/>
                  </a:lnTo>
                  <a:lnTo>
                    <a:pt x="101417" y="53353"/>
                  </a:lnTo>
                  <a:lnTo>
                    <a:pt x="112552" y="63284"/>
                  </a:lnTo>
                  <a:lnTo>
                    <a:pt x="124556" y="68640"/>
                  </a:lnTo>
                  <a:lnTo>
                    <a:pt x="130720" y="70067"/>
                  </a:lnTo>
                  <a:lnTo>
                    <a:pt x="136240" y="69608"/>
                  </a:lnTo>
                  <a:lnTo>
                    <a:pt x="146139" y="65335"/>
                  </a:lnTo>
                  <a:lnTo>
                    <a:pt x="159643" y="54995"/>
                  </a:lnTo>
                  <a:lnTo>
                    <a:pt x="161873" y="50388"/>
                  </a:lnTo>
                  <a:lnTo>
                    <a:pt x="162469" y="39624"/>
                  </a:lnTo>
                  <a:lnTo>
                    <a:pt x="158500" y="29666"/>
                  </a:lnTo>
                  <a:lnTo>
                    <a:pt x="152033" y="21242"/>
                  </a:lnTo>
                  <a:lnTo>
                    <a:pt x="144454" y="15146"/>
                  </a:lnTo>
                  <a:lnTo>
                    <a:pt x="139752" y="13944"/>
                  </a:lnTo>
                  <a:lnTo>
                    <a:pt x="128884" y="14491"/>
                  </a:lnTo>
                  <a:lnTo>
                    <a:pt x="123728" y="17740"/>
                  </a:lnTo>
                  <a:lnTo>
                    <a:pt x="114235" y="28876"/>
                  </a:lnTo>
                  <a:lnTo>
                    <a:pt x="104330" y="51013"/>
                  </a:lnTo>
                  <a:lnTo>
                    <a:pt x="104909" y="65303"/>
                  </a:lnTo>
                  <a:lnTo>
                    <a:pt x="107039" y="72076"/>
                  </a:lnTo>
                  <a:lnTo>
                    <a:pt x="111280" y="77297"/>
                  </a:lnTo>
                  <a:lnTo>
                    <a:pt x="123521" y="84980"/>
                  </a:lnTo>
                  <a:lnTo>
                    <a:pt x="136486" y="86983"/>
                  </a:lnTo>
                  <a:lnTo>
                    <a:pt x="149304" y="84816"/>
                  </a:lnTo>
                  <a:lnTo>
                    <a:pt x="167716" y="75663"/>
                  </a:lnTo>
                  <a:lnTo>
                    <a:pt x="177765" y="68026"/>
                  </a:lnTo>
                  <a:lnTo>
                    <a:pt x="183173" y="59928"/>
                  </a:lnTo>
                  <a:lnTo>
                    <a:pt x="186645" y="49973"/>
                  </a:lnTo>
                  <a:lnTo>
                    <a:pt x="186930" y="49862"/>
                  </a:lnTo>
                  <a:lnTo>
                    <a:pt x="187246" y="51620"/>
                  </a:lnTo>
                  <a:lnTo>
                    <a:pt x="189348" y="89995"/>
                  </a:lnTo>
                  <a:lnTo>
                    <a:pt x="192515" y="128781"/>
                  </a:lnTo>
                  <a:lnTo>
                    <a:pt x="191572" y="172258"/>
                  </a:lnTo>
                  <a:lnTo>
                    <a:pt x="184943" y="210071"/>
                  </a:lnTo>
                  <a:lnTo>
                    <a:pt x="177191" y="231244"/>
                  </a:lnTo>
                  <a:lnTo>
                    <a:pt x="166689" y="247710"/>
                  </a:lnTo>
                  <a:lnTo>
                    <a:pt x="154968" y="256440"/>
                  </a:lnTo>
                  <a:lnTo>
                    <a:pt x="143407" y="259614"/>
                  </a:lnTo>
                  <a:lnTo>
                    <a:pt x="123999" y="25707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9" name="SMARTInkShape-5490"/>
            <p:cNvSpPr/>
            <p:nvPr>
              <p:custDataLst>
                <p:tags r:id="rId86"/>
              </p:custDataLst>
            </p:nvPr>
          </p:nvSpPr>
          <p:spPr>
            <a:xfrm>
              <a:off x="5905500" y="4441629"/>
              <a:ext cx="115632" cy="249359"/>
            </a:xfrm>
            <a:custGeom>
              <a:avLst/>
              <a:gdLst/>
              <a:ahLst/>
              <a:cxnLst/>
              <a:rect l="0" t="0" r="0" b="0"/>
              <a:pathLst>
                <a:path w="115632" h="249359">
                  <a:moveTo>
                    <a:pt x="25400" y="3371"/>
                  </a:moveTo>
                  <a:lnTo>
                    <a:pt x="25400" y="3371"/>
                  </a:lnTo>
                  <a:lnTo>
                    <a:pt x="25400" y="0"/>
                  </a:lnTo>
                  <a:lnTo>
                    <a:pt x="18493" y="37594"/>
                  </a:lnTo>
                  <a:lnTo>
                    <a:pt x="14416" y="82186"/>
                  </a:lnTo>
                  <a:lnTo>
                    <a:pt x="13462" y="114600"/>
                  </a:lnTo>
                  <a:lnTo>
                    <a:pt x="13039" y="147821"/>
                  </a:lnTo>
                  <a:lnTo>
                    <a:pt x="12801" y="194886"/>
                  </a:lnTo>
                  <a:lnTo>
                    <a:pt x="12709" y="235953"/>
                  </a:lnTo>
                  <a:lnTo>
                    <a:pt x="16072" y="204856"/>
                  </a:lnTo>
                  <a:lnTo>
                    <a:pt x="28601" y="172078"/>
                  </a:lnTo>
                  <a:lnTo>
                    <a:pt x="36466" y="160432"/>
                  </a:lnTo>
                  <a:lnTo>
                    <a:pt x="46546" y="152433"/>
                  </a:lnTo>
                  <a:lnTo>
                    <a:pt x="52197" y="149312"/>
                  </a:lnTo>
                  <a:lnTo>
                    <a:pt x="64122" y="147727"/>
                  </a:lnTo>
                  <a:lnTo>
                    <a:pt x="80852" y="150800"/>
                  </a:lnTo>
                  <a:lnTo>
                    <a:pt x="90968" y="155678"/>
                  </a:lnTo>
                  <a:lnTo>
                    <a:pt x="102519" y="164901"/>
                  </a:lnTo>
                  <a:lnTo>
                    <a:pt x="110946" y="177939"/>
                  </a:lnTo>
                  <a:lnTo>
                    <a:pt x="115631" y="192434"/>
                  </a:lnTo>
                  <a:lnTo>
                    <a:pt x="115362" y="205932"/>
                  </a:lnTo>
                  <a:lnTo>
                    <a:pt x="109127" y="217106"/>
                  </a:lnTo>
                  <a:lnTo>
                    <a:pt x="98596" y="226776"/>
                  </a:lnTo>
                  <a:lnTo>
                    <a:pt x="68838" y="242600"/>
                  </a:lnTo>
                  <a:lnTo>
                    <a:pt x="42525" y="249358"/>
                  </a:lnTo>
                  <a:lnTo>
                    <a:pt x="30893" y="246519"/>
                  </a:lnTo>
                  <a:lnTo>
                    <a:pt x="14327" y="236987"/>
                  </a:lnTo>
                  <a:lnTo>
                    <a:pt x="0" y="22562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0" name="SMARTInkShape-5491"/>
            <p:cNvSpPr/>
            <p:nvPr>
              <p:custDataLst>
                <p:tags r:id="rId87"/>
              </p:custDataLst>
            </p:nvPr>
          </p:nvSpPr>
          <p:spPr>
            <a:xfrm>
              <a:off x="6051550" y="4603750"/>
              <a:ext cx="6351" cy="69851"/>
            </a:xfrm>
            <a:custGeom>
              <a:avLst/>
              <a:gdLst/>
              <a:ahLst/>
              <a:cxnLst/>
              <a:rect l="0" t="0" r="0" b="0"/>
              <a:pathLst>
                <a:path w="6351" h="69851">
                  <a:moveTo>
                    <a:pt x="6350" y="0"/>
                  </a:moveTo>
                  <a:lnTo>
                    <a:pt x="6350" y="0"/>
                  </a:lnTo>
                  <a:lnTo>
                    <a:pt x="5645" y="44845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1" name="SMARTInkShape-5492"/>
            <p:cNvSpPr/>
            <p:nvPr>
              <p:custDataLst>
                <p:tags r:id="rId88"/>
              </p:custDataLst>
            </p:nvPr>
          </p:nvSpPr>
          <p:spPr>
            <a:xfrm>
              <a:off x="6064250" y="450215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0" y="19050"/>
                  </a:moveTo>
                  <a:lnTo>
                    <a:pt x="0" y="19050"/>
                  </a:lnTo>
                  <a:lnTo>
                    <a:pt x="5026" y="7116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2" name="SMARTInkShape-5493"/>
            <p:cNvSpPr/>
            <p:nvPr>
              <p:custDataLst>
                <p:tags r:id="rId89"/>
              </p:custDataLst>
            </p:nvPr>
          </p:nvSpPr>
          <p:spPr>
            <a:xfrm>
              <a:off x="6159500" y="4396892"/>
              <a:ext cx="31751" cy="264009"/>
            </a:xfrm>
            <a:custGeom>
              <a:avLst/>
              <a:gdLst/>
              <a:ahLst/>
              <a:cxnLst/>
              <a:rect l="0" t="0" r="0" b="0"/>
              <a:pathLst>
                <a:path w="31751" h="264009">
                  <a:moveTo>
                    <a:pt x="31750" y="3658"/>
                  </a:moveTo>
                  <a:lnTo>
                    <a:pt x="31750" y="3658"/>
                  </a:lnTo>
                  <a:lnTo>
                    <a:pt x="31750" y="287"/>
                  </a:lnTo>
                  <a:lnTo>
                    <a:pt x="31045" y="0"/>
                  </a:lnTo>
                  <a:lnTo>
                    <a:pt x="28379" y="1562"/>
                  </a:lnTo>
                  <a:lnTo>
                    <a:pt x="22911" y="16521"/>
                  </a:lnTo>
                  <a:lnTo>
                    <a:pt x="15449" y="62068"/>
                  </a:lnTo>
                  <a:lnTo>
                    <a:pt x="13514" y="105553"/>
                  </a:lnTo>
                  <a:lnTo>
                    <a:pt x="13062" y="139961"/>
                  </a:lnTo>
                  <a:lnTo>
                    <a:pt x="12807" y="184920"/>
                  </a:lnTo>
                  <a:lnTo>
                    <a:pt x="7651" y="231556"/>
                  </a:lnTo>
                  <a:lnTo>
                    <a:pt x="0" y="26400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3" name="SMARTInkShape-5494"/>
            <p:cNvSpPr/>
            <p:nvPr>
              <p:custDataLst>
                <p:tags r:id="rId90"/>
              </p:custDataLst>
            </p:nvPr>
          </p:nvSpPr>
          <p:spPr>
            <a:xfrm>
              <a:off x="5505152" y="4598000"/>
              <a:ext cx="98671" cy="101015"/>
            </a:xfrm>
            <a:custGeom>
              <a:avLst/>
              <a:gdLst/>
              <a:ahLst/>
              <a:cxnLst/>
              <a:rect l="0" t="0" r="0" b="0"/>
              <a:pathLst>
                <a:path w="98671" h="101015">
                  <a:moveTo>
                    <a:pt x="63798" y="18450"/>
                  </a:moveTo>
                  <a:lnTo>
                    <a:pt x="63798" y="18450"/>
                  </a:lnTo>
                  <a:lnTo>
                    <a:pt x="63798" y="15079"/>
                  </a:lnTo>
                  <a:lnTo>
                    <a:pt x="60427" y="6241"/>
                  </a:lnTo>
                  <a:lnTo>
                    <a:pt x="57319" y="3960"/>
                  </a:lnTo>
                  <a:lnTo>
                    <a:pt x="43534" y="751"/>
                  </a:lnTo>
                  <a:lnTo>
                    <a:pt x="34566" y="0"/>
                  </a:lnTo>
                  <a:lnTo>
                    <a:pt x="23995" y="5311"/>
                  </a:lnTo>
                  <a:lnTo>
                    <a:pt x="18212" y="9691"/>
                  </a:lnTo>
                  <a:lnTo>
                    <a:pt x="3333" y="32708"/>
                  </a:lnTo>
                  <a:lnTo>
                    <a:pt x="0" y="51834"/>
                  </a:lnTo>
                  <a:lnTo>
                    <a:pt x="1577" y="70682"/>
                  </a:lnTo>
                  <a:lnTo>
                    <a:pt x="6981" y="86114"/>
                  </a:lnTo>
                  <a:lnTo>
                    <a:pt x="11809" y="91782"/>
                  </a:lnTo>
                  <a:lnTo>
                    <a:pt x="24698" y="99961"/>
                  </a:lnTo>
                  <a:lnTo>
                    <a:pt x="32087" y="101014"/>
                  </a:lnTo>
                  <a:lnTo>
                    <a:pt x="47823" y="98418"/>
                  </a:lnTo>
                  <a:lnTo>
                    <a:pt x="72549" y="85654"/>
                  </a:lnTo>
                  <a:lnTo>
                    <a:pt x="91006" y="68466"/>
                  </a:lnTo>
                  <a:lnTo>
                    <a:pt x="97057" y="56202"/>
                  </a:lnTo>
                  <a:lnTo>
                    <a:pt x="98670" y="49967"/>
                  </a:lnTo>
                  <a:lnTo>
                    <a:pt x="96701" y="37397"/>
                  </a:lnTo>
                  <a:lnTo>
                    <a:pt x="94200" y="31081"/>
                  </a:lnTo>
                  <a:lnTo>
                    <a:pt x="85777" y="22182"/>
                  </a:lnTo>
                  <a:lnTo>
                    <a:pt x="70148" y="121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4" name="SMARTInkShape-5495"/>
            <p:cNvSpPr/>
            <p:nvPr>
              <p:custDataLst>
                <p:tags r:id="rId91"/>
              </p:custDataLst>
            </p:nvPr>
          </p:nvSpPr>
          <p:spPr>
            <a:xfrm>
              <a:off x="7816850" y="45212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5" name="SMARTInkShape-5496"/>
            <p:cNvSpPr/>
            <p:nvPr>
              <p:custDataLst>
                <p:tags r:id="rId92"/>
              </p:custDataLst>
            </p:nvPr>
          </p:nvSpPr>
          <p:spPr>
            <a:xfrm>
              <a:off x="7804150" y="461010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6350" y="254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6" name="SMARTInkShape-5497"/>
            <p:cNvSpPr/>
            <p:nvPr>
              <p:custDataLst>
                <p:tags r:id="rId93"/>
              </p:custDataLst>
            </p:nvPr>
          </p:nvSpPr>
          <p:spPr>
            <a:xfrm>
              <a:off x="7658402" y="4450747"/>
              <a:ext cx="126699" cy="233580"/>
            </a:xfrm>
            <a:custGeom>
              <a:avLst/>
              <a:gdLst/>
              <a:ahLst/>
              <a:cxnLst/>
              <a:rect l="0" t="0" r="0" b="0"/>
              <a:pathLst>
                <a:path w="126699" h="233580">
                  <a:moveTo>
                    <a:pt x="82248" y="153003"/>
                  </a:moveTo>
                  <a:lnTo>
                    <a:pt x="82248" y="153003"/>
                  </a:lnTo>
                  <a:lnTo>
                    <a:pt x="82248" y="146261"/>
                  </a:lnTo>
                  <a:lnTo>
                    <a:pt x="78485" y="139188"/>
                  </a:lnTo>
                  <a:lnTo>
                    <a:pt x="75506" y="135326"/>
                  </a:lnTo>
                  <a:lnTo>
                    <a:pt x="68433" y="131035"/>
                  </a:lnTo>
                  <a:lnTo>
                    <a:pt x="52754" y="128620"/>
                  </a:lnTo>
                  <a:lnTo>
                    <a:pt x="45653" y="128281"/>
                  </a:lnTo>
                  <a:lnTo>
                    <a:pt x="30235" y="133549"/>
                  </a:lnTo>
                  <a:lnTo>
                    <a:pt x="22173" y="137917"/>
                  </a:lnTo>
                  <a:lnTo>
                    <a:pt x="9451" y="152177"/>
                  </a:lnTo>
                  <a:lnTo>
                    <a:pt x="4084" y="160919"/>
                  </a:lnTo>
                  <a:lnTo>
                    <a:pt x="0" y="180040"/>
                  </a:lnTo>
                  <a:lnTo>
                    <a:pt x="1243" y="198886"/>
                  </a:lnTo>
                  <a:lnTo>
                    <a:pt x="6500" y="214317"/>
                  </a:lnTo>
                  <a:lnTo>
                    <a:pt x="17302" y="226350"/>
                  </a:lnTo>
                  <a:lnTo>
                    <a:pt x="24134" y="231533"/>
                  </a:lnTo>
                  <a:lnTo>
                    <a:pt x="31512" y="233579"/>
                  </a:lnTo>
                  <a:lnTo>
                    <a:pt x="47233" y="232088"/>
                  </a:lnTo>
                  <a:lnTo>
                    <a:pt x="71951" y="219945"/>
                  </a:lnTo>
                  <a:lnTo>
                    <a:pt x="84963" y="205097"/>
                  </a:lnTo>
                  <a:lnTo>
                    <a:pt x="90407" y="196199"/>
                  </a:lnTo>
                  <a:lnTo>
                    <a:pt x="98070" y="160079"/>
                  </a:lnTo>
                  <a:lnTo>
                    <a:pt x="99863" y="126750"/>
                  </a:lnTo>
                  <a:lnTo>
                    <a:pt x="100660" y="89829"/>
                  </a:lnTo>
                  <a:lnTo>
                    <a:pt x="101014" y="54605"/>
                  </a:lnTo>
                  <a:lnTo>
                    <a:pt x="97843" y="19896"/>
                  </a:lnTo>
                  <a:lnTo>
                    <a:pt x="92471" y="7296"/>
                  </a:lnTo>
                  <a:lnTo>
                    <a:pt x="89064" y="2948"/>
                  </a:lnTo>
                  <a:lnTo>
                    <a:pt x="85380" y="755"/>
                  </a:lnTo>
                  <a:lnTo>
                    <a:pt x="81514" y="0"/>
                  </a:lnTo>
                  <a:lnTo>
                    <a:pt x="77525" y="200"/>
                  </a:lnTo>
                  <a:lnTo>
                    <a:pt x="74866" y="3862"/>
                  </a:lnTo>
                  <a:lnTo>
                    <a:pt x="71123" y="26577"/>
                  </a:lnTo>
                  <a:lnTo>
                    <a:pt x="71425" y="61216"/>
                  </a:lnTo>
                  <a:lnTo>
                    <a:pt x="80530" y="105189"/>
                  </a:lnTo>
                  <a:lnTo>
                    <a:pt x="96320" y="144245"/>
                  </a:lnTo>
                  <a:lnTo>
                    <a:pt x="122324" y="189553"/>
                  </a:lnTo>
                  <a:lnTo>
                    <a:pt x="126698" y="19745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7" name="SMARTInkShape-5498"/>
            <p:cNvSpPr/>
            <p:nvPr>
              <p:custDataLst>
                <p:tags r:id="rId94"/>
              </p:custDataLst>
            </p:nvPr>
          </p:nvSpPr>
          <p:spPr>
            <a:xfrm>
              <a:off x="7551087" y="4559300"/>
              <a:ext cx="75264" cy="107951"/>
            </a:xfrm>
            <a:custGeom>
              <a:avLst/>
              <a:gdLst/>
              <a:ahLst/>
              <a:cxnLst/>
              <a:rect l="0" t="0" r="0" b="0"/>
              <a:pathLst>
                <a:path w="75264" h="107951">
                  <a:moveTo>
                    <a:pt x="18113" y="0"/>
                  </a:moveTo>
                  <a:lnTo>
                    <a:pt x="18113" y="0"/>
                  </a:lnTo>
                  <a:lnTo>
                    <a:pt x="18113" y="45779"/>
                  </a:lnTo>
                  <a:lnTo>
                    <a:pt x="16701" y="61974"/>
                  </a:lnTo>
                  <a:lnTo>
                    <a:pt x="6180" y="89722"/>
                  </a:lnTo>
                  <a:lnTo>
                    <a:pt x="468" y="99254"/>
                  </a:lnTo>
                  <a:lnTo>
                    <a:pt x="0" y="97918"/>
                  </a:lnTo>
                  <a:lnTo>
                    <a:pt x="46" y="85222"/>
                  </a:lnTo>
                  <a:lnTo>
                    <a:pt x="7907" y="56005"/>
                  </a:lnTo>
                  <a:lnTo>
                    <a:pt x="19467" y="29799"/>
                  </a:lnTo>
                  <a:lnTo>
                    <a:pt x="23249" y="26215"/>
                  </a:lnTo>
                  <a:lnTo>
                    <a:pt x="33097" y="22234"/>
                  </a:lnTo>
                  <a:lnTo>
                    <a:pt x="47168" y="19994"/>
                  </a:lnTo>
                  <a:lnTo>
                    <a:pt x="51594" y="21796"/>
                  </a:lnTo>
                  <a:lnTo>
                    <a:pt x="60274" y="29443"/>
                  </a:lnTo>
                  <a:lnTo>
                    <a:pt x="65074" y="41778"/>
                  </a:lnTo>
                  <a:lnTo>
                    <a:pt x="68688" y="88743"/>
                  </a:lnTo>
                  <a:lnTo>
                    <a:pt x="70694" y="97768"/>
                  </a:lnTo>
                  <a:lnTo>
                    <a:pt x="75263" y="1079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8" name="SMARTInkShape-5499"/>
            <p:cNvSpPr/>
            <p:nvPr>
              <p:custDataLst>
                <p:tags r:id="rId95"/>
              </p:custDataLst>
            </p:nvPr>
          </p:nvSpPr>
          <p:spPr>
            <a:xfrm>
              <a:off x="5645150" y="4452233"/>
              <a:ext cx="96513" cy="246171"/>
            </a:xfrm>
            <a:custGeom>
              <a:avLst/>
              <a:gdLst/>
              <a:ahLst/>
              <a:cxnLst/>
              <a:rect l="0" t="0" r="0" b="0"/>
              <a:pathLst>
                <a:path w="96513" h="246171">
                  <a:moveTo>
                    <a:pt x="12700" y="5467"/>
                  </a:moveTo>
                  <a:lnTo>
                    <a:pt x="12700" y="5467"/>
                  </a:lnTo>
                  <a:lnTo>
                    <a:pt x="7233" y="0"/>
                  </a:lnTo>
                  <a:lnTo>
                    <a:pt x="3056" y="41290"/>
                  </a:lnTo>
                  <a:lnTo>
                    <a:pt x="4276" y="83266"/>
                  </a:lnTo>
                  <a:lnTo>
                    <a:pt x="3547" y="116950"/>
                  </a:lnTo>
                  <a:lnTo>
                    <a:pt x="1576" y="152381"/>
                  </a:lnTo>
                  <a:lnTo>
                    <a:pt x="702" y="186944"/>
                  </a:lnTo>
                  <a:lnTo>
                    <a:pt x="92" y="231911"/>
                  </a:lnTo>
                  <a:lnTo>
                    <a:pt x="41" y="235225"/>
                  </a:lnTo>
                  <a:lnTo>
                    <a:pt x="1415" y="211942"/>
                  </a:lnTo>
                  <a:lnTo>
                    <a:pt x="14306" y="172113"/>
                  </a:lnTo>
                  <a:lnTo>
                    <a:pt x="22586" y="162318"/>
                  </a:lnTo>
                  <a:lnTo>
                    <a:pt x="33322" y="156317"/>
                  </a:lnTo>
                  <a:lnTo>
                    <a:pt x="45148" y="153651"/>
                  </a:lnTo>
                  <a:lnTo>
                    <a:pt x="55579" y="154347"/>
                  </a:lnTo>
                  <a:lnTo>
                    <a:pt x="60336" y="155520"/>
                  </a:lnTo>
                  <a:lnTo>
                    <a:pt x="69384" y="162467"/>
                  </a:lnTo>
                  <a:lnTo>
                    <a:pt x="86691" y="187547"/>
                  </a:lnTo>
                  <a:lnTo>
                    <a:pt x="96085" y="208053"/>
                  </a:lnTo>
                  <a:lnTo>
                    <a:pt x="96512" y="214608"/>
                  </a:lnTo>
                  <a:lnTo>
                    <a:pt x="93224" y="227535"/>
                  </a:lnTo>
                  <a:lnTo>
                    <a:pt x="87059" y="236573"/>
                  </a:lnTo>
                  <a:lnTo>
                    <a:pt x="83439" y="239971"/>
                  </a:lnTo>
                  <a:lnTo>
                    <a:pt x="71891" y="243747"/>
                  </a:lnTo>
                  <a:lnTo>
                    <a:pt x="41482" y="246170"/>
                  </a:lnTo>
                  <a:lnTo>
                    <a:pt x="26903" y="242739"/>
                  </a:lnTo>
                  <a:lnTo>
                    <a:pt x="0" y="2340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9" name="SMARTInkShape-5500"/>
            <p:cNvSpPr/>
            <p:nvPr>
              <p:custDataLst>
                <p:tags r:id="rId96"/>
              </p:custDataLst>
            </p:nvPr>
          </p:nvSpPr>
          <p:spPr>
            <a:xfrm>
              <a:off x="5751215" y="4595307"/>
              <a:ext cx="122536" cy="103694"/>
            </a:xfrm>
            <a:custGeom>
              <a:avLst/>
              <a:gdLst/>
              <a:ahLst/>
              <a:cxnLst/>
              <a:rect l="0" t="0" r="0" b="0"/>
              <a:pathLst>
                <a:path w="122536" h="103694">
                  <a:moveTo>
                    <a:pt x="71735" y="33843"/>
                  </a:moveTo>
                  <a:lnTo>
                    <a:pt x="71735" y="33843"/>
                  </a:lnTo>
                  <a:lnTo>
                    <a:pt x="71733" y="30472"/>
                  </a:lnTo>
                  <a:lnTo>
                    <a:pt x="68364" y="21634"/>
                  </a:lnTo>
                  <a:lnTo>
                    <a:pt x="59526" y="10077"/>
                  </a:lnTo>
                  <a:lnTo>
                    <a:pt x="44599" y="1088"/>
                  </a:lnTo>
                  <a:lnTo>
                    <a:pt x="32863" y="0"/>
                  </a:lnTo>
                  <a:lnTo>
                    <a:pt x="26771" y="697"/>
                  </a:lnTo>
                  <a:lnTo>
                    <a:pt x="16238" y="7117"/>
                  </a:lnTo>
                  <a:lnTo>
                    <a:pt x="7559" y="17732"/>
                  </a:lnTo>
                  <a:lnTo>
                    <a:pt x="1349" y="31856"/>
                  </a:lnTo>
                  <a:lnTo>
                    <a:pt x="0" y="47541"/>
                  </a:lnTo>
                  <a:lnTo>
                    <a:pt x="2457" y="61803"/>
                  </a:lnTo>
                  <a:lnTo>
                    <a:pt x="8254" y="70494"/>
                  </a:lnTo>
                  <a:lnTo>
                    <a:pt x="14597" y="72388"/>
                  </a:lnTo>
                  <a:lnTo>
                    <a:pt x="32935" y="72611"/>
                  </a:lnTo>
                  <a:lnTo>
                    <a:pt x="60317" y="65399"/>
                  </a:lnTo>
                  <a:lnTo>
                    <a:pt x="82933" y="50954"/>
                  </a:lnTo>
                  <a:lnTo>
                    <a:pt x="92705" y="39331"/>
                  </a:lnTo>
                  <a:lnTo>
                    <a:pt x="101355" y="24735"/>
                  </a:lnTo>
                  <a:lnTo>
                    <a:pt x="102065" y="24949"/>
                  </a:lnTo>
                  <a:lnTo>
                    <a:pt x="102854" y="28950"/>
                  </a:lnTo>
                  <a:lnTo>
                    <a:pt x="110368" y="74129"/>
                  </a:lnTo>
                  <a:lnTo>
                    <a:pt x="116344" y="92346"/>
                  </a:lnTo>
                  <a:lnTo>
                    <a:pt x="122535" y="10369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0" name="SMARTInkShape-5501"/>
            <p:cNvSpPr/>
            <p:nvPr>
              <p:custDataLst>
                <p:tags r:id="rId97"/>
              </p:custDataLst>
            </p:nvPr>
          </p:nvSpPr>
          <p:spPr>
            <a:xfrm>
              <a:off x="5365750" y="4586106"/>
              <a:ext cx="158751" cy="144179"/>
            </a:xfrm>
            <a:custGeom>
              <a:avLst/>
              <a:gdLst/>
              <a:ahLst/>
              <a:cxnLst/>
              <a:rect l="0" t="0" r="0" b="0"/>
              <a:pathLst>
                <a:path w="158751" h="144179">
                  <a:moveTo>
                    <a:pt x="0" y="17644"/>
                  </a:moveTo>
                  <a:lnTo>
                    <a:pt x="0" y="17644"/>
                  </a:lnTo>
                  <a:lnTo>
                    <a:pt x="8838" y="3338"/>
                  </a:lnTo>
                  <a:lnTo>
                    <a:pt x="18510" y="704"/>
                  </a:lnTo>
                  <a:lnTo>
                    <a:pt x="25040" y="0"/>
                  </a:lnTo>
                  <a:lnTo>
                    <a:pt x="47714" y="5752"/>
                  </a:lnTo>
                  <a:lnTo>
                    <a:pt x="60247" y="16357"/>
                  </a:lnTo>
                  <a:lnTo>
                    <a:pt x="69815" y="31889"/>
                  </a:lnTo>
                  <a:lnTo>
                    <a:pt x="78463" y="64433"/>
                  </a:lnTo>
                  <a:lnTo>
                    <a:pt x="81743" y="109593"/>
                  </a:lnTo>
                  <a:lnTo>
                    <a:pt x="80780" y="126949"/>
                  </a:lnTo>
                  <a:lnTo>
                    <a:pt x="73716" y="142536"/>
                  </a:lnTo>
                  <a:lnTo>
                    <a:pt x="72427" y="143945"/>
                  </a:lnTo>
                  <a:lnTo>
                    <a:pt x="71568" y="144178"/>
                  </a:lnTo>
                  <a:lnTo>
                    <a:pt x="66988" y="131022"/>
                  </a:lnTo>
                  <a:lnTo>
                    <a:pt x="67904" y="105879"/>
                  </a:lnTo>
                  <a:lnTo>
                    <a:pt x="80310" y="66483"/>
                  </a:lnTo>
                  <a:lnTo>
                    <a:pt x="97174" y="40895"/>
                  </a:lnTo>
                  <a:lnTo>
                    <a:pt x="120436" y="23749"/>
                  </a:lnTo>
                  <a:lnTo>
                    <a:pt x="158750" y="494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1" name="SMARTInkShape-5502"/>
            <p:cNvSpPr/>
            <p:nvPr>
              <p:custDataLst>
                <p:tags r:id="rId98"/>
              </p:custDataLst>
            </p:nvPr>
          </p:nvSpPr>
          <p:spPr>
            <a:xfrm>
              <a:off x="5303133" y="4419877"/>
              <a:ext cx="110282" cy="330431"/>
            </a:xfrm>
            <a:custGeom>
              <a:avLst/>
              <a:gdLst/>
              <a:ahLst/>
              <a:cxnLst/>
              <a:rect l="0" t="0" r="0" b="0"/>
              <a:pathLst>
                <a:path w="110282" h="330431">
                  <a:moveTo>
                    <a:pt x="5467" y="139423"/>
                  </a:moveTo>
                  <a:lnTo>
                    <a:pt x="5467" y="139423"/>
                  </a:lnTo>
                  <a:lnTo>
                    <a:pt x="0" y="133956"/>
                  </a:lnTo>
                  <a:lnTo>
                    <a:pt x="5636" y="177168"/>
                  </a:lnTo>
                  <a:lnTo>
                    <a:pt x="9673" y="215909"/>
                  </a:lnTo>
                  <a:lnTo>
                    <a:pt x="11887" y="257963"/>
                  </a:lnTo>
                  <a:lnTo>
                    <a:pt x="15992" y="296136"/>
                  </a:lnTo>
                  <a:lnTo>
                    <a:pt x="18229" y="323127"/>
                  </a:lnTo>
                  <a:lnTo>
                    <a:pt x="21252" y="330430"/>
                  </a:lnTo>
                  <a:lnTo>
                    <a:pt x="22340" y="329555"/>
                  </a:lnTo>
                  <a:lnTo>
                    <a:pt x="24230" y="293664"/>
                  </a:lnTo>
                  <a:lnTo>
                    <a:pt x="24432" y="248624"/>
                  </a:lnTo>
                  <a:lnTo>
                    <a:pt x="24479" y="203949"/>
                  </a:lnTo>
                  <a:lnTo>
                    <a:pt x="24491" y="178207"/>
                  </a:lnTo>
                  <a:lnTo>
                    <a:pt x="26617" y="153285"/>
                  </a:lnTo>
                  <a:lnTo>
                    <a:pt x="30150" y="128908"/>
                  </a:lnTo>
                  <a:lnTo>
                    <a:pt x="39015" y="83949"/>
                  </a:lnTo>
                  <a:lnTo>
                    <a:pt x="47659" y="47505"/>
                  </a:lnTo>
                  <a:lnTo>
                    <a:pt x="60458" y="16075"/>
                  </a:lnTo>
                  <a:lnTo>
                    <a:pt x="70830" y="5110"/>
                  </a:lnTo>
                  <a:lnTo>
                    <a:pt x="76559" y="1197"/>
                  </a:lnTo>
                  <a:lnTo>
                    <a:pt x="81789" y="0"/>
                  </a:lnTo>
                  <a:lnTo>
                    <a:pt x="86687" y="613"/>
                  </a:lnTo>
                  <a:lnTo>
                    <a:pt x="91364" y="2433"/>
                  </a:lnTo>
                  <a:lnTo>
                    <a:pt x="104688" y="15108"/>
                  </a:lnTo>
                  <a:lnTo>
                    <a:pt x="109538" y="31960"/>
                  </a:lnTo>
                  <a:lnTo>
                    <a:pt x="110281" y="52856"/>
                  </a:lnTo>
                  <a:lnTo>
                    <a:pt x="99262" y="95016"/>
                  </a:lnTo>
                  <a:lnTo>
                    <a:pt x="85704" y="122972"/>
                  </a:lnTo>
                  <a:lnTo>
                    <a:pt x="74289" y="136345"/>
                  </a:lnTo>
                  <a:lnTo>
                    <a:pt x="62160" y="144640"/>
                  </a:lnTo>
                  <a:lnTo>
                    <a:pt x="43431" y="149906"/>
                  </a:lnTo>
                  <a:lnTo>
                    <a:pt x="18167" y="15212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2" name="SMARTInkShape-5503"/>
            <p:cNvSpPr/>
            <p:nvPr>
              <p:custDataLst>
                <p:tags r:id="rId99"/>
              </p:custDataLst>
            </p:nvPr>
          </p:nvSpPr>
          <p:spPr>
            <a:xfrm>
              <a:off x="5233283" y="4109333"/>
              <a:ext cx="2367668" cy="154630"/>
            </a:xfrm>
            <a:custGeom>
              <a:avLst/>
              <a:gdLst/>
              <a:ahLst/>
              <a:cxnLst/>
              <a:rect l="0" t="0" r="0" b="0"/>
              <a:pathLst>
                <a:path w="2367668" h="154630">
                  <a:moveTo>
                    <a:pt x="5467" y="5467"/>
                  </a:moveTo>
                  <a:lnTo>
                    <a:pt x="5467" y="5467"/>
                  </a:lnTo>
                  <a:lnTo>
                    <a:pt x="0" y="0"/>
                  </a:lnTo>
                  <a:lnTo>
                    <a:pt x="6120" y="12862"/>
                  </a:lnTo>
                  <a:lnTo>
                    <a:pt x="42520" y="52632"/>
                  </a:lnTo>
                  <a:lnTo>
                    <a:pt x="71089" y="76524"/>
                  </a:lnTo>
                  <a:lnTo>
                    <a:pt x="113890" y="99372"/>
                  </a:lnTo>
                  <a:lnTo>
                    <a:pt x="139132" y="110404"/>
                  </a:lnTo>
                  <a:lnTo>
                    <a:pt x="168661" y="119169"/>
                  </a:lnTo>
                  <a:lnTo>
                    <a:pt x="201047" y="126424"/>
                  </a:lnTo>
                  <a:lnTo>
                    <a:pt x="235337" y="132672"/>
                  </a:lnTo>
                  <a:lnTo>
                    <a:pt x="275835" y="134720"/>
                  </a:lnTo>
                  <a:lnTo>
                    <a:pt x="320473" y="133969"/>
                  </a:lnTo>
                  <a:lnTo>
                    <a:pt x="367872" y="131352"/>
                  </a:lnTo>
                  <a:lnTo>
                    <a:pt x="419930" y="125373"/>
                  </a:lnTo>
                  <a:lnTo>
                    <a:pt x="475099" y="117154"/>
                  </a:lnTo>
                  <a:lnTo>
                    <a:pt x="532338" y="107442"/>
                  </a:lnTo>
                  <a:lnTo>
                    <a:pt x="590253" y="98145"/>
                  </a:lnTo>
                  <a:lnTo>
                    <a:pt x="648619" y="89124"/>
                  </a:lnTo>
                  <a:lnTo>
                    <a:pt x="707285" y="80288"/>
                  </a:lnTo>
                  <a:lnTo>
                    <a:pt x="764740" y="71576"/>
                  </a:lnTo>
                  <a:lnTo>
                    <a:pt x="821388" y="62945"/>
                  </a:lnTo>
                  <a:lnTo>
                    <a:pt x="877498" y="54369"/>
                  </a:lnTo>
                  <a:lnTo>
                    <a:pt x="931132" y="47946"/>
                  </a:lnTo>
                  <a:lnTo>
                    <a:pt x="983116" y="42959"/>
                  </a:lnTo>
                  <a:lnTo>
                    <a:pt x="1034000" y="38928"/>
                  </a:lnTo>
                  <a:lnTo>
                    <a:pt x="1080622" y="38358"/>
                  </a:lnTo>
                  <a:lnTo>
                    <a:pt x="1124405" y="40094"/>
                  </a:lnTo>
                  <a:lnTo>
                    <a:pt x="1166291" y="43368"/>
                  </a:lnTo>
                  <a:lnTo>
                    <a:pt x="1205505" y="47668"/>
                  </a:lnTo>
                  <a:lnTo>
                    <a:pt x="1242937" y="52651"/>
                  </a:lnTo>
                  <a:lnTo>
                    <a:pt x="1279180" y="58089"/>
                  </a:lnTo>
                  <a:lnTo>
                    <a:pt x="1313220" y="64537"/>
                  </a:lnTo>
                  <a:lnTo>
                    <a:pt x="1345791" y="71658"/>
                  </a:lnTo>
                  <a:lnTo>
                    <a:pt x="1377382" y="79228"/>
                  </a:lnTo>
                  <a:lnTo>
                    <a:pt x="1406205" y="87097"/>
                  </a:lnTo>
                  <a:lnTo>
                    <a:pt x="1433181" y="95164"/>
                  </a:lnTo>
                  <a:lnTo>
                    <a:pt x="1458926" y="103365"/>
                  </a:lnTo>
                  <a:lnTo>
                    <a:pt x="1506347" y="120003"/>
                  </a:lnTo>
                  <a:lnTo>
                    <a:pt x="1553058" y="135394"/>
                  </a:lnTo>
                  <a:lnTo>
                    <a:pt x="1578355" y="141474"/>
                  </a:lnTo>
                  <a:lnTo>
                    <a:pt x="1604392" y="146939"/>
                  </a:lnTo>
                  <a:lnTo>
                    <a:pt x="1633744" y="150581"/>
                  </a:lnTo>
                  <a:lnTo>
                    <a:pt x="1665308" y="153010"/>
                  </a:lnTo>
                  <a:lnTo>
                    <a:pt x="1698344" y="154629"/>
                  </a:lnTo>
                  <a:lnTo>
                    <a:pt x="1737302" y="154297"/>
                  </a:lnTo>
                  <a:lnTo>
                    <a:pt x="1780207" y="152665"/>
                  </a:lnTo>
                  <a:lnTo>
                    <a:pt x="1825743" y="150165"/>
                  </a:lnTo>
                  <a:lnTo>
                    <a:pt x="1876562" y="147088"/>
                  </a:lnTo>
                  <a:lnTo>
                    <a:pt x="1930903" y="143625"/>
                  </a:lnTo>
                  <a:lnTo>
                    <a:pt x="1987590" y="139906"/>
                  </a:lnTo>
                  <a:lnTo>
                    <a:pt x="2043022" y="137426"/>
                  </a:lnTo>
                  <a:lnTo>
                    <a:pt x="2097614" y="135773"/>
                  </a:lnTo>
                  <a:lnTo>
                    <a:pt x="2151648" y="134671"/>
                  </a:lnTo>
                  <a:lnTo>
                    <a:pt x="2199666" y="136053"/>
                  </a:lnTo>
                  <a:lnTo>
                    <a:pt x="2243672" y="139091"/>
                  </a:lnTo>
                  <a:lnTo>
                    <a:pt x="2285004" y="143233"/>
                  </a:lnTo>
                  <a:lnTo>
                    <a:pt x="2367667" y="1515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3" name="SMARTInkShape-5504"/>
            <p:cNvSpPr/>
            <p:nvPr>
              <p:custDataLst>
                <p:tags r:id="rId100"/>
              </p:custDataLst>
            </p:nvPr>
          </p:nvSpPr>
          <p:spPr>
            <a:xfrm>
              <a:off x="6893611" y="4546600"/>
              <a:ext cx="129490" cy="44451"/>
            </a:xfrm>
            <a:custGeom>
              <a:avLst/>
              <a:gdLst/>
              <a:ahLst/>
              <a:cxnLst/>
              <a:rect l="0" t="0" r="0" b="0"/>
              <a:pathLst>
                <a:path w="129490" h="44451">
                  <a:moveTo>
                    <a:pt x="8839" y="44450"/>
                  </a:moveTo>
                  <a:lnTo>
                    <a:pt x="8839" y="44450"/>
                  </a:lnTo>
                  <a:lnTo>
                    <a:pt x="5468" y="41079"/>
                  </a:lnTo>
                  <a:lnTo>
                    <a:pt x="1931" y="39424"/>
                  </a:lnTo>
                  <a:lnTo>
                    <a:pt x="0" y="38983"/>
                  </a:lnTo>
                  <a:lnTo>
                    <a:pt x="124" y="37983"/>
                  </a:lnTo>
                  <a:lnTo>
                    <a:pt x="4025" y="34990"/>
                  </a:lnTo>
                  <a:lnTo>
                    <a:pt x="41480" y="23387"/>
                  </a:lnTo>
                  <a:lnTo>
                    <a:pt x="82716" y="12104"/>
                  </a:lnTo>
                  <a:lnTo>
                    <a:pt x="129489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4" name="SMARTInkShape-5505"/>
            <p:cNvSpPr/>
            <p:nvPr>
              <p:custDataLst>
                <p:tags r:id="rId101"/>
              </p:custDataLst>
            </p:nvPr>
          </p:nvSpPr>
          <p:spPr>
            <a:xfrm>
              <a:off x="7390243" y="4421267"/>
              <a:ext cx="83708" cy="277734"/>
            </a:xfrm>
            <a:custGeom>
              <a:avLst/>
              <a:gdLst/>
              <a:ahLst/>
              <a:cxnLst/>
              <a:rect l="0" t="0" r="0" b="0"/>
              <a:pathLst>
                <a:path w="83708" h="277734">
                  <a:moveTo>
                    <a:pt x="83707" y="23733"/>
                  </a:moveTo>
                  <a:lnTo>
                    <a:pt x="83707" y="23733"/>
                  </a:lnTo>
                  <a:lnTo>
                    <a:pt x="80336" y="13620"/>
                  </a:lnTo>
                  <a:lnTo>
                    <a:pt x="74918" y="6774"/>
                  </a:lnTo>
                  <a:lnTo>
                    <a:pt x="71497" y="3960"/>
                  </a:lnTo>
                  <a:lnTo>
                    <a:pt x="60171" y="834"/>
                  </a:lnTo>
                  <a:lnTo>
                    <a:pt x="53200" y="0"/>
                  </a:lnTo>
                  <a:lnTo>
                    <a:pt x="37928" y="4719"/>
                  </a:lnTo>
                  <a:lnTo>
                    <a:pt x="23144" y="13870"/>
                  </a:lnTo>
                  <a:lnTo>
                    <a:pt x="11870" y="24994"/>
                  </a:lnTo>
                  <a:lnTo>
                    <a:pt x="960" y="46527"/>
                  </a:lnTo>
                  <a:lnTo>
                    <a:pt x="0" y="84266"/>
                  </a:lnTo>
                  <a:lnTo>
                    <a:pt x="7558" y="124454"/>
                  </a:lnTo>
                  <a:lnTo>
                    <a:pt x="18733" y="163173"/>
                  </a:lnTo>
                  <a:lnTo>
                    <a:pt x="30981" y="201455"/>
                  </a:lnTo>
                  <a:lnTo>
                    <a:pt x="37622" y="245836"/>
                  </a:lnTo>
                  <a:lnTo>
                    <a:pt x="38066" y="267341"/>
                  </a:lnTo>
                  <a:lnTo>
                    <a:pt x="37052" y="270805"/>
                  </a:lnTo>
                  <a:lnTo>
                    <a:pt x="32907" y="27773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5" name="SMARTInkShape-5506"/>
            <p:cNvSpPr/>
            <p:nvPr>
              <p:custDataLst>
                <p:tags r:id="rId102"/>
              </p:custDataLst>
            </p:nvPr>
          </p:nvSpPr>
          <p:spPr>
            <a:xfrm>
              <a:off x="7340600" y="4591050"/>
              <a:ext cx="139701" cy="31751"/>
            </a:xfrm>
            <a:custGeom>
              <a:avLst/>
              <a:gdLst/>
              <a:ahLst/>
              <a:cxnLst/>
              <a:rect l="0" t="0" r="0" b="0"/>
              <a:pathLst>
                <a:path w="139701" h="31751">
                  <a:moveTo>
                    <a:pt x="0" y="31750"/>
                  </a:moveTo>
                  <a:lnTo>
                    <a:pt x="0" y="31750"/>
                  </a:lnTo>
                  <a:lnTo>
                    <a:pt x="0" y="28379"/>
                  </a:lnTo>
                  <a:lnTo>
                    <a:pt x="5645" y="24842"/>
                  </a:lnTo>
                  <a:lnTo>
                    <a:pt x="51147" y="10769"/>
                  </a:lnTo>
                  <a:lnTo>
                    <a:pt x="89002" y="3191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6" name="SMARTInkShape-5507"/>
            <p:cNvSpPr/>
            <p:nvPr>
              <p:custDataLst>
                <p:tags r:id="rId103"/>
              </p:custDataLst>
            </p:nvPr>
          </p:nvSpPr>
          <p:spPr>
            <a:xfrm>
              <a:off x="7487532" y="4603750"/>
              <a:ext cx="11819" cy="69851"/>
            </a:xfrm>
            <a:custGeom>
              <a:avLst/>
              <a:gdLst/>
              <a:ahLst/>
              <a:cxnLst/>
              <a:rect l="0" t="0" r="0" b="0"/>
              <a:pathLst>
                <a:path w="11819" h="69851">
                  <a:moveTo>
                    <a:pt x="5468" y="0"/>
                  </a:moveTo>
                  <a:lnTo>
                    <a:pt x="5468" y="0"/>
                  </a:lnTo>
                  <a:lnTo>
                    <a:pt x="2097" y="6742"/>
                  </a:lnTo>
                  <a:lnTo>
                    <a:pt x="0" y="21048"/>
                  </a:lnTo>
                  <a:lnTo>
                    <a:pt x="4362" y="48503"/>
                  </a:lnTo>
                  <a:lnTo>
                    <a:pt x="11818" y="698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7" name="SMARTInkShape-5508"/>
            <p:cNvSpPr/>
            <p:nvPr>
              <p:custDataLst>
                <p:tags r:id="rId104"/>
              </p:custDataLst>
            </p:nvPr>
          </p:nvSpPr>
          <p:spPr>
            <a:xfrm>
              <a:off x="7473950" y="45275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8" name="SMARTInkShape-5509"/>
            <p:cNvSpPr/>
            <p:nvPr>
              <p:custDataLst>
                <p:tags r:id="rId105"/>
              </p:custDataLst>
            </p:nvPr>
          </p:nvSpPr>
          <p:spPr>
            <a:xfrm>
              <a:off x="6933087" y="4406471"/>
              <a:ext cx="90014" cy="286180"/>
            </a:xfrm>
            <a:custGeom>
              <a:avLst/>
              <a:gdLst/>
              <a:ahLst/>
              <a:cxnLst/>
              <a:rect l="0" t="0" r="0" b="0"/>
              <a:pathLst>
                <a:path w="90014" h="286180">
                  <a:moveTo>
                    <a:pt x="90013" y="25829"/>
                  </a:moveTo>
                  <a:lnTo>
                    <a:pt x="90013" y="25829"/>
                  </a:lnTo>
                  <a:lnTo>
                    <a:pt x="86642" y="15716"/>
                  </a:lnTo>
                  <a:lnTo>
                    <a:pt x="79343" y="6988"/>
                  </a:lnTo>
                  <a:lnTo>
                    <a:pt x="74433" y="2685"/>
                  </a:lnTo>
                  <a:lnTo>
                    <a:pt x="68337" y="522"/>
                  </a:lnTo>
                  <a:lnTo>
                    <a:pt x="54038" y="0"/>
                  </a:lnTo>
                  <a:lnTo>
                    <a:pt x="40157" y="5882"/>
                  </a:lnTo>
                  <a:lnTo>
                    <a:pt x="33492" y="10414"/>
                  </a:lnTo>
                  <a:lnTo>
                    <a:pt x="14001" y="43761"/>
                  </a:lnTo>
                  <a:lnTo>
                    <a:pt x="4959" y="75426"/>
                  </a:lnTo>
                  <a:lnTo>
                    <a:pt x="0" y="109961"/>
                  </a:lnTo>
                  <a:lnTo>
                    <a:pt x="148" y="144124"/>
                  </a:lnTo>
                  <a:lnTo>
                    <a:pt x="7568" y="191721"/>
                  </a:lnTo>
                  <a:lnTo>
                    <a:pt x="18705" y="230361"/>
                  </a:lnTo>
                  <a:lnTo>
                    <a:pt x="24199" y="260781"/>
                  </a:lnTo>
                  <a:lnTo>
                    <a:pt x="23602" y="273245"/>
                  </a:lnTo>
                  <a:lnTo>
                    <a:pt x="20163" y="28617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9" name="SMARTInkShape-5510"/>
            <p:cNvSpPr/>
            <p:nvPr>
              <p:custDataLst>
                <p:tags r:id="rId106"/>
              </p:custDataLst>
            </p:nvPr>
          </p:nvSpPr>
          <p:spPr>
            <a:xfrm>
              <a:off x="6800201" y="4597400"/>
              <a:ext cx="95900" cy="88363"/>
            </a:xfrm>
            <a:custGeom>
              <a:avLst/>
              <a:gdLst/>
              <a:ahLst/>
              <a:cxnLst/>
              <a:rect l="0" t="0" r="0" b="0"/>
              <a:pathLst>
                <a:path w="95900" h="88363">
                  <a:moveTo>
                    <a:pt x="76849" y="6350"/>
                  </a:moveTo>
                  <a:lnTo>
                    <a:pt x="76849" y="6350"/>
                  </a:lnTo>
                  <a:lnTo>
                    <a:pt x="56570" y="7761"/>
                  </a:lnTo>
                  <a:lnTo>
                    <a:pt x="41495" y="13092"/>
                  </a:lnTo>
                  <a:lnTo>
                    <a:pt x="17141" y="30768"/>
                  </a:lnTo>
                  <a:lnTo>
                    <a:pt x="6098" y="45895"/>
                  </a:lnTo>
                  <a:lnTo>
                    <a:pt x="248" y="61320"/>
                  </a:lnTo>
                  <a:lnTo>
                    <a:pt x="0" y="75231"/>
                  </a:lnTo>
                  <a:lnTo>
                    <a:pt x="2333" y="80493"/>
                  </a:lnTo>
                  <a:lnTo>
                    <a:pt x="10569" y="88221"/>
                  </a:lnTo>
                  <a:lnTo>
                    <a:pt x="26931" y="88362"/>
                  </a:lnTo>
                  <a:lnTo>
                    <a:pt x="46902" y="83017"/>
                  </a:lnTo>
                  <a:lnTo>
                    <a:pt x="65185" y="73585"/>
                  </a:lnTo>
                  <a:lnTo>
                    <a:pt x="78956" y="60456"/>
                  </a:lnTo>
                  <a:lnTo>
                    <a:pt x="88368" y="45919"/>
                  </a:lnTo>
                  <a:lnTo>
                    <a:pt x="93668" y="25835"/>
                  </a:lnTo>
                  <a:lnTo>
                    <a:pt x="95899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0" name="SMARTInkShape-5511"/>
            <p:cNvSpPr/>
            <p:nvPr>
              <p:custDataLst>
                <p:tags r:id="rId107"/>
              </p:custDataLst>
            </p:nvPr>
          </p:nvSpPr>
          <p:spPr>
            <a:xfrm>
              <a:off x="6273800" y="4506328"/>
              <a:ext cx="225471" cy="266172"/>
            </a:xfrm>
            <a:custGeom>
              <a:avLst/>
              <a:gdLst/>
              <a:ahLst/>
              <a:cxnLst/>
              <a:rect l="0" t="0" r="0" b="0"/>
              <a:pathLst>
                <a:path w="225471" h="266172">
                  <a:moveTo>
                    <a:pt x="0" y="14872"/>
                  </a:moveTo>
                  <a:lnTo>
                    <a:pt x="0" y="14872"/>
                  </a:lnTo>
                  <a:lnTo>
                    <a:pt x="47530" y="16968"/>
                  </a:lnTo>
                  <a:lnTo>
                    <a:pt x="88647" y="10216"/>
                  </a:lnTo>
                  <a:lnTo>
                    <a:pt x="115582" y="2089"/>
                  </a:lnTo>
                  <a:lnTo>
                    <a:pt x="119388" y="0"/>
                  </a:lnTo>
                  <a:lnTo>
                    <a:pt x="121926" y="18"/>
                  </a:lnTo>
                  <a:lnTo>
                    <a:pt x="123616" y="1442"/>
                  </a:lnTo>
                  <a:lnTo>
                    <a:pt x="124744" y="3802"/>
                  </a:lnTo>
                  <a:lnTo>
                    <a:pt x="122236" y="12068"/>
                  </a:lnTo>
                  <a:lnTo>
                    <a:pt x="110980" y="35669"/>
                  </a:lnTo>
                  <a:lnTo>
                    <a:pt x="108349" y="50415"/>
                  </a:lnTo>
                  <a:lnTo>
                    <a:pt x="110333" y="50561"/>
                  </a:lnTo>
                  <a:lnTo>
                    <a:pt x="126843" y="45728"/>
                  </a:lnTo>
                  <a:lnTo>
                    <a:pt x="158721" y="35124"/>
                  </a:lnTo>
                  <a:lnTo>
                    <a:pt x="161553" y="35428"/>
                  </a:lnTo>
                  <a:lnTo>
                    <a:pt x="166581" y="37649"/>
                  </a:lnTo>
                  <a:lnTo>
                    <a:pt x="176750" y="49608"/>
                  </a:lnTo>
                  <a:lnTo>
                    <a:pt x="197191" y="89232"/>
                  </a:lnTo>
                  <a:lnTo>
                    <a:pt x="211139" y="133174"/>
                  </a:lnTo>
                  <a:lnTo>
                    <a:pt x="222800" y="177786"/>
                  </a:lnTo>
                  <a:lnTo>
                    <a:pt x="225470" y="220168"/>
                  </a:lnTo>
                  <a:lnTo>
                    <a:pt x="221094" y="241817"/>
                  </a:lnTo>
                  <a:lnTo>
                    <a:pt x="214445" y="255201"/>
                  </a:lnTo>
                  <a:lnTo>
                    <a:pt x="210696" y="259758"/>
                  </a:lnTo>
                  <a:lnTo>
                    <a:pt x="199006" y="264821"/>
                  </a:lnTo>
                  <a:lnTo>
                    <a:pt x="191937" y="266171"/>
                  </a:lnTo>
                  <a:lnTo>
                    <a:pt x="178439" y="263908"/>
                  </a:lnTo>
                  <a:lnTo>
                    <a:pt x="152400" y="24982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1" name="SMARTInkShape-5512"/>
            <p:cNvSpPr/>
            <p:nvPr>
              <p:custDataLst>
                <p:tags r:id="rId108"/>
              </p:custDataLst>
            </p:nvPr>
          </p:nvSpPr>
          <p:spPr>
            <a:xfrm>
              <a:off x="6299930" y="4378129"/>
              <a:ext cx="43721" cy="234307"/>
            </a:xfrm>
            <a:custGeom>
              <a:avLst/>
              <a:gdLst/>
              <a:ahLst/>
              <a:cxnLst/>
              <a:rect l="0" t="0" r="0" b="0"/>
              <a:pathLst>
                <a:path w="43721" h="234307">
                  <a:moveTo>
                    <a:pt x="43720" y="3371"/>
                  </a:moveTo>
                  <a:lnTo>
                    <a:pt x="43720" y="3371"/>
                  </a:lnTo>
                  <a:lnTo>
                    <a:pt x="43720" y="0"/>
                  </a:lnTo>
                  <a:lnTo>
                    <a:pt x="43015" y="418"/>
                  </a:lnTo>
                  <a:lnTo>
                    <a:pt x="27819" y="30408"/>
                  </a:lnTo>
                  <a:lnTo>
                    <a:pt x="15881" y="64299"/>
                  </a:lnTo>
                  <a:lnTo>
                    <a:pt x="4818" y="110873"/>
                  </a:lnTo>
                  <a:lnTo>
                    <a:pt x="1737" y="148750"/>
                  </a:lnTo>
                  <a:lnTo>
                    <a:pt x="0" y="192889"/>
                  </a:lnTo>
                  <a:lnTo>
                    <a:pt x="6228" y="221567"/>
                  </a:lnTo>
                  <a:lnTo>
                    <a:pt x="9553" y="227152"/>
                  </a:lnTo>
                  <a:lnTo>
                    <a:pt x="17010" y="233357"/>
                  </a:lnTo>
                  <a:lnTo>
                    <a:pt x="20976" y="234306"/>
                  </a:lnTo>
                  <a:lnTo>
                    <a:pt x="29143" y="233479"/>
                  </a:lnTo>
                  <a:lnTo>
                    <a:pt x="32591" y="230859"/>
                  </a:lnTo>
                  <a:lnTo>
                    <a:pt x="43720" y="21292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2" name="SMARTInkShape-5513"/>
            <p:cNvSpPr/>
            <p:nvPr>
              <p:custDataLst>
                <p:tags r:id="rId109"/>
              </p:custDataLst>
            </p:nvPr>
          </p:nvSpPr>
          <p:spPr>
            <a:xfrm>
              <a:off x="6222998" y="4584700"/>
              <a:ext cx="12703" cy="50801"/>
            </a:xfrm>
            <a:custGeom>
              <a:avLst/>
              <a:gdLst/>
              <a:ahLst/>
              <a:cxnLst/>
              <a:rect l="0" t="0" r="0" b="0"/>
              <a:pathLst>
                <a:path w="12703" h="50801">
                  <a:moveTo>
                    <a:pt x="2" y="0"/>
                  </a:moveTo>
                  <a:lnTo>
                    <a:pt x="2" y="0"/>
                  </a:lnTo>
                  <a:lnTo>
                    <a:pt x="0" y="3371"/>
                  </a:lnTo>
                  <a:lnTo>
                    <a:pt x="1884" y="6907"/>
                  </a:lnTo>
                  <a:lnTo>
                    <a:pt x="5071" y="12242"/>
                  </a:lnTo>
                  <a:lnTo>
                    <a:pt x="10128" y="27146"/>
                  </a:lnTo>
                  <a:lnTo>
                    <a:pt x="12702" y="508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5" name="SMARTInkShape-Group1172"/>
          <p:cNvGrpSpPr/>
          <p:nvPr/>
        </p:nvGrpSpPr>
        <p:grpSpPr>
          <a:xfrm>
            <a:off x="8362950" y="4392523"/>
            <a:ext cx="2479890" cy="312828"/>
            <a:chOff x="8362950" y="4392523"/>
            <a:chExt cx="2479890" cy="312828"/>
          </a:xfrm>
        </p:grpSpPr>
        <p:sp>
          <p:nvSpPr>
            <p:cNvPr id="704" name="SMARTInkShape-5514"/>
            <p:cNvSpPr/>
            <p:nvPr>
              <p:custDataLst>
                <p:tags r:id="rId74"/>
              </p:custDataLst>
            </p:nvPr>
          </p:nvSpPr>
          <p:spPr>
            <a:xfrm>
              <a:off x="10172700" y="4534783"/>
              <a:ext cx="127001" cy="113410"/>
            </a:xfrm>
            <a:custGeom>
              <a:avLst/>
              <a:gdLst/>
              <a:ahLst/>
              <a:cxnLst/>
              <a:rect l="0" t="0" r="0" b="0"/>
              <a:pathLst>
                <a:path w="127001" h="113410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1" y="441"/>
                  </a:lnTo>
                  <a:lnTo>
                    <a:pt x="3370" y="0"/>
                  </a:lnTo>
                  <a:lnTo>
                    <a:pt x="4363" y="411"/>
                  </a:lnTo>
                  <a:lnTo>
                    <a:pt x="5026" y="1391"/>
                  </a:lnTo>
                  <a:lnTo>
                    <a:pt x="18482" y="43953"/>
                  </a:lnTo>
                  <a:lnTo>
                    <a:pt x="45210" y="90933"/>
                  </a:lnTo>
                  <a:lnTo>
                    <a:pt x="58194" y="104130"/>
                  </a:lnTo>
                  <a:lnTo>
                    <a:pt x="73370" y="112347"/>
                  </a:lnTo>
                  <a:lnTo>
                    <a:pt x="80665" y="113409"/>
                  </a:lnTo>
                  <a:lnTo>
                    <a:pt x="94411" y="110826"/>
                  </a:lnTo>
                  <a:lnTo>
                    <a:pt x="105696" y="103093"/>
                  </a:lnTo>
                  <a:lnTo>
                    <a:pt x="110681" y="98068"/>
                  </a:lnTo>
                  <a:lnTo>
                    <a:pt x="121068" y="74140"/>
                  </a:lnTo>
                  <a:lnTo>
                    <a:pt x="127000" y="435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5" name="SMARTInkShape-5515"/>
            <p:cNvSpPr/>
            <p:nvPr>
              <p:custDataLst>
                <p:tags r:id="rId75"/>
              </p:custDataLst>
            </p:nvPr>
          </p:nvSpPr>
          <p:spPr>
            <a:xfrm>
              <a:off x="9620250" y="4537073"/>
              <a:ext cx="419101" cy="117478"/>
            </a:xfrm>
            <a:custGeom>
              <a:avLst/>
              <a:gdLst/>
              <a:ahLst/>
              <a:cxnLst/>
              <a:rect l="0" t="0" r="0" b="0"/>
              <a:pathLst>
                <a:path w="419101" h="117478">
                  <a:moveTo>
                    <a:pt x="0" y="53977"/>
                  </a:moveTo>
                  <a:lnTo>
                    <a:pt x="0" y="53977"/>
                  </a:lnTo>
                  <a:lnTo>
                    <a:pt x="14746" y="66842"/>
                  </a:lnTo>
                  <a:lnTo>
                    <a:pt x="18297" y="68904"/>
                  </a:lnTo>
                  <a:lnTo>
                    <a:pt x="33408" y="71805"/>
                  </a:lnTo>
                  <a:lnTo>
                    <a:pt x="51291" y="69294"/>
                  </a:lnTo>
                  <a:lnTo>
                    <a:pt x="69995" y="60710"/>
                  </a:lnTo>
                  <a:lnTo>
                    <a:pt x="78852" y="51325"/>
                  </a:lnTo>
                  <a:lnTo>
                    <a:pt x="83728" y="41509"/>
                  </a:lnTo>
                  <a:lnTo>
                    <a:pt x="84041" y="37904"/>
                  </a:lnTo>
                  <a:lnTo>
                    <a:pt x="83545" y="34795"/>
                  </a:lnTo>
                  <a:lnTo>
                    <a:pt x="80390" y="32722"/>
                  </a:lnTo>
                  <a:lnTo>
                    <a:pt x="69361" y="30420"/>
                  </a:lnTo>
                  <a:lnTo>
                    <a:pt x="56933" y="33159"/>
                  </a:lnTo>
                  <a:lnTo>
                    <a:pt x="50655" y="35865"/>
                  </a:lnTo>
                  <a:lnTo>
                    <a:pt x="31707" y="53157"/>
                  </a:lnTo>
                  <a:lnTo>
                    <a:pt x="24675" y="68194"/>
                  </a:lnTo>
                  <a:lnTo>
                    <a:pt x="22799" y="76155"/>
                  </a:lnTo>
                  <a:lnTo>
                    <a:pt x="24480" y="90645"/>
                  </a:lnTo>
                  <a:lnTo>
                    <a:pt x="26903" y="97472"/>
                  </a:lnTo>
                  <a:lnTo>
                    <a:pt x="31341" y="102729"/>
                  </a:lnTo>
                  <a:lnTo>
                    <a:pt x="43797" y="110452"/>
                  </a:lnTo>
                  <a:lnTo>
                    <a:pt x="62505" y="112473"/>
                  </a:lnTo>
                  <a:lnTo>
                    <a:pt x="102266" y="108022"/>
                  </a:lnTo>
                  <a:lnTo>
                    <a:pt x="118124" y="100575"/>
                  </a:lnTo>
                  <a:lnTo>
                    <a:pt x="138952" y="82600"/>
                  </a:lnTo>
                  <a:lnTo>
                    <a:pt x="149951" y="68815"/>
                  </a:lnTo>
                  <a:lnTo>
                    <a:pt x="154839" y="57985"/>
                  </a:lnTo>
                  <a:lnTo>
                    <a:pt x="155436" y="54532"/>
                  </a:lnTo>
                  <a:lnTo>
                    <a:pt x="155131" y="52230"/>
                  </a:lnTo>
                  <a:lnTo>
                    <a:pt x="154221" y="50696"/>
                  </a:lnTo>
                  <a:lnTo>
                    <a:pt x="152906" y="50378"/>
                  </a:lnTo>
                  <a:lnTo>
                    <a:pt x="151325" y="50872"/>
                  </a:lnTo>
                  <a:lnTo>
                    <a:pt x="149568" y="51907"/>
                  </a:lnTo>
                  <a:lnTo>
                    <a:pt x="137310" y="68777"/>
                  </a:lnTo>
                  <a:lnTo>
                    <a:pt x="124339" y="98480"/>
                  </a:lnTo>
                  <a:lnTo>
                    <a:pt x="124522" y="100579"/>
                  </a:lnTo>
                  <a:lnTo>
                    <a:pt x="125347" y="101978"/>
                  </a:lnTo>
                  <a:lnTo>
                    <a:pt x="125899" y="102205"/>
                  </a:lnTo>
                  <a:lnTo>
                    <a:pt x="126264" y="101652"/>
                  </a:lnTo>
                  <a:lnTo>
                    <a:pt x="126510" y="100576"/>
                  </a:lnTo>
                  <a:lnTo>
                    <a:pt x="142632" y="77987"/>
                  </a:lnTo>
                  <a:lnTo>
                    <a:pt x="179075" y="33606"/>
                  </a:lnTo>
                  <a:lnTo>
                    <a:pt x="184954" y="30812"/>
                  </a:lnTo>
                  <a:lnTo>
                    <a:pt x="186803" y="30773"/>
                  </a:lnTo>
                  <a:lnTo>
                    <a:pt x="188035" y="31452"/>
                  </a:lnTo>
                  <a:lnTo>
                    <a:pt x="188857" y="32610"/>
                  </a:lnTo>
                  <a:lnTo>
                    <a:pt x="190284" y="48437"/>
                  </a:lnTo>
                  <a:lnTo>
                    <a:pt x="190457" y="57978"/>
                  </a:lnTo>
                  <a:lnTo>
                    <a:pt x="191177" y="58056"/>
                  </a:lnTo>
                  <a:lnTo>
                    <a:pt x="193858" y="56260"/>
                  </a:lnTo>
                  <a:lnTo>
                    <a:pt x="226626" y="27554"/>
                  </a:lnTo>
                  <a:lnTo>
                    <a:pt x="239225" y="23805"/>
                  </a:lnTo>
                  <a:lnTo>
                    <a:pt x="242034" y="23984"/>
                  </a:lnTo>
                  <a:lnTo>
                    <a:pt x="243907" y="24810"/>
                  </a:lnTo>
                  <a:lnTo>
                    <a:pt x="245153" y="26066"/>
                  </a:lnTo>
                  <a:lnTo>
                    <a:pt x="256267" y="54872"/>
                  </a:lnTo>
                  <a:lnTo>
                    <a:pt x="259141" y="69921"/>
                  </a:lnTo>
                  <a:lnTo>
                    <a:pt x="260955" y="73073"/>
                  </a:lnTo>
                  <a:lnTo>
                    <a:pt x="263577" y="75174"/>
                  </a:lnTo>
                  <a:lnTo>
                    <a:pt x="270249" y="77509"/>
                  </a:lnTo>
                  <a:lnTo>
                    <a:pt x="277920" y="78547"/>
                  </a:lnTo>
                  <a:lnTo>
                    <a:pt x="290171" y="75760"/>
                  </a:lnTo>
                  <a:lnTo>
                    <a:pt x="302739" y="67095"/>
                  </a:lnTo>
                  <a:lnTo>
                    <a:pt x="318769" y="48847"/>
                  </a:lnTo>
                  <a:lnTo>
                    <a:pt x="325119" y="33588"/>
                  </a:lnTo>
                  <a:lnTo>
                    <a:pt x="329198" y="7538"/>
                  </a:lnTo>
                  <a:lnTo>
                    <a:pt x="328120" y="3966"/>
                  </a:lnTo>
                  <a:lnTo>
                    <a:pt x="325992" y="1588"/>
                  </a:lnTo>
                  <a:lnTo>
                    <a:pt x="323159" y="0"/>
                  </a:lnTo>
                  <a:lnTo>
                    <a:pt x="314372" y="119"/>
                  </a:lnTo>
                  <a:lnTo>
                    <a:pt x="309064" y="1138"/>
                  </a:lnTo>
                  <a:lnTo>
                    <a:pt x="299403" y="9797"/>
                  </a:lnTo>
                  <a:lnTo>
                    <a:pt x="281705" y="38351"/>
                  </a:lnTo>
                  <a:lnTo>
                    <a:pt x="280233" y="46382"/>
                  </a:lnTo>
                  <a:lnTo>
                    <a:pt x="282356" y="62831"/>
                  </a:lnTo>
                  <a:lnTo>
                    <a:pt x="291768" y="77667"/>
                  </a:lnTo>
                  <a:lnTo>
                    <a:pt x="298229" y="84587"/>
                  </a:lnTo>
                  <a:lnTo>
                    <a:pt x="334289" y="101068"/>
                  </a:lnTo>
                  <a:lnTo>
                    <a:pt x="366591" y="108538"/>
                  </a:lnTo>
                  <a:lnTo>
                    <a:pt x="419100" y="11747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6" name="SMARTInkShape-5516"/>
            <p:cNvSpPr/>
            <p:nvPr>
              <p:custDataLst>
                <p:tags r:id="rId76"/>
              </p:custDataLst>
            </p:nvPr>
          </p:nvSpPr>
          <p:spPr>
            <a:xfrm>
              <a:off x="9402382" y="4565750"/>
              <a:ext cx="198819" cy="77586"/>
            </a:xfrm>
            <a:custGeom>
              <a:avLst/>
              <a:gdLst/>
              <a:ahLst/>
              <a:cxnLst/>
              <a:rect l="0" t="0" r="0" b="0"/>
              <a:pathLst>
                <a:path w="198819" h="77586">
                  <a:moveTo>
                    <a:pt x="21018" y="12600"/>
                  </a:moveTo>
                  <a:lnTo>
                    <a:pt x="21018" y="12600"/>
                  </a:lnTo>
                  <a:lnTo>
                    <a:pt x="0" y="12600"/>
                  </a:lnTo>
                  <a:lnTo>
                    <a:pt x="40574" y="9229"/>
                  </a:lnTo>
                  <a:lnTo>
                    <a:pt x="80801" y="2474"/>
                  </a:lnTo>
                  <a:lnTo>
                    <a:pt x="126527" y="239"/>
                  </a:lnTo>
                  <a:lnTo>
                    <a:pt x="143923" y="0"/>
                  </a:lnTo>
                  <a:lnTo>
                    <a:pt x="148110" y="2084"/>
                  </a:lnTo>
                  <a:lnTo>
                    <a:pt x="154644" y="10043"/>
                  </a:lnTo>
                  <a:lnTo>
                    <a:pt x="162288" y="26424"/>
                  </a:lnTo>
                  <a:lnTo>
                    <a:pt x="162471" y="32399"/>
                  </a:lnTo>
                  <a:lnTo>
                    <a:pt x="158910" y="44683"/>
                  </a:lnTo>
                  <a:lnTo>
                    <a:pt x="140461" y="75738"/>
                  </a:lnTo>
                  <a:lnTo>
                    <a:pt x="138745" y="77269"/>
                  </a:lnTo>
                  <a:lnTo>
                    <a:pt x="137604" y="77585"/>
                  </a:lnTo>
                  <a:lnTo>
                    <a:pt x="136841" y="77090"/>
                  </a:lnTo>
                  <a:lnTo>
                    <a:pt x="139758" y="72777"/>
                  </a:lnTo>
                  <a:lnTo>
                    <a:pt x="182888" y="28595"/>
                  </a:lnTo>
                  <a:lnTo>
                    <a:pt x="198818" y="126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7" name="SMARTInkShape-5517"/>
            <p:cNvSpPr/>
            <p:nvPr>
              <p:custDataLst>
                <p:tags r:id="rId77"/>
              </p:custDataLst>
            </p:nvPr>
          </p:nvSpPr>
          <p:spPr>
            <a:xfrm>
              <a:off x="9437636" y="4434992"/>
              <a:ext cx="93715" cy="247757"/>
            </a:xfrm>
            <a:custGeom>
              <a:avLst/>
              <a:gdLst/>
              <a:ahLst/>
              <a:cxnLst/>
              <a:rect l="0" t="0" r="0" b="0"/>
              <a:pathLst>
                <a:path w="93715" h="247757">
                  <a:moveTo>
                    <a:pt x="42914" y="3658"/>
                  </a:moveTo>
                  <a:lnTo>
                    <a:pt x="42914" y="3658"/>
                  </a:lnTo>
                  <a:lnTo>
                    <a:pt x="42912" y="287"/>
                  </a:lnTo>
                  <a:lnTo>
                    <a:pt x="42209" y="0"/>
                  </a:lnTo>
                  <a:lnTo>
                    <a:pt x="39543" y="1562"/>
                  </a:lnTo>
                  <a:lnTo>
                    <a:pt x="30705" y="16521"/>
                  </a:lnTo>
                  <a:lnTo>
                    <a:pt x="19439" y="58410"/>
                  </a:lnTo>
                  <a:lnTo>
                    <a:pt x="9070" y="104155"/>
                  </a:lnTo>
                  <a:lnTo>
                    <a:pt x="3648" y="139340"/>
                  </a:lnTo>
                  <a:lnTo>
                    <a:pt x="0" y="184736"/>
                  </a:lnTo>
                  <a:lnTo>
                    <a:pt x="5660" y="218255"/>
                  </a:lnTo>
                  <a:lnTo>
                    <a:pt x="16276" y="239320"/>
                  </a:lnTo>
                  <a:lnTo>
                    <a:pt x="21626" y="243315"/>
                  </a:lnTo>
                  <a:lnTo>
                    <a:pt x="35098" y="247756"/>
                  </a:lnTo>
                  <a:lnTo>
                    <a:pt x="50494" y="244084"/>
                  </a:lnTo>
                  <a:lnTo>
                    <a:pt x="73148" y="230117"/>
                  </a:lnTo>
                  <a:lnTo>
                    <a:pt x="93714" y="21320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8" name="SMARTInkShape-5518"/>
            <p:cNvSpPr/>
            <p:nvPr>
              <p:custDataLst>
                <p:tags r:id="rId78"/>
              </p:custDataLst>
            </p:nvPr>
          </p:nvSpPr>
          <p:spPr>
            <a:xfrm>
              <a:off x="9245600" y="4578350"/>
              <a:ext cx="69851" cy="95251"/>
            </a:xfrm>
            <a:custGeom>
              <a:avLst/>
              <a:gdLst/>
              <a:ahLst/>
              <a:cxnLst/>
              <a:rect l="0" t="0" r="0" b="0"/>
              <a:pathLst>
                <a:path w="69851" h="95251">
                  <a:moveTo>
                    <a:pt x="69850" y="0"/>
                  </a:moveTo>
                  <a:lnTo>
                    <a:pt x="69850" y="0"/>
                  </a:lnTo>
                  <a:lnTo>
                    <a:pt x="59737" y="3371"/>
                  </a:lnTo>
                  <a:lnTo>
                    <a:pt x="51009" y="10670"/>
                  </a:lnTo>
                  <a:lnTo>
                    <a:pt x="23537" y="51738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9" name="SMARTInkShape-5519"/>
            <p:cNvSpPr/>
            <p:nvPr>
              <p:custDataLst>
                <p:tags r:id="rId79"/>
              </p:custDataLst>
            </p:nvPr>
          </p:nvSpPr>
          <p:spPr>
            <a:xfrm>
              <a:off x="9220200" y="4559300"/>
              <a:ext cx="127001" cy="120651"/>
            </a:xfrm>
            <a:custGeom>
              <a:avLst/>
              <a:gdLst/>
              <a:ahLst/>
              <a:cxnLst/>
              <a:rect l="0" t="0" r="0" b="0"/>
              <a:pathLst>
                <a:path w="127001" h="1206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6741" y="15580"/>
                  </a:lnTo>
                  <a:lnTo>
                    <a:pt x="33211" y="43738"/>
                  </a:lnTo>
                  <a:lnTo>
                    <a:pt x="75862" y="76478"/>
                  </a:lnTo>
                  <a:lnTo>
                    <a:pt x="127000" y="1206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0" name="SMARTInkShape-5520"/>
            <p:cNvSpPr/>
            <p:nvPr>
              <p:custDataLst>
                <p:tags r:id="rId80"/>
              </p:custDataLst>
            </p:nvPr>
          </p:nvSpPr>
          <p:spPr>
            <a:xfrm>
              <a:off x="9088528" y="4580736"/>
              <a:ext cx="112623" cy="93927"/>
            </a:xfrm>
            <a:custGeom>
              <a:avLst/>
              <a:gdLst/>
              <a:ahLst/>
              <a:cxnLst/>
              <a:rect l="0" t="0" r="0" b="0"/>
              <a:pathLst>
                <a:path w="112623" h="93927">
                  <a:moveTo>
                    <a:pt x="17372" y="23014"/>
                  </a:moveTo>
                  <a:lnTo>
                    <a:pt x="17372" y="23014"/>
                  </a:lnTo>
                  <a:lnTo>
                    <a:pt x="23146" y="28083"/>
                  </a:lnTo>
                  <a:lnTo>
                    <a:pt x="29581" y="31852"/>
                  </a:lnTo>
                  <a:lnTo>
                    <a:pt x="44508" y="34569"/>
                  </a:lnTo>
                  <a:lnTo>
                    <a:pt x="62337" y="32004"/>
                  </a:lnTo>
                  <a:lnTo>
                    <a:pt x="74282" y="26775"/>
                  </a:lnTo>
                  <a:lnTo>
                    <a:pt x="76478" y="24110"/>
                  </a:lnTo>
                  <a:lnTo>
                    <a:pt x="78919" y="17386"/>
                  </a:lnTo>
                  <a:lnTo>
                    <a:pt x="78159" y="13617"/>
                  </a:lnTo>
                  <a:lnTo>
                    <a:pt x="73551" y="5667"/>
                  </a:lnTo>
                  <a:lnTo>
                    <a:pt x="69642" y="2983"/>
                  </a:lnTo>
                  <a:lnTo>
                    <a:pt x="59654" y="0"/>
                  </a:lnTo>
                  <a:lnTo>
                    <a:pt x="38758" y="1692"/>
                  </a:lnTo>
                  <a:lnTo>
                    <a:pt x="24760" y="8598"/>
                  </a:lnTo>
                  <a:lnTo>
                    <a:pt x="18064" y="13403"/>
                  </a:lnTo>
                  <a:lnTo>
                    <a:pt x="1898" y="37021"/>
                  </a:lnTo>
                  <a:lnTo>
                    <a:pt x="0" y="45053"/>
                  </a:lnTo>
                  <a:lnTo>
                    <a:pt x="1654" y="59620"/>
                  </a:lnTo>
                  <a:lnTo>
                    <a:pt x="10857" y="73150"/>
                  </a:lnTo>
                  <a:lnTo>
                    <a:pt x="17263" y="79721"/>
                  </a:lnTo>
                  <a:lnTo>
                    <a:pt x="35668" y="88905"/>
                  </a:lnTo>
                  <a:lnTo>
                    <a:pt x="58663" y="93926"/>
                  </a:lnTo>
                  <a:lnTo>
                    <a:pt x="112622" y="9286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1" name="SMARTInkShape-5521"/>
            <p:cNvSpPr/>
            <p:nvPr>
              <p:custDataLst>
                <p:tags r:id="rId81"/>
              </p:custDataLst>
            </p:nvPr>
          </p:nvSpPr>
          <p:spPr>
            <a:xfrm>
              <a:off x="8699500" y="4567232"/>
              <a:ext cx="177801" cy="100019"/>
            </a:xfrm>
            <a:custGeom>
              <a:avLst/>
              <a:gdLst/>
              <a:ahLst/>
              <a:cxnLst/>
              <a:rect l="0" t="0" r="0" b="0"/>
              <a:pathLst>
                <a:path w="177801" h="100019">
                  <a:moveTo>
                    <a:pt x="0" y="17468"/>
                  </a:moveTo>
                  <a:lnTo>
                    <a:pt x="0" y="17468"/>
                  </a:lnTo>
                  <a:lnTo>
                    <a:pt x="3370" y="14097"/>
                  </a:lnTo>
                  <a:lnTo>
                    <a:pt x="6907" y="12442"/>
                  </a:lnTo>
                  <a:lnTo>
                    <a:pt x="8839" y="12001"/>
                  </a:lnTo>
                  <a:lnTo>
                    <a:pt x="14746" y="15274"/>
                  </a:lnTo>
                  <a:lnTo>
                    <a:pt x="33408" y="32243"/>
                  </a:lnTo>
                  <a:lnTo>
                    <a:pt x="44552" y="49833"/>
                  </a:lnTo>
                  <a:lnTo>
                    <a:pt x="46141" y="62191"/>
                  </a:lnTo>
                  <a:lnTo>
                    <a:pt x="44496" y="73328"/>
                  </a:lnTo>
                  <a:lnTo>
                    <a:pt x="39082" y="85336"/>
                  </a:lnTo>
                  <a:lnTo>
                    <a:pt x="37341" y="84586"/>
                  </a:lnTo>
                  <a:lnTo>
                    <a:pt x="31648" y="79989"/>
                  </a:lnTo>
                  <a:lnTo>
                    <a:pt x="30270" y="75376"/>
                  </a:lnTo>
                  <a:lnTo>
                    <a:pt x="30624" y="62725"/>
                  </a:lnTo>
                  <a:lnTo>
                    <a:pt x="38158" y="43108"/>
                  </a:lnTo>
                  <a:lnTo>
                    <a:pt x="47299" y="34037"/>
                  </a:lnTo>
                  <a:lnTo>
                    <a:pt x="67042" y="22466"/>
                  </a:lnTo>
                  <a:lnTo>
                    <a:pt x="83599" y="18949"/>
                  </a:lnTo>
                  <a:lnTo>
                    <a:pt x="93835" y="21889"/>
                  </a:lnTo>
                  <a:lnTo>
                    <a:pt x="111866" y="33441"/>
                  </a:lnTo>
                  <a:lnTo>
                    <a:pt x="129236" y="35910"/>
                  </a:lnTo>
                  <a:lnTo>
                    <a:pt x="139988" y="35542"/>
                  </a:lnTo>
                  <a:lnTo>
                    <a:pt x="149471" y="33028"/>
                  </a:lnTo>
                  <a:lnTo>
                    <a:pt x="162741" y="24273"/>
                  </a:lnTo>
                  <a:lnTo>
                    <a:pt x="172241" y="12742"/>
                  </a:lnTo>
                  <a:lnTo>
                    <a:pt x="171977" y="9379"/>
                  </a:lnTo>
                  <a:lnTo>
                    <a:pt x="169685" y="6431"/>
                  </a:lnTo>
                  <a:lnTo>
                    <a:pt x="166039" y="3760"/>
                  </a:lnTo>
                  <a:lnTo>
                    <a:pt x="147424" y="0"/>
                  </a:lnTo>
                  <a:lnTo>
                    <a:pt x="124036" y="5629"/>
                  </a:lnTo>
                  <a:lnTo>
                    <a:pt x="111337" y="16205"/>
                  </a:lnTo>
                  <a:lnTo>
                    <a:pt x="98134" y="36144"/>
                  </a:lnTo>
                  <a:lnTo>
                    <a:pt x="95055" y="42618"/>
                  </a:lnTo>
                  <a:lnTo>
                    <a:pt x="94415" y="49051"/>
                  </a:lnTo>
                  <a:lnTo>
                    <a:pt x="97466" y="61844"/>
                  </a:lnTo>
                  <a:lnTo>
                    <a:pt x="113859" y="80946"/>
                  </a:lnTo>
                  <a:lnTo>
                    <a:pt x="159315" y="95519"/>
                  </a:lnTo>
                  <a:lnTo>
                    <a:pt x="177800" y="10001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2" name="SMARTInkShape-5522"/>
            <p:cNvSpPr/>
            <p:nvPr>
              <p:custDataLst>
                <p:tags r:id="rId82"/>
              </p:custDataLst>
            </p:nvPr>
          </p:nvSpPr>
          <p:spPr>
            <a:xfrm>
              <a:off x="8591485" y="4574648"/>
              <a:ext cx="110121" cy="99525"/>
            </a:xfrm>
            <a:custGeom>
              <a:avLst/>
              <a:gdLst/>
              <a:ahLst/>
              <a:cxnLst/>
              <a:rect l="0" t="0" r="0" b="0"/>
              <a:pathLst>
                <a:path w="110121" h="99525">
                  <a:moveTo>
                    <a:pt x="76265" y="16402"/>
                  </a:moveTo>
                  <a:lnTo>
                    <a:pt x="76265" y="16402"/>
                  </a:lnTo>
                  <a:lnTo>
                    <a:pt x="72894" y="6289"/>
                  </a:lnTo>
                  <a:lnTo>
                    <a:pt x="69784" y="3310"/>
                  </a:lnTo>
                  <a:lnTo>
                    <a:pt x="60685" y="0"/>
                  </a:lnTo>
                  <a:lnTo>
                    <a:pt x="40290" y="1508"/>
                  </a:lnTo>
                  <a:lnTo>
                    <a:pt x="26410" y="8371"/>
                  </a:lnTo>
                  <a:lnTo>
                    <a:pt x="8576" y="24135"/>
                  </a:lnTo>
                  <a:lnTo>
                    <a:pt x="3623" y="30024"/>
                  </a:lnTo>
                  <a:lnTo>
                    <a:pt x="0" y="45975"/>
                  </a:lnTo>
                  <a:lnTo>
                    <a:pt x="21" y="55167"/>
                  </a:lnTo>
                  <a:lnTo>
                    <a:pt x="7572" y="72907"/>
                  </a:lnTo>
                  <a:lnTo>
                    <a:pt x="13536" y="81589"/>
                  </a:lnTo>
                  <a:lnTo>
                    <a:pt x="29570" y="93117"/>
                  </a:lnTo>
                  <a:lnTo>
                    <a:pt x="48456" y="99181"/>
                  </a:lnTo>
                  <a:lnTo>
                    <a:pt x="68609" y="99524"/>
                  </a:lnTo>
                  <a:lnTo>
                    <a:pt x="87443" y="93561"/>
                  </a:lnTo>
                  <a:lnTo>
                    <a:pt x="96416" y="89008"/>
                  </a:lnTo>
                  <a:lnTo>
                    <a:pt x="102400" y="83856"/>
                  </a:lnTo>
                  <a:lnTo>
                    <a:pt x="109047" y="72487"/>
                  </a:lnTo>
                  <a:lnTo>
                    <a:pt x="110120" y="58497"/>
                  </a:lnTo>
                  <a:lnTo>
                    <a:pt x="109419" y="50815"/>
                  </a:lnTo>
                  <a:lnTo>
                    <a:pt x="106128" y="44283"/>
                  </a:lnTo>
                  <a:lnTo>
                    <a:pt x="94946" y="33262"/>
                  </a:lnTo>
                  <a:lnTo>
                    <a:pt x="72785" y="19124"/>
                  </a:lnTo>
                  <a:lnTo>
                    <a:pt x="58490" y="15966"/>
                  </a:lnTo>
                  <a:lnTo>
                    <a:pt x="38165" y="1640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3" name="SMARTInkShape-5523"/>
            <p:cNvSpPr/>
            <p:nvPr>
              <p:custDataLst>
                <p:tags r:id="rId83"/>
              </p:custDataLst>
            </p:nvPr>
          </p:nvSpPr>
          <p:spPr>
            <a:xfrm>
              <a:off x="8362950" y="4563320"/>
              <a:ext cx="190501" cy="98990"/>
            </a:xfrm>
            <a:custGeom>
              <a:avLst/>
              <a:gdLst/>
              <a:ahLst/>
              <a:cxnLst/>
              <a:rect l="0" t="0" r="0" b="0"/>
              <a:pathLst>
                <a:path w="190501" h="98990">
                  <a:moveTo>
                    <a:pt x="0" y="15030"/>
                  </a:moveTo>
                  <a:lnTo>
                    <a:pt x="0" y="15030"/>
                  </a:lnTo>
                  <a:lnTo>
                    <a:pt x="0" y="11372"/>
                  </a:lnTo>
                  <a:lnTo>
                    <a:pt x="0" y="12933"/>
                  </a:lnTo>
                  <a:lnTo>
                    <a:pt x="3763" y="15980"/>
                  </a:lnTo>
                  <a:lnTo>
                    <a:pt x="6741" y="17779"/>
                  </a:lnTo>
                  <a:lnTo>
                    <a:pt x="8727" y="21097"/>
                  </a:lnTo>
                  <a:lnTo>
                    <a:pt x="11523" y="36583"/>
                  </a:lnTo>
                  <a:lnTo>
                    <a:pt x="12597" y="81052"/>
                  </a:lnTo>
                  <a:lnTo>
                    <a:pt x="12686" y="98635"/>
                  </a:lnTo>
                  <a:lnTo>
                    <a:pt x="13396" y="98989"/>
                  </a:lnTo>
                  <a:lnTo>
                    <a:pt x="39379" y="62296"/>
                  </a:lnTo>
                  <a:lnTo>
                    <a:pt x="69313" y="19634"/>
                  </a:lnTo>
                  <a:lnTo>
                    <a:pt x="83174" y="7770"/>
                  </a:lnTo>
                  <a:lnTo>
                    <a:pt x="89412" y="4748"/>
                  </a:lnTo>
                  <a:lnTo>
                    <a:pt x="92064" y="5353"/>
                  </a:lnTo>
                  <a:lnTo>
                    <a:pt x="96891" y="9788"/>
                  </a:lnTo>
                  <a:lnTo>
                    <a:pt x="110025" y="46552"/>
                  </a:lnTo>
                  <a:lnTo>
                    <a:pt x="110519" y="57498"/>
                  </a:lnTo>
                  <a:lnTo>
                    <a:pt x="108457" y="69280"/>
                  </a:lnTo>
                  <a:lnTo>
                    <a:pt x="108993" y="69541"/>
                  </a:lnTo>
                  <a:lnTo>
                    <a:pt x="111471" y="67950"/>
                  </a:lnTo>
                  <a:lnTo>
                    <a:pt x="144526" y="23335"/>
                  </a:lnTo>
                  <a:lnTo>
                    <a:pt x="159788" y="5026"/>
                  </a:lnTo>
                  <a:lnTo>
                    <a:pt x="168853" y="0"/>
                  </a:lnTo>
                  <a:lnTo>
                    <a:pt x="172540" y="71"/>
                  </a:lnTo>
                  <a:lnTo>
                    <a:pt x="175706" y="1530"/>
                  </a:lnTo>
                  <a:lnTo>
                    <a:pt x="178521" y="3913"/>
                  </a:lnTo>
                  <a:lnTo>
                    <a:pt x="185853" y="17381"/>
                  </a:lnTo>
                  <a:lnTo>
                    <a:pt x="190091" y="62174"/>
                  </a:lnTo>
                  <a:lnTo>
                    <a:pt x="190500" y="9758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4" name="SMARTInkShape-5524"/>
            <p:cNvSpPr/>
            <p:nvPr>
              <p:custDataLst>
                <p:tags r:id="rId84"/>
              </p:custDataLst>
            </p:nvPr>
          </p:nvSpPr>
          <p:spPr>
            <a:xfrm>
              <a:off x="10310748" y="4392523"/>
              <a:ext cx="532092" cy="312828"/>
            </a:xfrm>
            <a:custGeom>
              <a:avLst/>
              <a:gdLst/>
              <a:ahLst/>
              <a:cxnLst/>
              <a:rect l="0" t="0" r="0" b="0"/>
              <a:pathLst>
                <a:path w="532092" h="312828">
                  <a:moveTo>
                    <a:pt x="90552" y="192177"/>
                  </a:moveTo>
                  <a:lnTo>
                    <a:pt x="90552" y="192177"/>
                  </a:lnTo>
                  <a:lnTo>
                    <a:pt x="87181" y="185435"/>
                  </a:lnTo>
                  <a:lnTo>
                    <a:pt x="74972" y="174500"/>
                  </a:lnTo>
                  <a:lnTo>
                    <a:pt x="54577" y="162323"/>
                  </a:lnTo>
                  <a:lnTo>
                    <a:pt x="40697" y="159624"/>
                  </a:lnTo>
                  <a:lnTo>
                    <a:pt x="34032" y="159891"/>
                  </a:lnTo>
                  <a:lnTo>
                    <a:pt x="11167" y="170381"/>
                  </a:lnTo>
                  <a:lnTo>
                    <a:pt x="5879" y="176235"/>
                  </a:lnTo>
                  <a:lnTo>
                    <a:pt x="0" y="190266"/>
                  </a:lnTo>
                  <a:lnTo>
                    <a:pt x="552" y="197253"/>
                  </a:lnTo>
                  <a:lnTo>
                    <a:pt x="6808" y="210660"/>
                  </a:lnTo>
                  <a:lnTo>
                    <a:pt x="22230" y="226738"/>
                  </a:lnTo>
                  <a:lnTo>
                    <a:pt x="39725" y="230350"/>
                  </a:lnTo>
                  <a:lnTo>
                    <a:pt x="57378" y="228898"/>
                  </a:lnTo>
                  <a:lnTo>
                    <a:pt x="62086" y="226536"/>
                  </a:lnTo>
                  <a:lnTo>
                    <a:pt x="67319" y="220853"/>
                  </a:lnTo>
                  <a:lnTo>
                    <a:pt x="69642" y="215976"/>
                  </a:lnTo>
                  <a:lnTo>
                    <a:pt x="69557" y="214393"/>
                  </a:lnTo>
                  <a:lnTo>
                    <a:pt x="68794" y="213337"/>
                  </a:lnTo>
                  <a:lnTo>
                    <a:pt x="67580" y="212634"/>
                  </a:lnTo>
                  <a:lnTo>
                    <a:pt x="62500" y="211644"/>
                  </a:lnTo>
                  <a:lnTo>
                    <a:pt x="61268" y="212210"/>
                  </a:lnTo>
                  <a:lnTo>
                    <a:pt x="60448" y="213294"/>
                  </a:lnTo>
                  <a:lnTo>
                    <a:pt x="59897" y="214721"/>
                  </a:lnTo>
                  <a:lnTo>
                    <a:pt x="60945" y="216379"/>
                  </a:lnTo>
                  <a:lnTo>
                    <a:pt x="76577" y="226164"/>
                  </a:lnTo>
                  <a:lnTo>
                    <a:pt x="88336" y="226568"/>
                  </a:lnTo>
                  <a:lnTo>
                    <a:pt x="95425" y="225688"/>
                  </a:lnTo>
                  <a:lnTo>
                    <a:pt x="108947" y="219065"/>
                  </a:lnTo>
                  <a:lnTo>
                    <a:pt x="138243" y="190825"/>
                  </a:lnTo>
                  <a:lnTo>
                    <a:pt x="162852" y="151403"/>
                  </a:lnTo>
                  <a:lnTo>
                    <a:pt x="181482" y="114553"/>
                  </a:lnTo>
                  <a:lnTo>
                    <a:pt x="200109" y="75127"/>
                  </a:lnTo>
                  <a:lnTo>
                    <a:pt x="220380" y="28692"/>
                  </a:lnTo>
                  <a:lnTo>
                    <a:pt x="225865" y="11097"/>
                  </a:lnTo>
                  <a:lnTo>
                    <a:pt x="225915" y="5840"/>
                  </a:lnTo>
                  <a:lnTo>
                    <a:pt x="224538" y="2335"/>
                  </a:lnTo>
                  <a:lnTo>
                    <a:pt x="222210" y="0"/>
                  </a:lnTo>
                  <a:lnTo>
                    <a:pt x="219246" y="1265"/>
                  </a:lnTo>
                  <a:lnTo>
                    <a:pt x="207627" y="17940"/>
                  </a:lnTo>
                  <a:lnTo>
                    <a:pt x="186978" y="64548"/>
                  </a:lnTo>
                  <a:lnTo>
                    <a:pt x="177211" y="109441"/>
                  </a:lnTo>
                  <a:lnTo>
                    <a:pt x="178082" y="152140"/>
                  </a:lnTo>
                  <a:lnTo>
                    <a:pt x="184490" y="176499"/>
                  </a:lnTo>
                  <a:lnTo>
                    <a:pt x="194391" y="194382"/>
                  </a:lnTo>
                  <a:lnTo>
                    <a:pt x="205847" y="205622"/>
                  </a:lnTo>
                  <a:lnTo>
                    <a:pt x="217995" y="212263"/>
                  </a:lnTo>
                  <a:lnTo>
                    <a:pt x="230448" y="215216"/>
                  </a:lnTo>
                  <a:lnTo>
                    <a:pt x="236028" y="213885"/>
                  </a:lnTo>
                  <a:lnTo>
                    <a:pt x="245988" y="206764"/>
                  </a:lnTo>
                  <a:lnTo>
                    <a:pt x="256158" y="190855"/>
                  </a:lnTo>
                  <a:lnTo>
                    <a:pt x="261490" y="155235"/>
                  </a:lnTo>
                  <a:lnTo>
                    <a:pt x="260249" y="153438"/>
                  </a:lnTo>
                  <a:lnTo>
                    <a:pt x="258012" y="152946"/>
                  </a:lnTo>
                  <a:lnTo>
                    <a:pt x="255109" y="153323"/>
                  </a:lnTo>
                  <a:lnTo>
                    <a:pt x="252468" y="154985"/>
                  </a:lnTo>
                  <a:lnTo>
                    <a:pt x="247650" y="160596"/>
                  </a:lnTo>
                  <a:lnTo>
                    <a:pt x="244345" y="178429"/>
                  </a:lnTo>
                  <a:lnTo>
                    <a:pt x="250106" y="201587"/>
                  </a:lnTo>
                  <a:lnTo>
                    <a:pt x="260752" y="219581"/>
                  </a:lnTo>
                  <a:lnTo>
                    <a:pt x="276213" y="233850"/>
                  </a:lnTo>
                  <a:lnTo>
                    <a:pt x="282059" y="236187"/>
                  </a:lnTo>
                  <a:lnTo>
                    <a:pt x="294196" y="236902"/>
                  </a:lnTo>
                  <a:lnTo>
                    <a:pt x="302889" y="234868"/>
                  </a:lnTo>
                  <a:lnTo>
                    <a:pt x="306194" y="233338"/>
                  </a:lnTo>
                  <a:lnTo>
                    <a:pt x="311745" y="225993"/>
                  </a:lnTo>
                  <a:lnTo>
                    <a:pt x="323527" y="195564"/>
                  </a:lnTo>
                  <a:lnTo>
                    <a:pt x="325111" y="187751"/>
                  </a:lnTo>
                  <a:lnTo>
                    <a:pt x="325239" y="187815"/>
                  </a:lnTo>
                  <a:lnTo>
                    <a:pt x="325387" y="189768"/>
                  </a:lnTo>
                  <a:lnTo>
                    <a:pt x="332209" y="201576"/>
                  </a:lnTo>
                  <a:lnTo>
                    <a:pt x="341182" y="208819"/>
                  </a:lnTo>
                  <a:lnTo>
                    <a:pt x="352227" y="213684"/>
                  </a:lnTo>
                  <a:lnTo>
                    <a:pt x="364191" y="215847"/>
                  </a:lnTo>
                  <a:lnTo>
                    <a:pt x="392776" y="212166"/>
                  </a:lnTo>
                  <a:lnTo>
                    <a:pt x="403850" y="208587"/>
                  </a:lnTo>
                  <a:lnTo>
                    <a:pt x="413475" y="200882"/>
                  </a:lnTo>
                  <a:lnTo>
                    <a:pt x="421046" y="191107"/>
                  </a:lnTo>
                  <a:lnTo>
                    <a:pt x="424411" y="182059"/>
                  </a:lnTo>
                  <a:lnTo>
                    <a:pt x="423191" y="176965"/>
                  </a:lnTo>
                  <a:lnTo>
                    <a:pt x="416193" y="165660"/>
                  </a:lnTo>
                  <a:lnTo>
                    <a:pt x="412067" y="162506"/>
                  </a:lnTo>
                  <a:lnTo>
                    <a:pt x="407907" y="161107"/>
                  </a:lnTo>
                  <a:lnTo>
                    <a:pt x="403721" y="160880"/>
                  </a:lnTo>
                  <a:lnTo>
                    <a:pt x="399522" y="162846"/>
                  </a:lnTo>
                  <a:lnTo>
                    <a:pt x="391089" y="170674"/>
                  </a:lnTo>
                  <a:lnTo>
                    <a:pt x="386401" y="181209"/>
                  </a:lnTo>
                  <a:lnTo>
                    <a:pt x="385023" y="193652"/>
                  </a:lnTo>
                  <a:lnTo>
                    <a:pt x="386763" y="208590"/>
                  </a:lnTo>
                  <a:lnTo>
                    <a:pt x="393651" y="220873"/>
                  </a:lnTo>
                  <a:lnTo>
                    <a:pt x="404475" y="230331"/>
                  </a:lnTo>
                  <a:lnTo>
                    <a:pt x="418691" y="236886"/>
                  </a:lnTo>
                  <a:lnTo>
                    <a:pt x="432537" y="238389"/>
                  </a:lnTo>
                  <a:lnTo>
                    <a:pt x="458670" y="233604"/>
                  </a:lnTo>
                  <a:lnTo>
                    <a:pt x="481219" y="221149"/>
                  </a:lnTo>
                  <a:lnTo>
                    <a:pt x="499032" y="200683"/>
                  </a:lnTo>
                  <a:lnTo>
                    <a:pt x="509878" y="176745"/>
                  </a:lnTo>
                  <a:lnTo>
                    <a:pt x="511398" y="162035"/>
                  </a:lnTo>
                  <a:lnTo>
                    <a:pt x="510815" y="155149"/>
                  </a:lnTo>
                  <a:lnTo>
                    <a:pt x="509017" y="149853"/>
                  </a:lnTo>
                  <a:lnTo>
                    <a:pt x="503255" y="142086"/>
                  </a:lnTo>
                  <a:lnTo>
                    <a:pt x="499745" y="140439"/>
                  </a:lnTo>
                  <a:lnTo>
                    <a:pt x="492076" y="140489"/>
                  </a:lnTo>
                  <a:lnTo>
                    <a:pt x="489470" y="142902"/>
                  </a:lnTo>
                  <a:lnTo>
                    <a:pt x="486569" y="151227"/>
                  </a:lnTo>
                  <a:lnTo>
                    <a:pt x="484940" y="171185"/>
                  </a:lnTo>
                  <a:lnTo>
                    <a:pt x="491200" y="194973"/>
                  </a:lnTo>
                  <a:lnTo>
                    <a:pt x="520061" y="241742"/>
                  </a:lnTo>
                  <a:lnTo>
                    <a:pt x="528389" y="259362"/>
                  </a:lnTo>
                  <a:lnTo>
                    <a:pt x="532091" y="276601"/>
                  </a:lnTo>
                  <a:lnTo>
                    <a:pt x="529971" y="289906"/>
                  </a:lnTo>
                  <a:lnTo>
                    <a:pt x="527433" y="295428"/>
                  </a:lnTo>
                  <a:lnTo>
                    <a:pt x="517085" y="303448"/>
                  </a:lnTo>
                  <a:lnTo>
                    <a:pt x="502372" y="308659"/>
                  </a:lnTo>
                  <a:lnTo>
                    <a:pt x="465202" y="31282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1" name="SMARTInkShape-Group1173"/>
          <p:cNvGrpSpPr/>
          <p:nvPr/>
        </p:nvGrpSpPr>
        <p:grpSpPr>
          <a:xfrm>
            <a:off x="2312890" y="5050942"/>
            <a:ext cx="383211" cy="251309"/>
            <a:chOff x="2312890" y="5050942"/>
            <a:chExt cx="383211" cy="251309"/>
          </a:xfrm>
        </p:grpSpPr>
        <p:sp>
          <p:nvSpPr>
            <p:cNvPr id="716" name="SMARTInkShape-5525"/>
            <p:cNvSpPr/>
            <p:nvPr>
              <p:custDataLst>
                <p:tags r:id="rId69"/>
              </p:custDataLst>
            </p:nvPr>
          </p:nvSpPr>
          <p:spPr>
            <a:xfrm>
              <a:off x="2312890" y="5069992"/>
              <a:ext cx="106461" cy="232259"/>
            </a:xfrm>
            <a:custGeom>
              <a:avLst/>
              <a:gdLst/>
              <a:ahLst/>
              <a:cxnLst/>
              <a:rect l="0" t="0" r="0" b="0"/>
              <a:pathLst>
                <a:path w="106461" h="232259">
                  <a:moveTo>
                    <a:pt x="30260" y="3658"/>
                  </a:moveTo>
                  <a:lnTo>
                    <a:pt x="30260" y="3658"/>
                  </a:lnTo>
                  <a:lnTo>
                    <a:pt x="26889" y="3658"/>
                  </a:lnTo>
                  <a:lnTo>
                    <a:pt x="25896" y="2952"/>
                  </a:lnTo>
                  <a:lnTo>
                    <a:pt x="25234" y="1776"/>
                  </a:lnTo>
                  <a:lnTo>
                    <a:pt x="24793" y="287"/>
                  </a:lnTo>
                  <a:lnTo>
                    <a:pt x="23793" y="0"/>
                  </a:lnTo>
                  <a:lnTo>
                    <a:pt x="20800" y="1562"/>
                  </a:lnTo>
                  <a:lnTo>
                    <a:pt x="11778" y="13150"/>
                  </a:lnTo>
                  <a:lnTo>
                    <a:pt x="3539" y="36731"/>
                  </a:lnTo>
                  <a:lnTo>
                    <a:pt x="0" y="76173"/>
                  </a:lnTo>
                  <a:lnTo>
                    <a:pt x="2322" y="123608"/>
                  </a:lnTo>
                  <a:lnTo>
                    <a:pt x="10850" y="166669"/>
                  </a:lnTo>
                  <a:lnTo>
                    <a:pt x="25867" y="189466"/>
                  </a:lnTo>
                  <a:lnTo>
                    <a:pt x="48063" y="207594"/>
                  </a:lnTo>
                  <a:lnTo>
                    <a:pt x="106460" y="2322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7" name="SMARTInkShape-5526"/>
            <p:cNvSpPr/>
            <p:nvPr>
              <p:custDataLst>
                <p:tags r:id="rId70"/>
              </p:custDataLst>
            </p:nvPr>
          </p:nvSpPr>
          <p:spPr>
            <a:xfrm>
              <a:off x="2635250" y="5050942"/>
              <a:ext cx="60851" cy="219559"/>
            </a:xfrm>
            <a:custGeom>
              <a:avLst/>
              <a:gdLst/>
              <a:ahLst/>
              <a:cxnLst/>
              <a:rect l="0" t="0" r="0" b="0"/>
              <a:pathLst>
                <a:path w="60851" h="219559">
                  <a:moveTo>
                    <a:pt x="19050" y="3658"/>
                  </a:moveTo>
                  <a:lnTo>
                    <a:pt x="19050" y="3658"/>
                  </a:lnTo>
                  <a:lnTo>
                    <a:pt x="22421" y="287"/>
                  </a:lnTo>
                  <a:lnTo>
                    <a:pt x="24120" y="0"/>
                  </a:lnTo>
                  <a:lnTo>
                    <a:pt x="25957" y="514"/>
                  </a:lnTo>
                  <a:lnTo>
                    <a:pt x="31292" y="4377"/>
                  </a:lnTo>
                  <a:lnTo>
                    <a:pt x="40719" y="13150"/>
                  </a:lnTo>
                  <a:lnTo>
                    <a:pt x="54555" y="43473"/>
                  </a:lnTo>
                  <a:lnTo>
                    <a:pt x="60850" y="87108"/>
                  </a:lnTo>
                  <a:lnTo>
                    <a:pt x="54796" y="121180"/>
                  </a:lnTo>
                  <a:lnTo>
                    <a:pt x="41287" y="156079"/>
                  </a:lnTo>
                  <a:lnTo>
                    <a:pt x="14115" y="198553"/>
                  </a:lnTo>
                  <a:lnTo>
                    <a:pt x="0" y="2195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" name="SMARTInkShape-5527"/>
            <p:cNvSpPr/>
            <p:nvPr>
              <p:custDataLst>
                <p:tags r:id="rId71"/>
              </p:custDataLst>
            </p:nvPr>
          </p:nvSpPr>
          <p:spPr>
            <a:xfrm>
              <a:off x="2509133" y="5086350"/>
              <a:ext cx="100718" cy="148605"/>
            </a:xfrm>
            <a:custGeom>
              <a:avLst/>
              <a:gdLst/>
              <a:ahLst/>
              <a:cxnLst/>
              <a:rect l="0" t="0" r="0" b="0"/>
              <a:pathLst>
                <a:path w="100718" h="148605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11404" y="39999"/>
                  </a:lnTo>
                  <a:lnTo>
                    <a:pt x="22905" y="80133"/>
                  </a:lnTo>
                  <a:lnTo>
                    <a:pt x="34364" y="125687"/>
                  </a:lnTo>
                  <a:lnTo>
                    <a:pt x="41232" y="143858"/>
                  </a:lnTo>
                  <a:lnTo>
                    <a:pt x="45587" y="148604"/>
                  </a:lnTo>
                  <a:lnTo>
                    <a:pt x="47736" y="147753"/>
                  </a:lnTo>
                  <a:lnTo>
                    <a:pt x="52005" y="141162"/>
                  </a:lnTo>
                  <a:lnTo>
                    <a:pt x="61200" y="104475"/>
                  </a:lnTo>
                  <a:lnTo>
                    <a:pt x="75873" y="60227"/>
                  </a:lnTo>
                  <a:lnTo>
                    <a:pt x="100717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9" name="SMARTInkShape-5528"/>
            <p:cNvSpPr/>
            <p:nvPr>
              <p:custDataLst>
                <p:tags r:id="rId72"/>
              </p:custDataLst>
            </p:nvPr>
          </p:nvSpPr>
          <p:spPr>
            <a:xfrm>
              <a:off x="2425700" y="50609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0" name="SMARTInkShape-5529"/>
            <p:cNvSpPr/>
            <p:nvPr>
              <p:custDataLst>
                <p:tags r:id="rId73"/>
              </p:custDataLst>
            </p:nvPr>
          </p:nvSpPr>
          <p:spPr>
            <a:xfrm>
              <a:off x="2438400" y="5156200"/>
              <a:ext cx="12701" cy="120651"/>
            </a:xfrm>
            <a:custGeom>
              <a:avLst/>
              <a:gdLst/>
              <a:ahLst/>
              <a:cxnLst/>
              <a:rect l="0" t="0" r="0" b="0"/>
              <a:pathLst>
                <a:path w="12701" h="120651">
                  <a:moveTo>
                    <a:pt x="0" y="0"/>
                  </a:moveTo>
                  <a:lnTo>
                    <a:pt x="0" y="0"/>
                  </a:lnTo>
                  <a:lnTo>
                    <a:pt x="5467" y="42095"/>
                  </a:lnTo>
                  <a:lnTo>
                    <a:pt x="10540" y="83913"/>
                  </a:lnTo>
                  <a:lnTo>
                    <a:pt x="1270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8" name="SMARTInkShape-Group1174"/>
          <p:cNvGrpSpPr/>
          <p:nvPr/>
        </p:nvGrpSpPr>
        <p:grpSpPr>
          <a:xfrm>
            <a:off x="3087709" y="4974186"/>
            <a:ext cx="754042" cy="463488"/>
            <a:chOff x="3087709" y="4974186"/>
            <a:chExt cx="754042" cy="463488"/>
          </a:xfrm>
        </p:grpSpPr>
        <p:sp>
          <p:nvSpPr>
            <p:cNvPr id="722" name="SMARTInkShape-5530"/>
            <p:cNvSpPr/>
            <p:nvPr>
              <p:custDataLst>
                <p:tags r:id="rId63"/>
              </p:custDataLst>
            </p:nvPr>
          </p:nvSpPr>
          <p:spPr>
            <a:xfrm>
              <a:off x="3390900" y="51308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6350"/>
                  </a:moveTo>
                  <a:lnTo>
                    <a:pt x="12700" y="6350"/>
                  </a:lnTo>
                  <a:lnTo>
                    <a:pt x="12700" y="2979"/>
                  </a:lnTo>
                  <a:lnTo>
                    <a:pt x="11994" y="1986"/>
                  </a:lnTo>
                  <a:lnTo>
                    <a:pt x="10818" y="132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3" name="SMARTInkShape-5531"/>
            <p:cNvSpPr/>
            <p:nvPr>
              <p:custDataLst>
                <p:tags r:id="rId64"/>
              </p:custDataLst>
            </p:nvPr>
          </p:nvSpPr>
          <p:spPr>
            <a:xfrm>
              <a:off x="3371850" y="5213350"/>
              <a:ext cx="55326" cy="224324"/>
            </a:xfrm>
            <a:custGeom>
              <a:avLst/>
              <a:gdLst/>
              <a:ahLst/>
              <a:cxnLst/>
              <a:rect l="0" t="0" r="0" b="0"/>
              <a:pathLst>
                <a:path w="55326" h="224324">
                  <a:moveTo>
                    <a:pt x="50800" y="0"/>
                  </a:moveTo>
                  <a:lnTo>
                    <a:pt x="50800" y="0"/>
                  </a:lnTo>
                  <a:lnTo>
                    <a:pt x="47429" y="0"/>
                  </a:lnTo>
                  <a:lnTo>
                    <a:pt x="43893" y="1882"/>
                  </a:lnTo>
                  <a:lnTo>
                    <a:pt x="41962" y="3371"/>
                  </a:lnTo>
                  <a:lnTo>
                    <a:pt x="35873" y="15580"/>
                  </a:lnTo>
                  <a:lnTo>
                    <a:pt x="32971" y="32603"/>
                  </a:lnTo>
                  <a:lnTo>
                    <a:pt x="38818" y="76164"/>
                  </a:lnTo>
                  <a:lnTo>
                    <a:pt x="46544" y="114290"/>
                  </a:lnTo>
                  <a:lnTo>
                    <a:pt x="55055" y="161727"/>
                  </a:lnTo>
                  <a:lnTo>
                    <a:pt x="55325" y="199292"/>
                  </a:lnTo>
                  <a:lnTo>
                    <a:pt x="50224" y="214164"/>
                  </a:lnTo>
                  <a:lnTo>
                    <a:pt x="46182" y="218977"/>
                  </a:lnTo>
                  <a:lnTo>
                    <a:pt x="36048" y="224323"/>
                  </a:lnTo>
                  <a:lnTo>
                    <a:pt x="22607" y="222936"/>
                  </a:lnTo>
                  <a:lnTo>
                    <a:pt x="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4" name="SMARTInkShape-5532"/>
            <p:cNvSpPr/>
            <p:nvPr>
              <p:custDataLst>
                <p:tags r:id="rId65"/>
              </p:custDataLst>
            </p:nvPr>
          </p:nvSpPr>
          <p:spPr>
            <a:xfrm>
              <a:off x="3087709" y="4974186"/>
              <a:ext cx="133642" cy="375627"/>
            </a:xfrm>
            <a:custGeom>
              <a:avLst/>
              <a:gdLst/>
              <a:ahLst/>
              <a:cxnLst/>
              <a:rect l="0" t="0" r="0" b="0"/>
              <a:pathLst>
                <a:path w="133642" h="375627">
                  <a:moveTo>
                    <a:pt x="11091" y="162964"/>
                  </a:moveTo>
                  <a:lnTo>
                    <a:pt x="11091" y="162964"/>
                  </a:lnTo>
                  <a:lnTo>
                    <a:pt x="9210" y="199051"/>
                  </a:lnTo>
                  <a:lnTo>
                    <a:pt x="6065" y="244213"/>
                  </a:lnTo>
                  <a:lnTo>
                    <a:pt x="5329" y="278096"/>
                  </a:lnTo>
                  <a:lnTo>
                    <a:pt x="4915" y="323528"/>
                  </a:lnTo>
                  <a:lnTo>
                    <a:pt x="4775" y="365556"/>
                  </a:lnTo>
                  <a:lnTo>
                    <a:pt x="4751" y="375626"/>
                  </a:lnTo>
                  <a:lnTo>
                    <a:pt x="4742" y="334615"/>
                  </a:lnTo>
                  <a:lnTo>
                    <a:pt x="4742" y="297345"/>
                  </a:lnTo>
                  <a:lnTo>
                    <a:pt x="4741" y="274423"/>
                  </a:lnTo>
                  <a:lnTo>
                    <a:pt x="4741" y="249265"/>
                  </a:lnTo>
                  <a:lnTo>
                    <a:pt x="4741" y="222614"/>
                  </a:lnTo>
                  <a:lnTo>
                    <a:pt x="6858" y="194264"/>
                  </a:lnTo>
                  <a:lnTo>
                    <a:pt x="10385" y="164781"/>
                  </a:lnTo>
                  <a:lnTo>
                    <a:pt x="14854" y="134542"/>
                  </a:lnTo>
                  <a:lnTo>
                    <a:pt x="21361" y="108033"/>
                  </a:lnTo>
                  <a:lnTo>
                    <a:pt x="37998" y="61644"/>
                  </a:lnTo>
                  <a:lnTo>
                    <a:pt x="63827" y="20055"/>
                  </a:lnTo>
                  <a:lnTo>
                    <a:pt x="85983" y="1068"/>
                  </a:lnTo>
                  <a:lnTo>
                    <a:pt x="94180" y="0"/>
                  </a:lnTo>
                  <a:lnTo>
                    <a:pt x="112695" y="4458"/>
                  </a:lnTo>
                  <a:lnTo>
                    <a:pt x="120455" y="11432"/>
                  </a:lnTo>
                  <a:lnTo>
                    <a:pt x="132840" y="32352"/>
                  </a:lnTo>
                  <a:lnTo>
                    <a:pt x="133641" y="59994"/>
                  </a:lnTo>
                  <a:lnTo>
                    <a:pt x="125530" y="90387"/>
                  </a:lnTo>
                  <a:lnTo>
                    <a:pt x="100424" y="133150"/>
                  </a:lnTo>
                  <a:lnTo>
                    <a:pt x="67193" y="162518"/>
                  </a:lnTo>
                  <a:lnTo>
                    <a:pt x="45433" y="172879"/>
                  </a:lnTo>
                  <a:lnTo>
                    <a:pt x="25884" y="176073"/>
                  </a:lnTo>
                  <a:lnTo>
                    <a:pt x="0" y="175688"/>
                  </a:lnTo>
                  <a:lnTo>
                    <a:pt x="46879" y="213934"/>
                  </a:lnTo>
                  <a:lnTo>
                    <a:pt x="85789" y="254615"/>
                  </a:lnTo>
                  <a:lnTo>
                    <a:pt x="114119" y="299837"/>
                  </a:lnTo>
                  <a:lnTo>
                    <a:pt x="131741" y="3407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5" name="SMARTInkShape-5533"/>
            <p:cNvSpPr/>
            <p:nvPr>
              <p:custDataLst>
                <p:tags r:id="rId66"/>
              </p:custDataLst>
            </p:nvPr>
          </p:nvSpPr>
          <p:spPr>
            <a:xfrm>
              <a:off x="3275992" y="5208560"/>
              <a:ext cx="76809" cy="90314"/>
            </a:xfrm>
            <a:custGeom>
              <a:avLst/>
              <a:gdLst/>
              <a:ahLst/>
              <a:cxnLst/>
              <a:rect l="0" t="0" r="0" b="0"/>
              <a:pathLst>
                <a:path w="76809" h="90314">
                  <a:moveTo>
                    <a:pt x="57758" y="30190"/>
                  </a:moveTo>
                  <a:lnTo>
                    <a:pt x="57758" y="30190"/>
                  </a:lnTo>
                  <a:lnTo>
                    <a:pt x="57052" y="20051"/>
                  </a:lnTo>
                  <a:lnTo>
                    <a:pt x="54387" y="12514"/>
                  </a:lnTo>
                  <a:lnTo>
                    <a:pt x="48969" y="6341"/>
                  </a:lnTo>
                  <a:lnTo>
                    <a:pt x="45548" y="3707"/>
                  </a:lnTo>
                  <a:lnTo>
                    <a:pt x="36104" y="781"/>
                  </a:lnTo>
                  <a:lnTo>
                    <a:pt x="30621" y="0"/>
                  </a:lnTo>
                  <a:lnTo>
                    <a:pt x="25556" y="1598"/>
                  </a:lnTo>
                  <a:lnTo>
                    <a:pt x="16164" y="9015"/>
                  </a:lnTo>
                  <a:lnTo>
                    <a:pt x="2944" y="25091"/>
                  </a:lnTo>
                  <a:lnTo>
                    <a:pt x="0" y="38978"/>
                  </a:lnTo>
                  <a:lnTo>
                    <a:pt x="3859" y="67517"/>
                  </a:lnTo>
                  <a:lnTo>
                    <a:pt x="11225" y="78765"/>
                  </a:lnTo>
                  <a:lnTo>
                    <a:pt x="16152" y="83739"/>
                  </a:lnTo>
                  <a:lnTo>
                    <a:pt x="31035" y="89268"/>
                  </a:lnTo>
                  <a:lnTo>
                    <a:pt x="47998" y="90313"/>
                  </a:lnTo>
                  <a:lnTo>
                    <a:pt x="76808" y="809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6" name="SMARTInkShape-5534"/>
            <p:cNvSpPr/>
            <p:nvPr>
              <p:custDataLst>
                <p:tags r:id="rId67"/>
              </p:custDataLst>
            </p:nvPr>
          </p:nvSpPr>
          <p:spPr>
            <a:xfrm>
              <a:off x="3703815" y="5105400"/>
              <a:ext cx="137936" cy="16359"/>
            </a:xfrm>
            <a:custGeom>
              <a:avLst/>
              <a:gdLst/>
              <a:ahLst/>
              <a:cxnLst/>
              <a:rect l="0" t="0" r="0" b="0"/>
              <a:pathLst>
                <a:path w="137936" h="16359">
                  <a:moveTo>
                    <a:pt x="10935" y="12700"/>
                  </a:moveTo>
                  <a:lnTo>
                    <a:pt x="10935" y="12700"/>
                  </a:lnTo>
                  <a:lnTo>
                    <a:pt x="4193" y="12700"/>
                  </a:lnTo>
                  <a:lnTo>
                    <a:pt x="2207" y="13405"/>
                  </a:lnTo>
                  <a:lnTo>
                    <a:pt x="883" y="14582"/>
                  </a:lnTo>
                  <a:lnTo>
                    <a:pt x="0" y="16071"/>
                  </a:lnTo>
                  <a:lnTo>
                    <a:pt x="1529" y="16358"/>
                  </a:lnTo>
                  <a:lnTo>
                    <a:pt x="41759" y="9950"/>
                  </a:lnTo>
                  <a:lnTo>
                    <a:pt x="77081" y="6068"/>
                  </a:lnTo>
                  <a:lnTo>
                    <a:pt x="1379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7" name="SMARTInkShape-5535"/>
            <p:cNvSpPr/>
            <p:nvPr>
              <p:custDataLst>
                <p:tags r:id="rId68"/>
              </p:custDataLst>
            </p:nvPr>
          </p:nvSpPr>
          <p:spPr>
            <a:xfrm>
              <a:off x="3478563" y="5031992"/>
              <a:ext cx="331438" cy="249299"/>
            </a:xfrm>
            <a:custGeom>
              <a:avLst/>
              <a:gdLst/>
              <a:ahLst/>
              <a:cxnLst/>
              <a:rect l="0" t="0" r="0" b="0"/>
              <a:pathLst>
                <a:path w="331438" h="249299">
                  <a:moveTo>
                    <a:pt x="13937" y="149608"/>
                  </a:moveTo>
                  <a:lnTo>
                    <a:pt x="13937" y="149608"/>
                  </a:lnTo>
                  <a:lnTo>
                    <a:pt x="17308" y="152979"/>
                  </a:lnTo>
                  <a:lnTo>
                    <a:pt x="20844" y="154634"/>
                  </a:lnTo>
                  <a:lnTo>
                    <a:pt x="22775" y="155075"/>
                  </a:lnTo>
                  <a:lnTo>
                    <a:pt x="32234" y="152326"/>
                  </a:lnTo>
                  <a:lnTo>
                    <a:pt x="38062" y="147052"/>
                  </a:lnTo>
                  <a:lnTo>
                    <a:pt x="45310" y="134269"/>
                  </a:lnTo>
                  <a:lnTo>
                    <a:pt x="48341" y="124446"/>
                  </a:lnTo>
                  <a:lnTo>
                    <a:pt x="47337" y="117729"/>
                  </a:lnTo>
                  <a:lnTo>
                    <a:pt x="46081" y="116360"/>
                  </a:lnTo>
                  <a:lnTo>
                    <a:pt x="44539" y="116154"/>
                  </a:lnTo>
                  <a:lnTo>
                    <a:pt x="42805" y="116722"/>
                  </a:lnTo>
                  <a:lnTo>
                    <a:pt x="26880" y="127634"/>
                  </a:lnTo>
                  <a:lnTo>
                    <a:pt x="11030" y="151015"/>
                  </a:lnTo>
                  <a:lnTo>
                    <a:pt x="768" y="180286"/>
                  </a:lnTo>
                  <a:lnTo>
                    <a:pt x="0" y="207929"/>
                  </a:lnTo>
                  <a:lnTo>
                    <a:pt x="2529" y="214595"/>
                  </a:lnTo>
                  <a:lnTo>
                    <a:pt x="10983" y="223881"/>
                  </a:lnTo>
                  <a:lnTo>
                    <a:pt x="16201" y="225935"/>
                  </a:lnTo>
                  <a:lnTo>
                    <a:pt x="27644" y="226335"/>
                  </a:lnTo>
                  <a:lnTo>
                    <a:pt x="49356" y="215851"/>
                  </a:lnTo>
                  <a:lnTo>
                    <a:pt x="80566" y="188277"/>
                  </a:lnTo>
                  <a:lnTo>
                    <a:pt x="114493" y="146074"/>
                  </a:lnTo>
                  <a:lnTo>
                    <a:pt x="121658" y="140982"/>
                  </a:lnTo>
                  <a:lnTo>
                    <a:pt x="123851" y="140329"/>
                  </a:lnTo>
                  <a:lnTo>
                    <a:pt x="125313" y="140600"/>
                  </a:lnTo>
                  <a:lnTo>
                    <a:pt x="126288" y="141486"/>
                  </a:lnTo>
                  <a:lnTo>
                    <a:pt x="127370" y="146234"/>
                  </a:lnTo>
                  <a:lnTo>
                    <a:pt x="128558" y="152342"/>
                  </a:lnTo>
                  <a:lnTo>
                    <a:pt x="133193" y="159747"/>
                  </a:lnTo>
                  <a:lnTo>
                    <a:pt x="137024" y="164227"/>
                  </a:lnTo>
                  <a:lnTo>
                    <a:pt x="141080" y="166688"/>
                  </a:lnTo>
                  <a:lnTo>
                    <a:pt x="146061" y="168269"/>
                  </a:lnTo>
                  <a:lnTo>
                    <a:pt x="144860" y="166604"/>
                  </a:lnTo>
                  <a:lnTo>
                    <a:pt x="143552" y="165172"/>
                  </a:lnTo>
                  <a:lnTo>
                    <a:pt x="142099" y="161699"/>
                  </a:lnTo>
                  <a:lnTo>
                    <a:pt x="141712" y="159785"/>
                  </a:lnTo>
                  <a:lnTo>
                    <a:pt x="137519" y="155778"/>
                  </a:lnTo>
                  <a:lnTo>
                    <a:pt x="134425" y="153722"/>
                  </a:lnTo>
                  <a:lnTo>
                    <a:pt x="130951" y="153056"/>
                  </a:lnTo>
                  <a:lnTo>
                    <a:pt x="123328" y="154198"/>
                  </a:lnTo>
                  <a:lnTo>
                    <a:pt x="111104" y="162179"/>
                  </a:lnTo>
                  <a:lnTo>
                    <a:pt x="98544" y="180222"/>
                  </a:lnTo>
                  <a:lnTo>
                    <a:pt x="95754" y="197316"/>
                  </a:lnTo>
                  <a:lnTo>
                    <a:pt x="99714" y="230293"/>
                  </a:lnTo>
                  <a:lnTo>
                    <a:pt x="107093" y="242147"/>
                  </a:lnTo>
                  <a:lnTo>
                    <a:pt x="112024" y="247284"/>
                  </a:lnTo>
                  <a:lnTo>
                    <a:pt x="118840" y="249298"/>
                  </a:lnTo>
                  <a:lnTo>
                    <a:pt x="135819" y="247772"/>
                  </a:lnTo>
                  <a:lnTo>
                    <a:pt x="171954" y="232237"/>
                  </a:lnTo>
                  <a:lnTo>
                    <a:pt x="213941" y="203019"/>
                  </a:lnTo>
                  <a:lnTo>
                    <a:pt x="254290" y="157437"/>
                  </a:lnTo>
                  <a:lnTo>
                    <a:pt x="278334" y="120161"/>
                  </a:lnTo>
                  <a:lnTo>
                    <a:pt x="298663" y="81487"/>
                  </a:lnTo>
                  <a:lnTo>
                    <a:pt x="312402" y="45483"/>
                  </a:lnTo>
                  <a:lnTo>
                    <a:pt x="321328" y="10335"/>
                  </a:lnTo>
                  <a:lnTo>
                    <a:pt x="321170" y="4549"/>
                  </a:lnTo>
                  <a:lnTo>
                    <a:pt x="319653" y="1396"/>
                  </a:lnTo>
                  <a:lnTo>
                    <a:pt x="317231" y="0"/>
                  </a:lnTo>
                  <a:lnTo>
                    <a:pt x="313500" y="1186"/>
                  </a:lnTo>
                  <a:lnTo>
                    <a:pt x="303710" y="8148"/>
                  </a:lnTo>
                  <a:lnTo>
                    <a:pt x="280177" y="50848"/>
                  </a:lnTo>
                  <a:lnTo>
                    <a:pt x="262156" y="97376"/>
                  </a:lnTo>
                  <a:lnTo>
                    <a:pt x="252198" y="132744"/>
                  </a:lnTo>
                  <a:lnTo>
                    <a:pt x="242029" y="178243"/>
                  </a:lnTo>
                  <a:lnTo>
                    <a:pt x="242546" y="201611"/>
                  </a:lnTo>
                  <a:lnTo>
                    <a:pt x="244660" y="211793"/>
                  </a:lnTo>
                  <a:lnTo>
                    <a:pt x="248185" y="219287"/>
                  </a:lnTo>
                  <a:lnTo>
                    <a:pt x="257747" y="229495"/>
                  </a:lnTo>
                  <a:lnTo>
                    <a:pt x="270934" y="234503"/>
                  </a:lnTo>
                  <a:lnTo>
                    <a:pt x="278402" y="235838"/>
                  </a:lnTo>
                  <a:lnTo>
                    <a:pt x="296107" y="231676"/>
                  </a:lnTo>
                  <a:lnTo>
                    <a:pt x="305766" y="227604"/>
                  </a:lnTo>
                  <a:lnTo>
                    <a:pt x="318382" y="215552"/>
                  </a:lnTo>
                  <a:lnTo>
                    <a:pt x="331437" y="1940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1" name="SMARTInkShape-Group1175"/>
          <p:cNvGrpSpPr/>
          <p:nvPr/>
        </p:nvGrpSpPr>
        <p:grpSpPr>
          <a:xfrm>
            <a:off x="4566503" y="5057121"/>
            <a:ext cx="333104" cy="321504"/>
            <a:chOff x="4566503" y="5057121"/>
            <a:chExt cx="333104" cy="321504"/>
          </a:xfrm>
        </p:grpSpPr>
        <p:sp>
          <p:nvSpPr>
            <p:cNvPr id="729" name="SMARTInkShape-5536"/>
            <p:cNvSpPr/>
            <p:nvPr>
              <p:custDataLst>
                <p:tags r:id="rId61"/>
              </p:custDataLst>
            </p:nvPr>
          </p:nvSpPr>
          <p:spPr>
            <a:xfrm>
              <a:off x="4811900" y="5289550"/>
              <a:ext cx="87707" cy="89075"/>
            </a:xfrm>
            <a:custGeom>
              <a:avLst/>
              <a:gdLst/>
              <a:ahLst/>
              <a:cxnLst/>
              <a:rect l="0" t="0" r="0" b="0"/>
              <a:pathLst>
                <a:path w="87707" h="89075">
                  <a:moveTo>
                    <a:pt x="64900" y="0"/>
                  </a:moveTo>
                  <a:lnTo>
                    <a:pt x="64900" y="0"/>
                  </a:lnTo>
                  <a:lnTo>
                    <a:pt x="35013" y="3371"/>
                  </a:lnTo>
                  <a:lnTo>
                    <a:pt x="14652" y="15580"/>
                  </a:lnTo>
                  <a:lnTo>
                    <a:pt x="5408" y="28561"/>
                  </a:lnTo>
                  <a:lnTo>
                    <a:pt x="1955" y="35974"/>
                  </a:lnTo>
                  <a:lnTo>
                    <a:pt x="0" y="51738"/>
                  </a:lnTo>
                  <a:lnTo>
                    <a:pt x="467" y="59891"/>
                  </a:lnTo>
                  <a:lnTo>
                    <a:pt x="3600" y="66738"/>
                  </a:lnTo>
                  <a:lnTo>
                    <a:pt x="14607" y="78110"/>
                  </a:lnTo>
                  <a:lnTo>
                    <a:pt x="36671" y="89074"/>
                  </a:lnTo>
                  <a:lnTo>
                    <a:pt x="54706" y="88742"/>
                  </a:lnTo>
                  <a:lnTo>
                    <a:pt x="71658" y="83891"/>
                  </a:lnTo>
                  <a:lnTo>
                    <a:pt x="81544" y="77031"/>
                  </a:lnTo>
                  <a:lnTo>
                    <a:pt x="86408" y="65515"/>
                  </a:lnTo>
                  <a:lnTo>
                    <a:pt x="87706" y="58493"/>
                  </a:lnTo>
                  <a:lnTo>
                    <a:pt x="86453" y="51695"/>
                  </a:lnTo>
                  <a:lnTo>
                    <a:pt x="585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0" name="SMARTInkShape-5537"/>
            <p:cNvSpPr/>
            <p:nvPr>
              <p:custDataLst>
                <p:tags r:id="rId62"/>
              </p:custDataLst>
            </p:nvPr>
          </p:nvSpPr>
          <p:spPr>
            <a:xfrm>
              <a:off x="4566503" y="5057121"/>
              <a:ext cx="238228" cy="291478"/>
            </a:xfrm>
            <a:custGeom>
              <a:avLst/>
              <a:gdLst/>
              <a:ahLst/>
              <a:cxnLst/>
              <a:rect l="0" t="0" r="0" b="0"/>
              <a:pathLst>
                <a:path w="238228" h="291478">
                  <a:moveTo>
                    <a:pt x="5497" y="41929"/>
                  </a:moveTo>
                  <a:lnTo>
                    <a:pt x="5497" y="41929"/>
                  </a:lnTo>
                  <a:lnTo>
                    <a:pt x="23325" y="0"/>
                  </a:lnTo>
                  <a:lnTo>
                    <a:pt x="25143" y="1276"/>
                  </a:lnTo>
                  <a:lnTo>
                    <a:pt x="30927" y="8338"/>
                  </a:lnTo>
                  <a:lnTo>
                    <a:pt x="38745" y="41070"/>
                  </a:lnTo>
                  <a:lnTo>
                    <a:pt x="41441" y="76354"/>
                  </a:lnTo>
                  <a:lnTo>
                    <a:pt x="41227" y="117907"/>
                  </a:lnTo>
                  <a:lnTo>
                    <a:pt x="36429" y="162245"/>
                  </a:lnTo>
                  <a:lnTo>
                    <a:pt x="29592" y="204057"/>
                  </a:lnTo>
                  <a:lnTo>
                    <a:pt x="22556" y="240985"/>
                  </a:lnTo>
                  <a:lnTo>
                    <a:pt x="12290" y="285912"/>
                  </a:lnTo>
                  <a:lnTo>
                    <a:pt x="10025" y="291368"/>
                  </a:lnTo>
                  <a:lnTo>
                    <a:pt x="7810" y="291477"/>
                  </a:lnTo>
                  <a:lnTo>
                    <a:pt x="3468" y="282191"/>
                  </a:lnTo>
                  <a:lnTo>
                    <a:pt x="0" y="238052"/>
                  </a:lnTo>
                  <a:lnTo>
                    <a:pt x="810" y="201874"/>
                  </a:lnTo>
                  <a:lnTo>
                    <a:pt x="6001" y="181925"/>
                  </a:lnTo>
                  <a:lnTo>
                    <a:pt x="10772" y="174771"/>
                  </a:lnTo>
                  <a:lnTo>
                    <a:pt x="23599" y="164940"/>
                  </a:lnTo>
                  <a:lnTo>
                    <a:pt x="34944" y="161983"/>
                  </a:lnTo>
                  <a:lnTo>
                    <a:pt x="78955" y="171382"/>
                  </a:lnTo>
                  <a:lnTo>
                    <a:pt x="99933" y="174124"/>
                  </a:lnTo>
                  <a:lnTo>
                    <a:pt x="118730" y="163477"/>
                  </a:lnTo>
                  <a:lnTo>
                    <a:pt x="161919" y="122149"/>
                  </a:lnTo>
                  <a:lnTo>
                    <a:pt x="193818" y="82316"/>
                  </a:lnTo>
                  <a:lnTo>
                    <a:pt x="229211" y="38171"/>
                  </a:lnTo>
                  <a:lnTo>
                    <a:pt x="232956" y="35190"/>
                  </a:lnTo>
                  <a:lnTo>
                    <a:pt x="235453" y="34614"/>
                  </a:lnTo>
                  <a:lnTo>
                    <a:pt x="237117" y="35641"/>
                  </a:lnTo>
                  <a:lnTo>
                    <a:pt x="238227" y="37737"/>
                  </a:lnTo>
                  <a:lnTo>
                    <a:pt x="233528" y="77999"/>
                  </a:lnTo>
                  <a:lnTo>
                    <a:pt x="224672" y="110171"/>
                  </a:lnTo>
                  <a:lnTo>
                    <a:pt x="215562" y="145636"/>
                  </a:lnTo>
                  <a:lnTo>
                    <a:pt x="207515" y="181860"/>
                  </a:lnTo>
                  <a:lnTo>
                    <a:pt x="199723" y="228342"/>
                  </a:lnTo>
                  <a:lnTo>
                    <a:pt x="195997" y="2514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6" name="SMARTInkShape-Group1176"/>
          <p:cNvGrpSpPr/>
          <p:nvPr/>
        </p:nvGrpSpPr>
        <p:grpSpPr>
          <a:xfrm>
            <a:off x="5332395" y="5056761"/>
            <a:ext cx="154006" cy="315340"/>
            <a:chOff x="5332395" y="5056761"/>
            <a:chExt cx="154006" cy="315340"/>
          </a:xfrm>
        </p:grpSpPr>
        <p:sp>
          <p:nvSpPr>
            <p:cNvPr id="732" name="SMARTInkShape-5538"/>
            <p:cNvSpPr/>
            <p:nvPr>
              <p:custDataLst>
                <p:tags r:id="rId57"/>
              </p:custDataLst>
            </p:nvPr>
          </p:nvSpPr>
          <p:spPr>
            <a:xfrm>
              <a:off x="5362680" y="5264150"/>
              <a:ext cx="123721" cy="38101"/>
            </a:xfrm>
            <a:custGeom>
              <a:avLst/>
              <a:gdLst/>
              <a:ahLst/>
              <a:cxnLst/>
              <a:rect l="0" t="0" r="0" b="0"/>
              <a:pathLst>
                <a:path w="123721" h="38101">
                  <a:moveTo>
                    <a:pt x="9420" y="38100"/>
                  </a:moveTo>
                  <a:lnTo>
                    <a:pt x="9420" y="38100"/>
                  </a:lnTo>
                  <a:lnTo>
                    <a:pt x="0" y="21508"/>
                  </a:lnTo>
                  <a:lnTo>
                    <a:pt x="317" y="19278"/>
                  </a:lnTo>
                  <a:lnTo>
                    <a:pt x="1235" y="17085"/>
                  </a:lnTo>
                  <a:lnTo>
                    <a:pt x="3963" y="15623"/>
                  </a:lnTo>
                  <a:lnTo>
                    <a:pt x="45595" y="8592"/>
                  </a:lnTo>
                  <a:lnTo>
                    <a:pt x="87957" y="4911"/>
                  </a:lnTo>
                  <a:lnTo>
                    <a:pt x="1237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3" name="SMARTInkShape-5539"/>
            <p:cNvSpPr/>
            <p:nvPr>
              <p:custDataLst>
                <p:tags r:id="rId58"/>
              </p:custDataLst>
            </p:nvPr>
          </p:nvSpPr>
          <p:spPr>
            <a:xfrm>
              <a:off x="5395486" y="5056761"/>
              <a:ext cx="46465" cy="302640"/>
            </a:xfrm>
            <a:custGeom>
              <a:avLst/>
              <a:gdLst/>
              <a:ahLst/>
              <a:cxnLst/>
              <a:rect l="0" t="0" r="0" b="0"/>
              <a:pathLst>
                <a:path w="46465" h="302640">
                  <a:moveTo>
                    <a:pt x="46464" y="48639"/>
                  </a:moveTo>
                  <a:lnTo>
                    <a:pt x="46464" y="48639"/>
                  </a:lnTo>
                  <a:lnTo>
                    <a:pt x="46464" y="5134"/>
                  </a:lnTo>
                  <a:lnTo>
                    <a:pt x="45759" y="2701"/>
                  </a:lnTo>
                  <a:lnTo>
                    <a:pt x="44582" y="1081"/>
                  </a:lnTo>
                  <a:lnTo>
                    <a:pt x="43093" y="0"/>
                  </a:lnTo>
                  <a:lnTo>
                    <a:pt x="40689" y="1397"/>
                  </a:lnTo>
                  <a:lnTo>
                    <a:pt x="34255" y="8592"/>
                  </a:lnTo>
                  <a:lnTo>
                    <a:pt x="18626" y="48489"/>
                  </a:lnTo>
                  <a:lnTo>
                    <a:pt x="10338" y="82674"/>
                  </a:lnTo>
                  <a:lnTo>
                    <a:pt x="3832" y="121386"/>
                  </a:lnTo>
                  <a:lnTo>
                    <a:pt x="0" y="161404"/>
                  </a:lnTo>
                  <a:lnTo>
                    <a:pt x="649" y="200357"/>
                  </a:lnTo>
                  <a:lnTo>
                    <a:pt x="4980" y="247875"/>
                  </a:lnTo>
                  <a:lnTo>
                    <a:pt x="8364" y="3026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4" name="SMARTInkShape-5540"/>
            <p:cNvSpPr/>
            <p:nvPr>
              <p:custDataLst>
                <p:tags r:id="rId59"/>
              </p:custDataLst>
            </p:nvPr>
          </p:nvSpPr>
          <p:spPr>
            <a:xfrm>
              <a:off x="5359400" y="5162550"/>
              <a:ext cx="6351" cy="50801"/>
            </a:xfrm>
            <a:custGeom>
              <a:avLst/>
              <a:gdLst/>
              <a:ahLst/>
              <a:cxnLst/>
              <a:rect l="0" t="0" r="0" b="0"/>
              <a:pathLst>
                <a:path w="6351" h="50801">
                  <a:moveTo>
                    <a:pt x="0" y="50800"/>
                  </a:moveTo>
                  <a:lnTo>
                    <a:pt x="0" y="50800"/>
                  </a:lnTo>
                  <a:lnTo>
                    <a:pt x="1881" y="16881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SMARTInkShape-5541"/>
            <p:cNvSpPr/>
            <p:nvPr>
              <p:custDataLst>
                <p:tags r:id="rId60"/>
              </p:custDataLst>
            </p:nvPr>
          </p:nvSpPr>
          <p:spPr>
            <a:xfrm>
              <a:off x="5332395" y="5257800"/>
              <a:ext cx="14306" cy="114301"/>
            </a:xfrm>
            <a:custGeom>
              <a:avLst/>
              <a:gdLst/>
              <a:ahLst/>
              <a:cxnLst/>
              <a:rect l="0" t="0" r="0" b="0"/>
              <a:pathLst>
                <a:path w="14306" h="114301">
                  <a:moveTo>
                    <a:pt x="14305" y="0"/>
                  </a:moveTo>
                  <a:lnTo>
                    <a:pt x="14305" y="0"/>
                  </a:lnTo>
                  <a:lnTo>
                    <a:pt x="7563" y="0"/>
                  </a:lnTo>
                  <a:lnTo>
                    <a:pt x="4871" y="2117"/>
                  </a:lnTo>
                  <a:lnTo>
                    <a:pt x="0" y="10113"/>
                  </a:lnTo>
                  <a:lnTo>
                    <a:pt x="32" y="33257"/>
                  </a:lnTo>
                  <a:lnTo>
                    <a:pt x="5658" y="76341"/>
                  </a:lnTo>
                  <a:lnTo>
                    <a:pt x="7955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1" name="SMARTInkShape-Group1177"/>
          <p:cNvGrpSpPr/>
          <p:nvPr/>
        </p:nvGrpSpPr>
        <p:grpSpPr>
          <a:xfrm>
            <a:off x="5848350" y="5130015"/>
            <a:ext cx="946151" cy="413412"/>
            <a:chOff x="5848350" y="5130015"/>
            <a:chExt cx="946151" cy="413412"/>
          </a:xfrm>
        </p:grpSpPr>
        <p:sp>
          <p:nvSpPr>
            <p:cNvPr id="737" name="SMARTInkShape-5542"/>
            <p:cNvSpPr/>
            <p:nvPr>
              <p:custDataLst>
                <p:tags r:id="rId53"/>
              </p:custDataLst>
            </p:nvPr>
          </p:nvSpPr>
          <p:spPr>
            <a:xfrm>
              <a:off x="6210300" y="5257800"/>
              <a:ext cx="88901" cy="102428"/>
            </a:xfrm>
            <a:custGeom>
              <a:avLst/>
              <a:gdLst/>
              <a:ahLst/>
              <a:cxnLst/>
              <a:rect l="0" t="0" r="0" b="0"/>
              <a:pathLst>
                <a:path w="88901" h="102428">
                  <a:moveTo>
                    <a:pt x="0" y="6350"/>
                  </a:moveTo>
                  <a:lnTo>
                    <a:pt x="0" y="6350"/>
                  </a:lnTo>
                  <a:lnTo>
                    <a:pt x="0" y="2979"/>
                  </a:lnTo>
                  <a:lnTo>
                    <a:pt x="705" y="1986"/>
                  </a:lnTo>
                  <a:lnTo>
                    <a:pt x="1881" y="1324"/>
                  </a:lnTo>
                  <a:lnTo>
                    <a:pt x="3371" y="883"/>
                  </a:lnTo>
                  <a:lnTo>
                    <a:pt x="5070" y="2705"/>
                  </a:lnTo>
                  <a:lnTo>
                    <a:pt x="18298" y="29963"/>
                  </a:lnTo>
                  <a:lnTo>
                    <a:pt x="28229" y="75198"/>
                  </a:lnTo>
                  <a:lnTo>
                    <a:pt x="39521" y="99756"/>
                  </a:lnTo>
                  <a:lnTo>
                    <a:pt x="42575" y="101782"/>
                  </a:lnTo>
                  <a:lnTo>
                    <a:pt x="46022" y="102427"/>
                  </a:lnTo>
                  <a:lnTo>
                    <a:pt x="49731" y="102151"/>
                  </a:lnTo>
                  <a:lnTo>
                    <a:pt x="52910" y="99850"/>
                  </a:lnTo>
                  <a:lnTo>
                    <a:pt x="58323" y="91650"/>
                  </a:lnTo>
                  <a:lnTo>
                    <a:pt x="71607" y="52355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" name="SMARTInkShape-5543"/>
            <p:cNvSpPr/>
            <p:nvPr>
              <p:custDataLst>
                <p:tags r:id="rId54"/>
              </p:custDataLst>
            </p:nvPr>
          </p:nvSpPr>
          <p:spPr>
            <a:xfrm>
              <a:off x="6318141" y="5130015"/>
              <a:ext cx="476360" cy="216686"/>
            </a:xfrm>
            <a:custGeom>
              <a:avLst/>
              <a:gdLst/>
              <a:ahLst/>
              <a:cxnLst/>
              <a:rect l="0" t="0" r="0" b="0"/>
              <a:pathLst>
                <a:path w="476360" h="216686">
                  <a:moveTo>
                    <a:pt x="101709" y="146835"/>
                  </a:moveTo>
                  <a:lnTo>
                    <a:pt x="101709" y="146835"/>
                  </a:lnTo>
                  <a:lnTo>
                    <a:pt x="92870" y="120320"/>
                  </a:lnTo>
                  <a:lnTo>
                    <a:pt x="85080" y="112002"/>
                  </a:lnTo>
                  <a:lnTo>
                    <a:pt x="80040" y="108797"/>
                  </a:lnTo>
                  <a:lnTo>
                    <a:pt x="68795" y="107116"/>
                  </a:lnTo>
                  <a:lnTo>
                    <a:pt x="62832" y="107656"/>
                  </a:lnTo>
                  <a:lnTo>
                    <a:pt x="37587" y="121899"/>
                  </a:lnTo>
                  <a:lnTo>
                    <a:pt x="14507" y="147364"/>
                  </a:lnTo>
                  <a:lnTo>
                    <a:pt x="1004" y="173881"/>
                  </a:lnTo>
                  <a:lnTo>
                    <a:pt x="0" y="181095"/>
                  </a:lnTo>
                  <a:lnTo>
                    <a:pt x="2647" y="192871"/>
                  </a:lnTo>
                  <a:lnTo>
                    <a:pt x="6035" y="196575"/>
                  </a:lnTo>
                  <a:lnTo>
                    <a:pt x="15443" y="200691"/>
                  </a:lnTo>
                  <a:lnTo>
                    <a:pt x="26679" y="198759"/>
                  </a:lnTo>
                  <a:lnTo>
                    <a:pt x="56708" y="182131"/>
                  </a:lnTo>
                  <a:lnTo>
                    <a:pt x="71285" y="171325"/>
                  </a:lnTo>
                  <a:lnTo>
                    <a:pt x="80191" y="168303"/>
                  </a:lnTo>
                  <a:lnTo>
                    <a:pt x="83836" y="168908"/>
                  </a:lnTo>
                  <a:lnTo>
                    <a:pt x="86972" y="170723"/>
                  </a:lnTo>
                  <a:lnTo>
                    <a:pt x="94756" y="180018"/>
                  </a:lnTo>
                  <a:lnTo>
                    <a:pt x="103707" y="195801"/>
                  </a:lnTo>
                  <a:lnTo>
                    <a:pt x="106569" y="198529"/>
                  </a:lnTo>
                  <a:lnTo>
                    <a:pt x="113512" y="201560"/>
                  </a:lnTo>
                  <a:lnTo>
                    <a:pt x="125353" y="203266"/>
                  </a:lnTo>
                  <a:lnTo>
                    <a:pt x="129467" y="201389"/>
                  </a:lnTo>
                  <a:lnTo>
                    <a:pt x="153795" y="174036"/>
                  </a:lnTo>
                  <a:lnTo>
                    <a:pt x="178162" y="129865"/>
                  </a:lnTo>
                  <a:lnTo>
                    <a:pt x="190722" y="97665"/>
                  </a:lnTo>
                  <a:lnTo>
                    <a:pt x="206321" y="50578"/>
                  </a:lnTo>
                  <a:lnTo>
                    <a:pt x="219759" y="3780"/>
                  </a:lnTo>
                  <a:lnTo>
                    <a:pt x="220625" y="665"/>
                  </a:lnTo>
                  <a:lnTo>
                    <a:pt x="221203" y="0"/>
                  </a:lnTo>
                  <a:lnTo>
                    <a:pt x="221588" y="967"/>
                  </a:lnTo>
                  <a:lnTo>
                    <a:pt x="221845" y="3022"/>
                  </a:lnTo>
                  <a:lnTo>
                    <a:pt x="208476" y="44894"/>
                  </a:lnTo>
                  <a:lnTo>
                    <a:pt x="198490" y="85116"/>
                  </a:lnTo>
                  <a:lnTo>
                    <a:pt x="194826" y="122668"/>
                  </a:lnTo>
                  <a:lnTo>
                    <a:pt x="199908" y="157270"/>
                  </a:lnTo>
                  <a:lnTo>
                    <a:pt x="205672" y="171172"/>
                  </a:lnTo>
                  <a:lnTo>
                    <a:pt x="208412" y="172937"/>
                  </a:lnTo>
                  <a:lnTo>
                    <a:pt x="211650" y="173408"/>
                  </a:lnTo>
                  <a:lnTo>
                    <a:pt x="215219" y="173018"/>
                  </a:lnTo>
                  <a:lnTo>
                    <a:pt x="230356" y="162354"/>
                  </a:lnTo>
                  <a:lnTo>
                    <a:pt x="262411" y="132778"/>
                  </a:lnTo>
                  <a:lnTo>
                    <a:pt x="263876" y="132525"/>
                  </a:lnTo>
                  <a:lnTo>
                    <a:pt x="264853" y="133061"/>
                  </a:lnTo>
                  <a:lnTo>
                    <a:pt x="262176" y="139302"/>
                  </a:lnTo>
                  <a:lnTo>
                    <a:pt x="259488" y="143930"/>
                  </a:lnTo>
                  <a:lnTo>
                    <a:pt x="255702" y="163927"/>
                  </a:lnTo>
                  <a:lnTo>
                    <a:pt x="257952" y="180984"/>
                  </a:lnTo>
                  <a:lnTo>
                    <a:pt x="263108" y="188588"/>
                  </a:lnTo>
                  <a:lnTo>
                    <a:pt x="266458" y="191604"/>
                  </a:lnTo>
                  <a:lnTo>
                    <a:pt x="270808" y="192204"/>
                  </a:lnTo>
                  <a:lnTo>
                    <a:pt x="281286" y="189106"/>
                  </a:lnTo>
                  <a:lnTo>
                    <a:pt x="291119" y="181145"/>
                  </a:lnTo>
                  <a:lnTo>
                    <a:pt x="327246" y="143634"/>
                  </a:lnTo>
                  <a:lnTo>
                    <a:pt x="331794" y="141173"/>
                  </a:lnTo>
                  <a:lnTo>
                    <a:pt x="336239" y="140238"/>
                  </a:lnTo>
                  <a:lnTo>
                    <a:pt x="340611" y="140320"/>
                  </a:lnTo>
                  <a:lnTo>
                    <a:pt x="344938" y="142491"/>
                  </a:lnTo>
                  <a:lnTo>
                    <a:pt x="391690" y="180316"/>
                  </a:lnTo>
                  <a:lnTo>
                    <a:pt x="396630" y="180445"/>
                  </a:lnTo>
                  <a:lnTo>
                    <a:pt x="413695" y="173883"/>
                  </a:lnTo>
                  <a:lnTo>
                    <a:pt x="425931" y="166854"/>
                  </a:lnTo>
                  <a:lnTo>
                    <a:pt x="434661" y="157143"/>
                  </a:lnTo>
                  <a:lnTo>
                    <a:pt x="446015" y="130292"/>
                  </a:lnTo>
                  <a:lnTo>
                    <a:pt x="446880" y="118081"/>
                  </a:lnTo>
                  <a:lnTo>
                    <a:pt x="446124" y="112849"/>
                  </a:lnTo>
                  <a:lnTo>
                    <a:pt x="444207" y="108656"/>
                  </a:lnTo>
                  <a:lnTo>
                    <a:pt x="438316" y="102114"/>
                  </a:lnTo>
                  <a:lnTo>
                    <a:pt x="434769" y="101499"/>
                  </a:lnTo>
                  <a:lnTo>
                    <a:pt x="430994" y="102500"/>
                  </a:lnTo>
                  <a:lnTo>
                    <a:pt x="427065" y="104578"/>
                  </a:lnTo>
                  <a:lnTo>
                    <a:pt x="411423" y="120988"/>
                  </a:lnTo>
                  <a:lnTo>
                    <a:pt x="405165" y="137699"/>
                  </a:lnTo>
                  <a:lnTo>
                    <a:pt x="403795" y="156886"/>
                  </a:lnTo>
                  <a:lnTo>
                    <a:pt x="407890" y="177172"/>
                  </a:lnTo>
                  <a:lnTo>
                    <a:pt x="418176" y="194185"/>
                  </a:lnTo>
                  <a:lnTo>
                    <a:pt x="424871" y="201686"/>
                  </a:lnTo>
                  <a:lnTo>
                    <a:pt x="443597" y="210018"/>
                  </a:lnTo>
                  <a:lnTo>
                    <a:pt x="476359" y="2166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" name="SMARTInkShape-5544"/>
            <p:cNvSpPr/>
            <p:nvPr>
              <p:custDataLst>
                <p:tags r:id="rId55"/>
              </p:custDataLst>
            </p:nvPr>
          </p:nvSpPr>
          <p:spPr>
            <a:xfrm>
              <a:off x="6045200" y="5327650"/>
              <a:ext cx="50801" cy="12701"/>
            </a:xfrm>
            <a:custGeom>
              <a:avLst/>
              <a:gdLst/>
              <a:ahLst/>
              <a:cxnLst/>
              <a:rect l="0" t="0" r="0" b="0"/>
              <a:pathLst>
                <a:path w="50801" h="12701">
                  <a:moveTo>
                    <a:pt x="0" y="12700"/>
                  </a:moveTo>
                  <a:lnTo>
                    <a:pt x="0" y="12700"/>
                  </a:lnTo>
                  <a:lnTo>
                    <a:pt x="3371" y="9329"/>
                  </a:lnTo>
                  <a:lnTo>
                    <a:pt x="8789" y="7674"/>
                  </a:lnTo>
                  <a:lnTo>
                    <a:pt x="50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0" name="SMARTInkShape-5545"/>
            <p:cNvSpPr/>
            <p:nvPr>
              <p:custDataLst>
                <p:tags r:id="rId56"/>
              </p:custDataLst>
            </p:nvPr>
          </p:nvSpPr>
          <p:spPr>
            <a:xfrm>
              <a:off x="5848350" y="5207791"/>
              <a:ext cx="158422" cy="335636"/>
            </a:xfrm>
            <a:custGeom>
              <a:avLst/>
              <a:gdLst/>
              <a:ahLst/>
              <a:cxnLst/>
              <a:rect l="0" t="0" r="0" b="0"/>
              <a:pathLst>
                <a:path w="158422" h="335636">
                  <a:moveTo>
                    <a:pt x="0" y="107159"/>
                  </a:moveTo>
                  <a:lnTo>
                    <a:pt x="0" y="107159"/>
                  </a:lnTo>
                  <a:lnTo>
                    <a:pt x="5467" y="101692"/>
                  </a:lnTo>
                  <a:lnTo>
                    <a:pt x="12831" y="101070"/>
                  </a:lnTo>
                  <a:lnTo>
                    <a:pt x="18167" y="102807"/>
                  </a:lnTo>
                  <a:lnTo>
                    <a:pt x="20577" y="104257"/>
                  </a:lnTo>
                  <a:lnTo>
                    <a:pt x="27343" y="116412"/>
                  </a:lnTo>
                  <a:lnTo>
                    <a:pt x="30173" y="156103"/>
                  </a:lnTo>
                  <a:lnTo>
                    <a:pt x="27128" y="200761"/>
                  </a:lnTo>
                  <a:lnTo>
                    <a:pt x="26167" y="233190"/>
                  </a:lnTo>
                  <a:lnTo>
                    <a:pt x="21979" y="266419"/>
                  </a:lnTo>
                  <a:lnTo>
                    <a:pt x="13567" y="309334"/>
                  </a:lnTo>
                  <a:lnTo>
                    <a:pt x="6607" y="332398"/>
                  </a:lnTo>
                  <a:lnTo>
                    <a:pt x="4405" y="335635"/>
                  </a:lnTo>
                  <a:lnTo>
                    <a:pt x="2937" y="334971"/>
                  </a:lnTo>
                  <a:lnTo>
                    <a:pt x="1305" y="326706"/>
                  </a:lnTo>
                  <a:lnTo>
                    <a:pt x="3758" y="292703"/>
                  </a:lnTo>
                  <a:lnTo>
                    <a:pt x="7080" y="259003"/>
                  </a:lnTo>
                  <a:lnTo>
                    <a:pt x="12319" y="219095"/>
                  </a:lnTo>
                  <a:lnTo>
                    <a:pt x="21703" y="173136"/>
                  </a:lnTo>
                  <a:lnTo>
                    <a:pt x="34810" y="128251"/>
                  </a:lnTo>
                  <a:lnTo>
                    <a:pt x="50749" y="86901"/>
                  </a:lnTo>
                  <a:lnTo>
                    <a:pt x="69591" y="52059"/>
                  </a:lnTo>
                  <a:lnTo>
                    <a:pt x="99589" y="11138"/>
                  </a:lnTo>
                  <a:lnTo>
                    <a:pt x="110349" y="1453"/>
                  </a:lnTo>
                  <a:lnTo>
                    <a:pt x="115898" y="0"/>
                  </a:lnTo>
                  <a:lnTo>
                    <a:pt x="127711" y="2147"/>
                  </a:lnTo>
                  <a:lnTo>
                    <a:pt x="140015" y="13450"/>
                  </a:lnTo>
                  <a:lnTo>
                    <a:pt x="151130" y="31644"/>
                  </a:lnTo>
                  <a:lnTo>
                    <a:pt x="158421" y="56194"/>
                  </a:lnTo>
                  <a:lnTo>
                    <a:pt x="156379" y="97781"/>
                  </a:lnTo>
                  <a:lnTo>
                    <a:pt x="144762" y="121100"/>
                  </a:lnTo>
                  <a:lnTo>
                    <a:pt x="127133" y="139461"/>
                  </a:lnTo>
                  <a:lnTo>
                    <a:pt x="94113" y="157025"/>
                  </a:lnTo>
                  <a:lnTo>
                    <a:pt x="63085" y="165600"/>
                  </a:lnTo>
                  <a:lnTo>
                    <a:pt x="31750" y="1643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42" name="SMARTInkShape-5546"/>
          <p:cNvSpPr/>
          <p:nvPr>
            <p:custDataLst>
              <p:tags r:id="rId2"/>
            </p:custDataLst>
          </p:nvPr>
        </p:nvSpPr>
        <p:spPr>
          <a:xfrm>
            <a:off x="7224675" y="5175511"/>
            <a:ext cx="249276" cy="210274"/>
          </a:xfrm>
          <a:custGeom>
            <a:avLst/>
            <a:gdLst/>
            <a:ahLst/>
            <a:cxnLst/>
            <a:rect l="0" t="0" r="0" b="0"/>
            <a:pathLst>
              <a:path w="249276" h="210274">
                <a:moveTo>
                  <a:pt x="154025" y="6089"/>
                </a:moveTo>
                <a:lnTo>
                  <a:pt x="154025" y="6089"/>
                </a:lnTo>
                <a:lnTo>
                  <a:pt x="160767" y="2718"/>
                </a:lnTo>
                <a:lnTo>
                  <a:pt x="189345" y="0"/>
                </a:lnTo>
                <a:lnTo>
                  <a:pt x="196299" y="1737"/>
                </a:lnTo>
                <a:lnTo>
                  <a:pt x="203141" y="5229"/>
                </a:lnTo>
                <a:lnTo>
                  <a:pt x="202996" y="6222"/>
                </a:lnTo>
                <a:lnTo>
                  <a:pt x="200954" y="9205"/>
                </a:lnTo>
                <a:lnTo>
                  <a:pt x="155475" y="30855"/>
                </a:lnTo>
                <a:lnTo>
                  <a:pt x="114472" y="45882"/>
                </a:lnTo>
                <a:lnTo>
                  <a:pt x="74807" y="63741"/>
                </a:lnTo>
                <a:lnTo>
                  <a:pt x="33170" y="85367"/>
                </a:lnTo>
                <a:lnTo>
                  <a:pt x="1673" y="102983"/>
                </a:lnTo>
                <a:lnTo>
                  <a:pt x="247" y="105257"/>
                </a:lnTo>
                <a:lnTo>
                  <a:pt x="0" y="107479"/>
                </a:lnTo>
                <a:lnTo>
                  <a:pt x="542" y="109665"/>
                </a:lnTo>
                <a:lnTo>
                  <a:pt x="11417" y="119485"/>
                </a:lnTo>
                <a:lnTo>
                  <a:pt x="51380" y="140515"/>
                </a:lnTo>
                <a:lnTo>
                  <a:pt x="83005" y="152617"/>
                </a:lnTo>
                <a:lnTo>
                  <a:pt x="118227" y="166933"/>
                </a:lnTo>
                <a:lnTo>
                  <a:pt x="153637" y="181996"/>
                </a:lnTo>
                <a:lnTo>
                  <a:pt x="199223" y="200967"/>
                </a:lnTo>
                <a:lnTo>
                  <a:pt x="229427" y="210273"/>
                </a:lnTo>
                <a:lnTo>
                  <a:pt x="249275" y="20928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2" name="SMARTInkShape-Group1179"/>
          <p:cNvGrpSpPr/>
          <p:nvPr/>
        </p:nvGrpSpPr>
        <p:grpSpPr>
          <a:xfrm>
            <a:off x="7712973" y="5207883"/>
            <a:ext cx="548378" cy="678568"/>
            <a:chOff x="7712973" y="5207883"/>
            <a:chExt cx="548378" cy="678568"/>
          </a:xfrm>
        </p:grpSpPr>
        <p:sp>
          <p:nvSpPr>
            <p:cNvPr id="743" name="SMARTInkShape-5547"/>
            <p:cNvSpPr/>
            <p:nvPr>
              <p:custDataLst>
                <p:tags r:id="rId44"/>
              </p:custDataLst>
            </p:nvPr>
          </p:nvSpPr>
          <p:spPr>
            <a:xfrm>
              <a:off x="7750589" y="5207883"/>
              <a:ext cx="212312" cy="202318"/>
            </a:xfrm>
            <a:custGeom>
              <a:avLst/>
              <a:gdLst/>
              <a:ahLst/>
              <a:cxnLst/>
              <a:rect l="0" t="0" r="0" b="0"/>
              <a:pathLst>
                <a:path w="212312" h="202318">
                  <a:moveTo>
                    <a:pt x="161511" y="5467"/>
                  </a:moveTo>
                  <a:lnTo>
                    <a:pt x="161511" y="5467"/>
                  </a:lnTo>
                  <a:lnTo>
                    <a:pt x="166978" y="0"/>
                  </a:lnTo>
                  <a:lnTo>
                    <a:pt x="134240" y="41528"/>
                  </a:lnTo>
                  <a:lnTo>
                    <a:pt x="105245" y="82127"/>
                  </a:lnTo>
                  <a:lnTo>
                    <a:pt x="78831" y="105323"/>
                  </a:lnTo>
                  <a:lnTo>
                    <a:pt x="52032" y="118858"/>
                  </a:lnTo>
                  <a:lnTo>
                    <a:pt x="43370" y="119161"/>
                  </a:lnTo>
                  <a:lnTo>
                    <a:pt x="26218" y="113853"/>
                  </a:lnTo>
                  <a:lnTo>
                    <a:pt x="12951" y="104438"/>
                  </a:lnTo>
                  <a:lnTo>
                    <a:pt x="7437" y="98964"/>
                  </a:lnTo>
                  <a:lnTo>
                    <a:pt x="1312" y="83475"/>
                  </a:lnTo>
                  <a:lnTo>
                    <a:pt x="0" y="66243"/>
                  </a:lnTo>
                  <a:lnTo>
                    <a:pt x="4121" y="51529"/>
                  </a:lnTo>
                  <a:lnTo>
                    <a:pt x="8606" y="46758"/>
                  </a:lnTo>
                  <a:lnTo>
                    <a:pt x="21115" y="41457"/>
                  </a:lnTo>
                  <a:lnTo>
                    <a:pt x="36084" y="42864"/>
                  </a:lnTo>
                  <a:lnTo>
                    <a:pt x="44026" y="45215"/>
                  </a:lnTo>
                  <a:lnTo>
                    <a:pt x="84237" y="80111"/>
                  </a:lnTo>
                  <a:lnTo>
                    <a:pt x="127639" y="118287"/>
                  </a:lnTo>
                  <a:lnTo>
                    <a:pt x="169269" y="152568"/>
                  </a:lnTo>
                  <a:lnTo>
                    <a:pt x="212311" y="202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4" name="SMARTInkShape-5548"/>
            <p:cNvSpPr/>
            <p:nvPr>
              <p:custDataLst>
                <p:tags r:id="rId45"/>
              </p:custDataLst>
            </p:nvPr>
          </p:nvSpPr>
          <p:spPr>
            <a:xfrm>
              <a:off x="7759700" y="5461000"/>
              <a:ext cx="177801" cy="12701"/>
            </a:xfrm>
            <a:custGeom>
              <a:avLst/>
              <a:gdLst/>
              <a:ahLst/>
              <a:cxnLst/>
              <a:rect l="0" t="0" r="0" b="0"/>
              <a:pathLst>
                <a:path w="177801" h="12701">
                  <a:moveTo>
                    <a:pt x="0" y="0"/>
                  </a:moveTo>
                  <a:lnTo>
                    <a:pt x="0" y="0"/>
                  </a:lnTo>
                  <a:lnTo>
                    <a:pt x="44056" y="705"/>
                  </a:lnTo>
                  <a:lnTo>
                    <a:pt x="75318" y="3371"/>
                  </a:lnTo>
                  <a:lnTo>
                    <a:pt x="114143" y="6907"/>
                  </a:lnTo>
                  <a:lnTo>
                    <a:pt x="1778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5" name="SMARTInkShape-5549"/>
            <p:cNvSpPr/>
            <p:nvPr>
              <p:custDataLst>
                <p:tags r:id="rId46"/>
              </p:custDataLst>
            </p:nvPr>
          </p:nvSpPr>
          <p:spPr>
            <a:xfrm>
              <a:off x="7787791" y="5524500"/>
              <a:ext cx="187810" cy="19051"/>
            </a:xfrm>
            <a:custGeom>
              <a:avLst/>
              <a:gdLst/>
              <a:ahLst/>
              <a:cxnLst/>
              <a:rect l="0" t="0" r="0" b="0"/>
              <a:pathLst>
                <a:path w="187810" h="19051">
                  <a:moveTo>
                    <a:pt x="3659" y="0"/>
                  </a:moveTo>
                  <a:lnTo>
                    <a:pt x="3659" y="0"/>
                  </a:lnTo>
                  <a:lnTo>
                    <a:pt x="0" y="0"/>
                  </a:lnTo>
                  <a:lnTo>
                    <a:pt x="40848" y="706"/>
                  </a:lnTo>
                  <a:lnTo>
                    <a:pt x="75456" y="3371"/>
                  </a:lnTo>
                  <a:lnTo>
                    <a:pt x="118119" y="8788"/>
                  </a:lnTo>
                  <a:lnTo>
                    <a:pt x="156835" y="14490"/>
                  </a:lnTo>
                  <a:lnTo>
                    <a:pt x="187809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6" name="SMARTInkShape-5550"/>
            <p:cNvSpPr/>
            <p:nvPr>
              <p:custDataLst>
                <p:tags r:id="rId47"/>
              </p:custDataLst>
            </p:nvPr>
          </p:nvSpPr>
          <p:spPr>
            <a:xfrm>
              <a:off x="7712973" y="5702300"/>
              <a:ext cx="118707" cy="138447"/>
            </a:xfrm>
            <a:custGeom>
              <a:avLst/>
              <a:gdLst/>
              <a:ahLst/>
              <a:cxnLst/>
              <a:rect l="0" t="0" r="0" b="0"/>
              <a:pathLst>
                <a:path w="118707" h="138447">
                  <a:moveTo>
                    <a:pt x="84827" y="6350"/>
                  </a:moveTo>
                  <a:lnTo>
                    <a:pt x="84827" y="6350"/>
                  </a:lnTo>
                  <a:lnTo>
                    <a:pt x="54940" y="9721"/>
                  </a:lnTo>
                  <a:lnTo>
                    <a:pt x="31208" y="25302"/>
                  </a:lnTo>
                  <a:lnTo>
                    <a:pt x="9673" y="54533"/>
                  </a:lnTo>
                  <a:lnTo>
                    <a:pt x="0" y="90006"/>
                  </a:lnTo>
                  <a:lnTo>
                    <a:pt x="3382" y="111028"/>
                  </a:lnTo>
                  <a:lnTo>
                    <a:pt x="7246" y="120586"/>
                  </a:lnTo>
                  <a:lnTo>
                    <a:pt x="13351" y="127663"/>
                  </a:lnTo>
                  <a:lnTo>
                    <a:pt x="29541" y="137408"/>
                  </a:lnTo>
                  <a:lnTo>
                    <a:pt x="48496" y="138446"/>
                  </a:lnTo>
                  <a:lnTo>
                    <a:pt x="58490" y="136747"/>
                  </a:lnTo>
                  <a:lnTo>
                    <a:pt x="77120" y="125452"/>
                  </a:lnTo>
                  <a:lnTo>
                    <a:pt x="108705" y="89457"/>
                  </a:lnTo>
                  <a:lnTo>
                    <a:pt x="116606" y="65394"/>
                  </a:lnTo>
                  <a:lnTo>
                    <a:pt x="118706" y="41058"/>
                  </a:lnTo>
                  <a:lnTo>
                    <a:pt x="114936" y="23187"/>
                  </a:lnTo>
                  <a:lnTo>
                    <a:pt x="106675" y="11952"/>
                  </a:lnTo>
                  <a:lnTo>
                    <a:pt x="95948" y="5312"/>
                  </a:lnTo>
                  <a:lnTo>
                    <a:pt x="721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7" name="SMARTInkShape-5551"/>
            <p:cNvSpPr/>
            <p:nvPr>
              <p:custDataLst>
                <p:tags r:id="rId48"/>
              </p:custDataLst>
            </p:nvPr>
          </p:nvSpPr>
          <p:spPr>
            <a:xfrm>
              <a:off x="7874000" y="578485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12700"/>
                  </a:moveTo>
                  <a:lnTo>
                    <a:pt x="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8" name="SMARTInkShape-5552"/>
            <p:cNvSpPr/>
            <p:nvPr>
              <p:custDataLst>
                <p:tags r:id="rId49"/>
              </p:custDataLst>
            </p:nvPr>
          </p:nvSpPr>
          <p:spPr>
            <a:xfrm>
              <a:off x="7949371" y="5711298"/>
              <a:ext cx="96080" cy="126156"/>
            </a:xfrm>
            <a:custGeom>
              <a:avLst/>
              <a:gdLst/>
              <a:ahLst/>
              <a:cxnLst/>
              <a:rect l="0" t="0" r="0" b="0"/>
              <a:pathLst>
                <a:path w="96080" h="126156">
                  <a:moveTo>
                    <a:pt x="96079" y="16402"/>
                  </a:moveTo>
                  <a:lnTo>
                    <a:pt x="96079" y="16402"/>
                  </a:lnTo>
                  <a:lnTo>
                    <a:pt x="76507" y="3309"/>
                  </a:lnTo>
                  <a:lnTo>
                    <a:pt x="64096" y="0"/>
                  </a:lnTo>
                  <a:lnTo>
                    <a:pt x="38469" y="4879"/>
                  </a:lnTo>
                  <a:lnTo>
                    <a:pt x="22496" y="17160"/>
                  </a:lnTo>
                  <a:lnTo>
                    <a:pt x="9752" y="35084"/>
                  </a:lnTo>
                  <a:lnTo>
                    <a:pt x="1737" y="57160"/>
                  </a:lnTo>
                  <a:lnTo>
                    <a:pt x="0" y="90018"/>
                  </a:lnTo>
                  <a:lnTo>
                    <a:pt x="7325" y="115355"/>
                  </a:lnTo>
                  <a:lnTo>
                    <a:pt x="12216" y="120472"/>
                  </a:lnTo>
                  <a:lnTo>
                    <a:pt x="25175" y="126155"/>
                  </a:lnTo>
                  <a:lnTo>
                    <a:pt x="42223" y="123037"/>
                  </a:lnTo>
                  <a:lnTo>
                    <a:pt x="60148" y="113889"/>
                  </a:lnTo>
                  <a:lnTo>
                    <a:pt x="75171" y="100417"/>
                  </a:lnTo>
                  <a:lnTo>
                    <a:pt x="85142" y="83141"/>
                  </a:lnTo>
                  <a:lnTo>
                    <a:pt x="90512" y="64408"/>
                  </a:lnTo>
                  <a:lnTo>
                    <a:pt x="90549" y="46675"/>
                  </a:lnTo>
                  <a:lnTo>
                    <a:pt x="86329" y="33149"/>
                  </a:lnTo>
                  <a:lnTo>
                    <a:pt x="77029" y="100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9" name="SMARTInkShape-5553"/>
            <p:cNvSpPr/>
            <p:nvPr>
              <p:custDataLst>
                <p:tags r:id="rId50"/>
              </p:custDataLst>
            </p:nvPr>
          </p:nvSpPr>
          <p:spPr>
            <a:xfrm>
              <a:off x="8096250" y="5672315"/>
              <a:ext cx="88901" cy="172080"/>
            </a:xfrm>
            <a:custGeom>
              <a:avLst/>
              <a:gdLst/>
              <a:ahLst/>
              <a:cxnLst/>
              <a:rect l="0" t="0" r="0" b="0"/>
              <a:pathLst>
                <a:path w="88901" h="172080">
                  <a:moveTo>
                    <a:pt x="88900" y="10935"/>
                  </a:moveTo>
                  <a:lnTo>
                    <a:pt x="88900" y="10935"/>
                  </a:lnTo>
                  <a:lnTo>
                    <a:pt x="69327" y="2207"/>
                  </a:lnTo>
                  <a:lnTo>
                    <a:pt x="56917" y="0"/>
                  </a:lnTo>
                  <a:lnTo>
                    <a:pt x="38030" y="2129"/>
                  </a:lnTo>
                  <a:lnTo>
                    <a:pt x="27251" y="9138"/>
                  </a:lnTo>
                  <a:lnTo>
                    <a:pt x="22401" y="13970"/>
                  </a:lnTo>
                  <a:lnTo>
                    <a:pt x="17011" y="26865"/>
                  </a:lnTo>
                  <a:lnTo>
                    <a:pt x="15574" y="34255"/>
                  </a:lnTo>
                  <a:lnTo>
                    <a:pt x="19622" y="51873"/>
                  </a:lnTo>
                  <a:lnTo>
                    <a:pt x="45361" y="97961"/>
                  </a:lnTo>
                  <a:lnTo>
                    <a:pt x="69579" y="142087"/>
                  </a:lnTo>
                  <a:lnTo>
                    <a:pt x="70375" y="149170"/>
                  </a:lnTo>
                  <a:lnTo>
                    <a:pt x="67496" y="162684"/>
                  </a:lnTo>
                  <a:lnTo>
                    <a:pt x="62636" y="167134"/>
                  </a:lnTo>
                  <a:lnTo>
                    <a:pt x="47829" y="172079"/>
                  </a:lnTo>
                  <a:lnTo>
                    <a:pt x="26401" y="171491"/>
                  </a:lnTo>
                  <a:lnTo>
                    <a:pt x="15025" y="166725"/>
                  </a:lnTo>
                  <a:lnTo>
                    <a:pt x="0" y="1569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0" name="SMARTInkShape-5554"/>
            <p:cNvSpPr/>
            <p:nvPr>
              <p:custDataLst>
                <p:tags r:id="rId51"/>
              </p:custDataLst>
            </p:nvPr>
          </p:nvSpPr>
          <p:spPr>
            <a:xfrm>
              <a:off x="8089900" y="5664200"/>
              <a:ext cx="158751" cy="38101"/>
            </a:xfrm>
            <a:custGeom>
              <a:avLst/>
              <a:gdLst/>
              <a:ahLst/>
              <a:cxnLst/>
              <a:rect l="0" t="0" r="0" b="0"/>
              <a:pathLst>
                <a:path w="158751" h="38101">
                  <a:moveTo>
                    <a:pt x="0" y="38100"/>
                  </a:moveTo>
                  <a:lnTo>
                    <a:pt x="0" y="38100"/>
                  </a:lnTo>
                  <a:lnTo>
                    <a:pt x="3370" y="34729"/>
                  </a:lnTo>
                  <a:lnTo>
                    <a:pt x="5026" y="29311"/>
                  </a:lnTo>
                  <a:lnTo>
                    <a:pt x="5467" y="25891"/>
                  </a:lnTo>
                  <a:lnTo>
                    <a:pt x="8584" y="22904"/>
                  </a:lnTo>
                  <a:lnTo>
                    <a:pt x="44996" y="7441"/>
                  </a:lnTo>
                  <a:lnTo>
                    <a:pt x="92379" y="1470"/>
                  </a:lnTo>
                  <a:lnTo>
                    <a:pt x="136262" y="436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1" name="SMARTInkShape-5555"/>
            <p:cNvSpPr/>
            <p:nvPr>
              <p:custDataLst>
                <p:tags r:id="rId52"/>
              </p:custDataLst>
            </p:nvPr>
          </p:nvSpPr>
          <p:spPr>
            <a:xfrm>
              <a:off x="8248650" y="5835650"/>
              <a:ext cx="12701" cy="50801"/>
            </a:xfrm>
            <a:custGeom>
              <a:avLst/>
              <a:gdLst/>
              <a:ahLst/>
              <a:cxnLst/>
              <a:rect l="0" t="0" r="0" b="0"/>
              <a:pathLst>
                <a:path w="12701" h="50801">
                  <a:moveTo>
                    <a:pt x="12700" y="0"/>
                  </a:moveTo>
                  <a:lnTo>
                    <a:pt x="12700" y="0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0" name="SMARTInkShape-Group1180"/>
          <p:cNvGrpSpPr/>
          <p:nvPr/>
        </p:nvGrpSpPr>
        <p:grpSpPr>
          <a:xfrm>
            <a:off x="8480061" y="5498358"/>
            <a:ext cx="1289415" cy="535411"/>
            <a:chOff x="8480061" y="5498358"/>
            <a:chExt cx="1289415" cy="535411"/>
          </a:xfrm>
        </p:grpSpPr>
        <p:sp>
          <p:nvSpPr>
            <p:cNvPr id="753" name="SMARTInkShape-5556"/>
            <p:cNvSpPr/>
            <p:nvPr>
              <p:custDataLst>
                <p:tags r:id="rId37"/>
              </p:custDataLst>
            </p:nvPr>
          </p:nvSpPr>
          <p:spPr>
            <a:xfrm>
              <a:off x="8558512" y="5575300"/>
              <a:ext cx="71139" cy="285630"/>
            </a:xfrm>
            <a:custGeom>
              <a:avLst/>
              <a:gdLst/>
              <a:ahLst/>
              <a:cxnLst/>
              <a:rect l="0" t="0" r="0" b="0"/>
              <a:pathLst>
                <a:path w="71139" h="285630">
                  <a:moveTo>
                    <a:pt x="58438" y="0"/>
                  </a:moveTo>
                  <a:lnTo>
                    <a:pt x="58438" y="0"/>
                  </a:lnTo>
                  <a:lnTo>
                    <a:pt x="46228" y="0"/>
                  </a:lnTo>
                  <a:lnTo>
                    <a:pt x="42537" y="3527"/>
                  </a:lnTo>
                  <a:lnTo>
                    <a:pt x="30599" y="27464"/>
                  </a:lnTo>
                  <a:lnTo>
                    <a:pt x="18125" y="71481"/>
                  </a:lnTo>
                  <a:lnTo>
                    <a:pt x="9712" y="111261"/>
                  </a:lnTo>
                  <a:lnTo>
                    <a:pt x="3150" y="154811"/>
                  </a:lnTo>
                  <a:lnTo>
                    <a:pt x="0" y="197217"/>
                  </a:lnTo>
                  <a:lnTo>
                    <a:pt x="3303" y="232526"/>
                  </a:lnTo>
                  <a:lnTo>
                    <a:pt x="16466" y="270058"/>
                  </a:lnTo>
                  <a:lnTo>
                    <a:pt x="22696" y="277405"/>
                  </a:lnTo>
                  <a:lnTo>
                    <a:pt x="37142" y="285569"/>
                  </a:lnTo>
                  <a:lnTo>
                    <a:pt x="44241" y="285629"/>
                  </a:lnTo>
                  <a:lnTo>
                    <a:pt x="71138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4" name="SMARTInkShape-5557"/>
            <p:cNvSpPr/>
            <p:nvPr>
              <p:custDataLst>
                <p:tags r:id="rId38"/>
              </p:custDataLst>
            </p:nvPr>
          </p:nvSpPr>
          <p:spPr>
            <a:xfrm>
              <a:off x="8480061" y="5709894"/>
              <a:ext cx="484711" cy="323875"/>
            </a:xfrm>
            <a:custGeom>
              <a:avLst/>
              <a:gdLst/>
              <a:ahLst/>
              <a:cxnLst/>
              <a:rect l="0" t="0" r="0" b="0"/>
              <a:pathLst>
                <a:path w="484711" h="323875">
                  <a:moveTo>
                    <a:pt x="35289" y="24156"/>
                  </a:moveTo>
                  <a:lnTo>
                    <a:pt x="35289" y="24156"/>
                  </a:lnTo>
                  <a:lnTo>
                    <a:pt x="6678" y="18689"/>
                  </a:lnTo>
                  <a:lnTo>
                    <a:pt x="3516" y="19100"/>
                  </a:lnTo>
                  <a:lnTo>
                    <a:pt x="1406" y="20080"/>
                  </a:lnTo>
                  <a:lnTo>
                    <a:pt x="0" y="21438"/>
                  </a:lnTo>
                  <a:lnTo>
                    <a:pt x="1179" y="22344"/>
                  </a:lnTo>
                  <a:lnTo>
                    <a:pt x="34063" y="23918"/>
                  </a:lnTo>
                  <a:lnTo>
                    <a:pt x="71928" y="20714"/>
                  </a:lnTo>
                  <a:lnTo>
                    <a:pt x="116714" y="13311"/>
                  </a:lnTo>
                  <a:lnTo>
                    <a:pt x="134753" y="7145"/>
                  </a:lnTo>
                  <a:lnTo>
                    <a:pt x="142121" y="0"/>
                  </a:lnTo>
                  <a:lnTo>
                    <a:pt x="139536" y="2496"/>
                  </a:lnTo>
                  <a:lnTo>
                    <a:pt x="128283" y="34763"/>
                  </a:lnTo>
                  <a:lnTo>
                    <a:pt x="128330" y="41105"/>
                  </a:lnTo>
                  <a:lnTo>
                    <a:pt x="138854" y="65934"/>
                  </a:lnTo>
                  <a:lnTo>
                    <a:pt x="142431" y="68941"/>
                  </a:lnTo>
                  <a:lnTo>
                    <a:pt x="152052" y="72283"/>
                  </a:lnTo>
                  <a:lnTo>
                    <a:pt x="163384" y="70006"/>
                  </a:lnTo>
                  <a:lnTo>
                    <a:pt x="206667" y="52432"/>
                  </a:lnTo>
                  <a:lnTo>
                    <a:pt x="251261" y="38800"/>
                  </a:lnTo>
                  <a:lnTo>
                    <a:pt x="276438" y="30537"/>
                  </a:lnTo>
                  <a:lnTo>
                    <a:pt x="279915" y="30515"/>
                  </a:lnTo>
                  <a:lnTo>
                    <a:pt x="280923" y="31923"/>
                  </a:lnTo>
                  <a:lnTo>
                    <a:pt x="282341" y="41353"/>
                  </a:lnTo>
                  <a:lnTo>
                    <a:pt x="283592" y="85490"/>
                  </a:lnTo>
                  <a:lnTo>
                    <a:pt x="287955" y="129927"/>
                  </a:lnTo>
                  <a:lnTo>
                    <a:pt x="287011" y="173324"/>
                  </a:lnTo>
                  <a:lnTo>
                    <a:pt x="282632" y="205458"/>
                  </a:lnTo>
                  <a:lnTo>
                    <a:pt x="273630" y="238555"/>
                  </a:lnTo>
                  <a:lnTo>
                    <a:pt x="249920" y="282180"/>
                  </a:lnTo>
                  <a:lnTo>
                    <a:pt x="223925" y="311804"/>
                  </a:lnTo>
                  <a:lnTo>
                    <a:pt x="208732" y="321333"/>
                  </a:lnTo>
                  <a:lnTo>
                    <a:pt x="201718" y="323874"/>
                  </a:lnTo>
                  <a:lnTo>
                    <a:pt x="195630" y="323451"/>
                  </a:lnTo>
                  <a:lnTo>
                    <a:pt x="185103" y="317337"/>
                  </a:lnTo>
                  <a:lnTo>
                    <a:pt x="177603" y="305682"/>
                  </a:lnTo>
                  <a:lnTo>
                    <a:pt x="174615" y="298624"/>
                  </a:lnTo>
                  <a:lnTo>
                    <a:pt x="174739" y="290390"/>
                  </a:lnTo>
                  <a:lnTo>
                    <a:pt x="180522" y="271834"/>
                  </a:lnTo>
                  <a:lnTo>
                    <a:pt x="219042" y="224545"/>
                  </a:lnTo>
                  <a:lnTo>
                    <a:pt x="261188" y="187841"/>
                  </a:lnTo>
                  <a:lnTo>
                    <a:pt x="299648" y="141667"/>
                  </a:lnTo>
                  <a:lnTo>
                    <a:pt x="333431" y="96379"/>
                  </a:lnTo>
                  <a:lnTo>
                    <a:pt x="358541" y="71358"/>
                  </a:lnTo>
                  <a:lnTo>
                    <a:pt x="384357" y="51509"/>
                  </a:lnTo>
                  <a:lnTo>
                    <a:pt x="386533" y="50857"/>
                  </a:lnTo>
                  <a:lnTo>
                    <a:pt x="387985" y="51835"/>
                  </a:lnTo>
                  <a:lnTo>
                    <a:pt x="389598" y="56683"/>
                  </a:lnTo>
                  <a:lnTo>
                    <a:pt x="381937" y="103862"/>
                  </a:lnTo>
                  <a:lnTo>
                    <a:pt x="379300" y="146237"/>
                  </a:lnTo>
                  <a:lnTo>
                    <a:pt x="375147" y="191169"/>
                  </a:lnTo>
                  <a:lnTo>
                    <a:pt x="369448" y="232391"/>
                  </a:lnTo>
                  <a:lnTo>
                    <a:pt x="365836" y="267695"/>
                  </a:lnTo>
                  <a:lnTo>
                    <a:pt x="365015" y="267654"/>
                  </a:lnTo>
                  <a:lnTo>
                    <a:pt x="362220" y="263846"/>
                  </a:lnTo>
                  <a:lnTo>
                    <a:pt x="364271" y="253688"/>
                  </a:lnTo>
                  <a:lnTo>
                    <a:pt x="377088" y="214056"/>
                  </a:lnTo>
                  <a:lnTo>
                    <a:pt x="388753" y="183344"/>
                  </a:lnTo>
                  <a:lnTo>
                    <a:pt x="403344" y="146411"/>
                  </a:lnTo>
                  <a:lnTo>
                    <a:pt x="419238" y="101775"/>
                  </a:lnTo>
                  <a:lnTo>
                    <a:pt x="435709" y="61240"/>
                  </a:lnTo>
                  <a:lnTo>
                    <a:pt x="457084" y="19857"/>
                  </a:lnTo>
                  <a:lnTo>
                    <a:pt x="470473" y="5008"/>
                  </a:lnTo>
                  <a:lnTo>
                    <a:pt x="473579" y="2924"/>
                  </a:lnTo>
                  <a:lnTo>
                    <a:pt x="476356" y="2946"/>
                  </a:lnTo>
                  <a:lnTo>
                    <a:pt x="478911" y="4371"/>
                  </a:lnTo>
                  <a:lnTo>
                    <a:pt x="481320" y="6733"/>
                  </a:lnTo>
                  <a:lnTo>
                    <a:pt x="483997" y="16882"/>
                  </a:lnTo>
                  <a:lnTo>
                    <a:pt x="484710" y="23540"/>
                  </a:lnTo>
                  <a:lnTo>
                    <a:pt x="475603" y="56508"/>
                  </a:lnTo>
                  <a:lnTo>
                    <a:pt x="452757" y="90813"/>
                  </a:lnTo>
                  <a:lnTo>
                    <a:pt x="427015" y="116577"/>
                  </a:lnTo>
                  <a:lnTo>
                    <a:pt x="401515" y="130876"/>
                  </a:lnTo>
                  <a:lnTo>
                    <a:pt x="388319" y="133206"/>
                  </a:lnTo>
                  <a:lnTo>
                    <a:pt x="382825" y="132839"/>
                  </a:lnTo>
                  <a:lnTo>
                    <a:pt x="379870" y="129067"/>
                  </a:lnTo>
                  <a:lnTo>
                    <a:pt x="378189" y="1003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5" name="SMARTInkShape-5558"/>
            <p:cNvSpPr/>
            <p:nvPr>
              <p:custDataLst>
                <p:tags r:id="rId39"/>
              </p:custDataLst>
            </p:nvPr>
          </p:nvSpPr>
          <p:spPr>
            <a:xfrm>
              <a:off x="9004300" y="5727700"/>
              <a:ext cx="12701" cy="57151"/>
            </a:xfrm>
            <a:custGeom>
              <a:avLst/>
              <a:gdLst/>
              <a:ahLst/>
              <a:cxnLst/>
              <a:rect l="0" t="0" r="0" b="0"/>
              <a:pathLst>
                <a:path w="12701" h="57151">
                  <a:moveTo>
                    <a:pt x="12700" y="0"/>
                  </a:moveTo>
                  <a:lnTo>
                    <a:pt x="12700" y="0"/>
                  </a:lnTo>
                  <a:lnTo>
                    <a:pt x="9329" y="3371"/>
                  </a:lnTo>
                  <a:lnTo>
                    <a:pt x="3861" y="15580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6" name="SMARTInkShape-5559"/>
            <p:cNvSpPr/>
            <p:nvPr>
              <p:custDataLst>
                <p:tags r:id="rId40"/>
              </p:custDataLst>
            </p:nvPr>
          </p:nvSpPr>
          <p:spPr>
            <a:xfrm>
              <a:off x="9036050" y="56070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7" name="SMARTInkShape-5560"/>
            <p:cNvSpPr/>
            <p:nvPr>
              <p:custDataLst>
                <p:tags r:id="rId41"/>
              </p:custDataLst>
            </p:nvPr>
          </p:nvSpPr>
          <p:spPr>
            <a:xfrm>
              <a:off x="9087089" y="5685481"/>
              <a:ext cx="105426" cy="100180"/>
            </a:xfrm>
            <a:custGeom>
              <a:avLst/>
              <a:gdLst/>
              <a:ahLst/>
              <a:cxnLst/>
              <a:rect l="0" t="0" r="0" b="0"/>
              <a:pathLst>
                <a:path w="105426" h="100180">
                  <a:moveTo>
                    <a:pt x="56911" y="23169"/>
                  </a:moveTo>
                  <a:lnTo>
                    <a:pt x="56911" y="23169"/>
                  </a:lnTo>
                  <a:lnTo>
                    <a:pt x="56911" y="5493"/>
                  </a:lnTo>
                  <a:lnTo>
                    <a:pt x="56206" y="2918"/>
                  </a:lnTo>
                  <a:lnTo>
                    <a:pt x="55030" y="1203"/>
                  </a:lnTo>
                  <a:lnTo>
                    <a:pt x="53540" y="56"/>
                  </a:lnTo>
                  <a:lnTo>
                    <a:pt x="51135" y="0"/>
                  </a:lnTo>
                  <a:lnTo>
                    <a:pt x="44702" y="1818"/>
                  </a:lnTo>
                  <a:lnTo>
                    <a:pt x="29775" y="13550"/>
                  </a:lnTo>
                  <a:lnTo>
                    <a:pt x="11946" y="33803"/>
                  </a:lnTo>
                  <a:lnTo>
                    <a:pt x="0" y="61049"/>
                  </a:lnTo>
                  <a:lnTo>
                    <a:pt x="103" y="77399"/>
                  </a:lnTo>
                  <a:lnTo>
                    <a:pt x="4852" y="90310"/>
                  </a:lnTo>
                  <a:lnTo>
                    <a:pt x="11665" y="98400"/>
                  </a:lnTo>
                  <a:lnTo>
                    <a:pt x="17576" y="100134"/>
                  </a:lnTo>
                  <a:lnTo>
                    <a:pt x="33549" y="100179"/>
                  </a:lnTo>
                  <a:lnTo>
                    <a:pt x="59004" y="89496"/>
                  </a:lnTo>
                  <a:lnTo>
                    <a:pt x="84422" y="69555"/>
                  </a:lnTo>
                  <a:lnTo>
                    <a:pt x="95714" y="52016"/>
                  </a:lnTo>
                  <a:lnTo>
                    <a:pt x="105341" y="22125"/>
                  </a:lnTo>
                  <a:lnTo>
                    <a:pt x="105425" y="18240"/>
                  </a:lnTo>
                  <a:lnTo>
                    <a:pt x="104776" y="15649"/>
                  </a:lnTo>
                  <a:lnTo>
                    <a:pt x="103639" y="13923"/>
                  </a:lnTo>
                  <a:lnTo>
                    <a:pt x="101467" y="13477"/>
                  </a:lnTo>
                  <a:lnTo>
                    <a:pt x="95293" y="14863"/>
                  </a:lnTo>
                  <a:lnTo>
                    <a:pt x="89730" y="23476"/>
                  </a:lnTo>
                  <a:lnTo>
                    <a:pt x="87256" y="29724"/>
                  </a:lnTo>
                  <a:lnTo>
                    <a:pt x="86391" y="44191"/>
                  </a:lnTo>
                  <a:lnTo>
                    <a:pt x="89063" y="59323"/>
                  </a:lnTo>
                  <a:lnTo>
                    <a:pt x="101361" y="866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" name="SMARTInkShape-5561"/>
            <p:cNvSpPr/>
            <p:nvPr>
              <p:custDataLst>
                <p:tags r:id="rId42"/>
              </p:custDataLst>
            </p:nvPr>
          </p:nvSpPr>
          <p:spPr>
            <a:xfrm>
              <a:off x="9207500" y="5498358"/>
              <a:ext cx="380935" cy="416804"/>
            </a:xfrm>
            <a:custGeom>
              <a:avLst/>
              <a:gdLst/>
              <a:ahLst/>
              <a:cxnLst/>
              <a:rect l="0" t="0" r="0" b="0"/>
              <a:pathLst>
                <a:path w="380935" h="416804">
                  <a:moveTo>
                    <a:pt x="0" y="235692"/>
                  </a:moveTo>
                  <a:lnTo>
                    <a:pt x="0" y="235692"/>
                  </a:lnTo>
                  <a:lnTo>
                    <a:pt x="6743" y="232321"/>
                  </a:lnTo>
                  <a:lnTo>
                    <a:pt x="9433" y="232033"/>
                  </a:lnTo>
                  <a:lnTo>
                    <a:pt x="14305" y="233596"/>
                  </a:lnTo>
                  <a:lnTo>
                    <a:pt x="36310" y="249814"/>
                  </a:lnTo>
                  <a:lnTo>
                    <a:pt x="52150" y="253282"/>
                  </a:lnTo>
                  <a:lnTo>
                    <a:pt x="70250" y="250938"/>
                  </a:lnTo>
                  <a:lnTo>
                    <a:pt x="92389" y="239034"/>
                  </a:lnTo>
                  <a:lnTo>
                    <a:pt x="126564" y="198017"/>
                  </a:lnTo>
                  <a:lnTo>
                    <a:pt x="148679" y="163679"/>
                  </a:lnTo>
                  <a:lnTo>
                    <a:pt x="172618" y="123017"/>
                  </a:lnTo>
                  <a:lnTo>
                    <a:pt x="195959" y="81898"/>
                  </a:lnTo>
                  <a:lnTo>
                    <a:pt x="215739" y="47159"/>
                  </a:lnTo>
                  <a:lnTo>
                    <a:pt x="234816" y="7010"/>
                  </a:lnTo>
                  <a:lnTo>
                    <a:pt x="235565" y="2804"/>
                  </a:lnTo>
                  <a:lnTo>
                    <a:pt x="235362" y="0"/>
                  </a:lnTo>
                  <a:lnTo>
                    <a:pt x="233812" y="247"/>
                  </a:lnTo>
                  <a:lnTo>
                    <a:pt x="228329" y="6166"/>
                  </a:lnTo>
                  <a:lnTo>
                    <a:pt x="207537" y="50314"/>
                  </a:lnTo>
                  <a:lnTo>
                    <a:pt x="192898" y="88156"/>
                  </a:lnTo>
                  <a:lnTo>
                    <a:pt x="178864" y="128962"/>
                  </a:lnTo>
                  <a:lnTo>
                    <a:pt x="166985" y="168501"/>
                  </a:lnTo>
                  <a:lnTo>
                    <a:pt x="157035" y="215704"/>
                  </a:lnTo>
                  <a:lnTo>
                    <a:pt x="154461" y="235982"/>
                  </a:lnTo>
                  <a:lnTo>
                    <a:pt x="155184" y="241529"/>
                  </a:lnTo>
                  <a:lnTo>
                    <a:pt x="157079" y="244522"/>
                  </a:lnTo>
                  <a:lnTo>
                    <a:pt x="159752" y="245812"/>
                  </a:lnTo>
                  <a:lnTo>
                    <a:pt x="163652" y="243850"/>
                  </a:lnTo>
                  <a:lnTo>
                    <a:pt x="201258" y="202699"/>
                  </a:lnTo>
                  <a:lnTo>
                    <a:pt x="236256" y="155361"/>
                  </a:lnTo>
                  <a:lnTo>
                    <a:pt x="260931" y="115794"/>
                  </a:lnTo>
                  <a:lnTo>
                    <a:pt x="285301" y="74453"/>
                  </a:lnTo>
                  <a:lnTo>
                    <a:pt x="307894" y="37266"/>
                  </a:lnTo>
                  <a:lnTo>
                    <a:pt x="329452" y="5004"/>
                  </a:lnTo>
                  <a:lnTo>
                    <a:pt x="330407" y="4289"/>
                  </a:lnTo>
                  <a:lnTo>
                    <a:pt x="328881" y="10079"/>
                  </a:lnTo>
                  <a:lnTo>
                    <a:pt x="314521" y="52054"/>
                  </a:lnTo>
                  <a:lnTo>
                    <a:pt x="303476" y="82814"/>
                  </a:lnTo>
                  <a:lnTo>
                    <a:pt x="291511" y="117652"/>
                  </a:lnTo>
                  <a:lnTo>
                    <a:pt x="282988" y="159482"/>
                  </a:lnTo>
                  <a:lnTo>
                    <a:pt x="283835" y="184105"/>
                  </a:lnTo>
                  <a:lnTo>
                    <a:pt x="285883" y="188601"/>
                  </a:lnTo>
                  <a:lnTo>
                    <a:pt x="288661" y="191598"/>
                  </a:lnTo>
                  <a:lnTo>
                    <a:pt x="291924" y="193597"/>
                  </a:lnTo>
                  <a:lnTo>
                    <a:pt x="295508" y="192106"/>
                  </a:lnTo>
                  <a:lnTo>
                    <a:pt x="307300" y="176525"/>
                  </a:lnTo>
                  <a:lnTo>
                    <a:pt x="320163" y="149738"/>
                  </a:lnTo>
                  <a:lnTo>
                    <a:pt x="321504" y="142457"/>
                  </a:lnTo>
                  <a:lnTo>
                    <a:pt x="320876" y="142491"/>
                  </a:lnTo>
                  <a:lnTo>
                    <a:pt x="319750" y="143925"/>
                  </a:lnTo>
                  <a:lnTo>
                    <a:pt x="318167" y="159426"/>
                  </a:lnTo>
                  <a:lnTo>
                    <a:pt x="321068" y="185264"/>
                  </a:lnTo>
                  <a:lnTo>
                    <a:pt x="328257" y="199404"/>
                  </a:lnTo>
                  <a:lnTo>
                    <a:pt x="333139" y="205150"/>
                  </a:lnTo>
                  <a:lnTo>
                    <a:pt x="344205" y="211534"/>
                  </a:lnTo>
                  <a:lnTo>
                    <a:pt x="355474" y="213667"/>
                  </a:lnTo>
                  <a:lnTo>
                    <a:pt x="365187" y="212262"/>
                  </a:lnTo>
                  <a:lnTo>
                    <a:pt x="372325" y="207405"/>
                  </a:lnTo>
                  <a:lnTo>
                    <a:pt x="377145" y="202658"/>
                  </a:lnTo>
                  <a:lnTo>
                    <a:pt x="378429" y="202380"/>
                  </a:lnTo>
                  <a:lnTo>
                    <a:pt x="379286" y="202901"/>
                  </a:lnTo>
                  <a:lnTo>
                    <a:pt x="380774" y="242106"/>
                  </a:lnTo>
                  <a:lnTo>
                    <a:pt x="380934" y="283923"/>
                  </a:lnTo>
                  <a:lnTo>
                    <a:pt x="379559" y="316396"/>
                  </a:lnTo>
                  <a:lnTo>
                    <a:pt x="374245" y="351993"/>
                  </a:lnTo>
                  <a:lnTo>
                    <a:pt x="361535" y="379574"/>
                  </a:lnTo>
                  <a:lnTo>
                    <a:pt x="343421" y="399829"/>
                  </a:lnTo>
                  <a:lnTo>
                    <a:pt x="321259" y="413534"/>
                  </a:lnTo>
                  <a:lnTo>
                    <a:pt x="299179" y="416803"/>
                  </a:lnTo>
                  <a:lnTo>
                    <a:pt x="288352" y="415700"/>
                  </a:lnTo>
                  <a:lnTo>
                    <a:pt x="279725" y="412142"/>
                  </a:lnTo>
                  <a:lnTo>
                    <a:pt x="254000" y="3880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9" name="SMARTInkShape-5562"/>
            <p:cNvSpPr/>
            <p:nvPr>
              <p:custDataLst>
                <p:tags r:id="rId43"/>
              </p:custDataLst>
            </p:nvPr>
          </p:nvSpPr>
          <p:spPr>
            <a:xfrm>
              <a:off x="9759950" y="58864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61" name="SMARTInkShape-5563"/>
          <p:cNvSpPr/>
          <p:nvPr>
            <p:custDataLst>
              <p:tags r:id="rId3"/>
            </p:custDataLst>
          </p:nvPr>
        </p:nvSpPr>
        <p:spPr>
          <a:xfrm>
            <a:off x="4862654" y="3143308"/>
            <a:ext cx="3611495" cy="1073083"/>
          </a:xfrm>
          <a:custGeom>
            <a:avLst/>
            <a:gdLst/>
            <a:ahLst/>
            <a:cxnLst/>
            <a:rect l="0" t="0" r="0" b="0"/>
            <a:pathLst>
              <a:path w="3611495" h="1073083">
                <a:moveTo>
                  <a:pt x="369746" y="133292"/>
                </a:moveTo>
                <a:lnTo>
                  <a:pt x="369746" y="133292"/>
                </a:lnTo>
                <a:lnTo>
                  <a:pt x="366375" y="129921"/>
                </a:lnTo>
                <a:lnTo>
                  <a:pt x="366088" y="127517"/>
                </a:lnTo>
                <a:lnTo>
                  <a:pt x="367649" y="121082"/>
                </a:lnTo>
                <a:lnTo>
                  <a:pt x="382609" y="106155"/>
                </a:lnTo>
                <a:lnTo>
                  <a:pt x="408286" y="88327"/>
                </a:lnTo>
                <a:lnTo>
                  <a:pt x="451721" y="73010"/>
                </a:lnTo>
                <a:lnTo>
                  <a:pt x="490375" y="63932"/>
                </a:lnTo>
                <a:lnTo>
                  <a:pt x="535542" y="55899"/>
                </a:lnTo>
                <a:lnTo>
                  <a:pt x="561416" y="52769"/>
                </a:lnTo>
                <a:lnTo>
                  <a:pt x="588543" y="49977"/>
                </a:lnTo>
                <a:lnTo>
                  <a:pt x="617916" y="47410"/>
                </a:lnTo>
                <a:lnTo>
                  <a:pt x="648787" y="44993"/>
                </a:lnTo>
                <a:lnTo>
                  <a:pt x="680656" y="42676"/>
                </a:lnTo>
                <a:lnTo>
                  <a:pt x="715308" y="40426"/>
                </a:lnTo>
                <a:lnTo>
                  <a:pt x="751815" y="38220"/>
                </a:lnTo>
                <a:lnTo>
                  <a:pt x="789558" y="36044"/>
                </a:lnTo>
                <a:lnTo>
                  <a:pt x="829537" y="33182"/>
                </a:lnTo>
                <a:lnTo>
                  <a:pt x="871007" y="29863"/>
                </a:lnTo>
                <a:lnTo>
                  <a:pt x="913470" y="26239"/>
                </a:lnTo>
                <a:lnTo>
                  <a:pt x="958006" y="23118"/>
                </a:lnTo>
                <a:lnTo>
                  <a:pt x="1003926" y="20331"/>
                </a:lnTo>
                <a:lnTo>
                  <a:pt x="1050766" y="17768"/>
                </a:lnTo>
                <a:lnTo>
                  <a:pt x="1101042" y="14648"/>
                </a:lnTo>
                <a:lnTo>
                  <a:pt x="1153610" y="11157"/>
                </a:lnTo>
                <a:lnTo>
                  <a:pt x="1207706" y="7419"/>
                </a:lnTo>
                <a:lnTo>
                  <a:pt x="1261408" y="4927"/>
                </a:lnTo>
                <a:lnTo>
                  <a:pt x="1314849" y="3265"/>
                </a:lnTo>
                <a:lnTo>
                  <a:pt x="1368114" y="2158"/>
                </a:lnTo>
                <a:lnTo>
                  <a:pt x="1422675" y="1419"/>
                </a:lnTo>
                <a:lnTo>
                  <a:pt x="1478099" y="927"/>
                </a:lnTo>
                <a:lnTo>
                  <a:pt x="1534097" y="599"/>
                </a:lnTo>
                <a:lnTo>
                  <a:pt x="1589775" y="380"/>
                </a:lnTo>
                <a:lnTo>
                  <a:pt x="1645237" y="234"/>
                </a:lnTo>
                <a:lnTo>
                  <a:pt x="1700557" y="136"/>
                </a:lnTo>
                <a:lnTo>
                  <a:pt x="1757898" y="71"/>
                </a:lnTo>
                <a:lnTo>
                  <a:pt x="1816586" y="28"/>
                </a:lnTo>
                <a:lnTo>
                  <a:pt x="1876172" y="0"/>
                </a:lnTo>
                <a:lnTo>
                  <a:pt x="1935652" y="686"/>
                </a:lnTo>
                <a:lnTo>
                  <a:pt x="1995062" y="1849"/>
                </a:lnTo>
                <a:lnTo>
                  <a:pt x="2054423" y="3330"/>
                </a:lnTo>
                <a:lnTo>
                  <a:pt x="2112341" y="5023"/>
                </a:lnTo>
                <a:lnTo>
                  <a:pt x="2169298" y="6857"/>
                </a:lnTo>
                <a:lnTo>
                  <a:pt x="2225615" y="8786"/>
                </a:lnTo>
                <a:lnTo>
                  <a:pt x="2282914" y="10776"/>
                </a:lnTo>
                <a:lnTo>
                  <a:pt x="2340869" y="12809"/>
                </a:lnTo>
                <a:lnTo>
                  <a:pt x="2399261" y="14870"/>
                </a:lnTo>
                <a:lnTo>
                  <a:pt x="2455123" y="17655"/>
                </a:lnTo>
                <a:lnTo>
                  <a:pt x="2509297" y="20923"/>
                </a:lnTo>
                <a:lnTo>
                  <a:pt x="2562346" y="24513"/>
                </a:lnTo>
                <a:lnTo>
                  <a:pt x="2613941" y="29022"/>
                </a:lnTo>
                <a:lnTo>
                  <a:pt x="2664564" y="34146"/>
                </a:lnTo>
                <a:lnTo>
                  <a:pt x="2714542" y="39678"/>
                </a:lnTo>
                <a:lnTo>
                  <a:pt x="2764087" y="46188"/>
                </a:lnTo>
                <a:lnTo>
                  <a:pt x="2813345" y="53350"/>
                </a:lnTo>
                <a:lnTo>
                  <a:pt x="2862412" y="60948"/>
                </a:lnTo>
                <a:lnTo>
                  <a:pt x="2909941" y="68835"/>
                </a:lnTo>
                <a:lnTo>
                  <a:pt x="2956442" y="76915"/>
                </a:lnTo>
                <a:lnTo>
                  <a:pt x="3002261" y="85124"/>
                </a:lnTo>
                <a:lnTo>
                  <a:pt x="3046211" y="93419"/>
                </a:lnTo>
                <a:lnTo>
                  <a:pt x="3088917" y="101771"/>
                </a:lnTo>
                <a:lnTo>
                  <a:pt x="3130793" y="110162"/>
                </a:lnTo>
                <a:lnTo>
                  <a:pt x="3171411" y="119283"/>
                </a:lnTo>
                <a:lnTo>
                  <a:pt x="3211190" y="128891"/>
                </a:lnTo>
                <a:lnTo>
                  <a:pt x="3250408" y="138825"/>
                </a:lnTo>
                <a:lnTo>
                  <a:pt x="3286432" y="148269"/>
                </a:lnTo>
                <a:lnTo>
                  <a:pt x="3320327" y="157388"/>
                </a:lnTo>
                <a:lnTo>
                  <a:pt x="3352799" y="166289"/>
                </a:lnTo>
                <a:lnTo>
                  <a:pt x="3381503" y="175751"/>
                </a:lnTo>
                <a:lnTo>
                  <a:pt x="3407695" y="185587"/>
                </a:lnTo>
                <a:lnTo>
                  <a:pt x="3454907" y="205923"/>
                </a:lnTo>
                <a:lnTo>
                  <a:pt x="3497056" y="226720"/>
                </a:lnTo>
                <a:lnTo>
                  <a:pt x="3531311" y="251486"/>
                </a:lnTo>
                <a:lnTo>
                  <a:pt x="3570634" y="293196"/>
                </a:lnTo>
                <a:lnTo>
                  <a:pt x="3596396" y="336834"/>
                </a:lnTo>
                <a:lnTo>
                  <a:pt x="3609203" y="382924"/>
                </a:lnTo>
                <a:lnTo>
                  <a:pt x="3611494" y="416395"/>
                </a:lnTo>
                <a:lnTo>
                  <a:pt x="3610160" y="452438"/>
                </a:lnTo>
                <a:lnTo>
                  <a:pt x="3603452" y="489623"/>
                </a:lnTo>
                <a:lnTo>
                  <a:pt x="3592710" y="527317"/>
                </a:lnTo>
                <a:lnTo>
                  <a:pt x="3578528" y="565237"/>
                </a:lnTo>
                <a:lnTo>
                  <a:pt x="3559054" y="601375"/>
                </a:lnTo>
                <a:lnTo>
                  <a:pt x="3535582" y="636251"/>
                </a:lnTo>
                <a:lnTo>
                  <a:pt x="3508689" y="670566"/>
                </a:lnTo>
                <a:lnTo>
                  <a:pt x="3476510" y="702751"/>
                </a:lnTo>
                <a:lnTo>
                  <a:pt x="3441040" y="732812"/>
                </a:lnTo>
                <a:lnTo>
                  <a:pt x="3404110" y="760284"/>
                </a:lnTo>
                <a:lnTo>
                  <a:pt x="3360886" y="788487"/>
                </a:lnTo>
                <a:lnTo>
                  <a:pt x="3313452" y="816073"/>
                </a:lnTo>
                <a:lnTo>
                  <a:pt x="3288950" y="828368"/>
                </a:lnTo>
                <a:lnTo>
                  <a:pt x="3264148" y="840093"/>
                </a:lnTo>
                <a:lnTo>
                  <a:pt x="3238442" y="851437"/>
                </a:lnTo>
                <a:lnTo>
                  <a:pt x="3212132" y="862528"/>
                </a:lnTo>
                <a:lnTo>
                  <a:pt x="3185420" y="873449"/>
                </a:lnTo>
                <a:lnTo>
                  <a:pt x="3157029" y="884258"/>
                </a:lnTo>
                <a:lnTo>
                  <a:pt x="3127517" y="894991"/>
                </a:lnTo>
                <a:lnTo>
                  <a:pt x="3097260" y="905675"/>
                </a:lnTo>
                <a:lnTo>
                  <a:pt x="3066506" y="915619"/>
                </a:lnTo>
                <a:lnTo>
                  <a:pt x="3035420" y="925071"/>
                </a:lnTo>
                <a:lnTo>
                  <a:pt x="3004111" y="934194"/>
                </a:lnTo>
                <a:lnTo>
                  <a:pt x="2972656" y="943099"/>
                </a:lnTo>
                <a:lnTo>
                  <a:pt x="2941102" y="951858"/>
                </a:lnTo>
                <a:lnTo>
                  <a:pt x="2909484" y="960519"/>
                </a:lnTo>
                <a:lnTo>
                  <a:pt x="2875705" y="968410"/>
                </a:lnTo>
                <a:lnTo>
                  <a:pt x="2840485" y="975787"/>
                </a:lnTo>
                <a:lnTo>
                  <a:pt x="2804305" y="982822"/>
                </a:lnTo>
                <a:lnTo>
                  <a:pt x="2767485" y="990334"/>
                </a:lnTo>
                <a:lnTo>
                  <a:pt x="2730238" y="998165"/>
                </a:lnTo>
                <a:lnTo>
                  <a:pt x="2692707" y="1006207"/>
                </a:lnTo>
                <a:lnTo>
                  <a:pt x="2655693" y="1012980"/>
                </a:lnTo>
                <a:lnTo>
                  <a:pt x="2619021" y="1018907"/>
                </a:lnTo>
                <a:lnTo>
                  <a:pt x="2582580" y="1024268"/>
                </a:lnTo>
                <a:lnTo>
                  <a:pt x="2544880" y="1029254"/>
                </a:lnTo>
                <a:lnTo>
                  <a:pt x="2506340" y="1033989"/>
                </a:lnTo>
                <a:lnTo>
                  <a:pt x="2467243" y="1038556"/>
                </a:lnTo>
                <a:lnTo>
                  <a:pt x="2428477" y="1043012"/>
                </a:lnTo>
                <a:lnTo>
                  <a:pt x="2389934" y="1047394"/>
                </a:lnTo>
                <a:lnTo>
                  <a:pt x="2351537" y="1051727"/>
                </a:lnTo>
                <a:lnTo>
                  <a:pt x="2313240" y="1054615"/>
                </a:lnTo>
                <a:lnTo>
                  <a:pt x="2275008" y="1056541"/>
                </a:lnTo>
                <a:lnTo>
                  <a:pt x="2236820" y="1057825"/>
                </a:lnTo>
                <a:lnTo>
                  <a:pt x="2197957" y="1059386"/>
                </a:lnTo>
                <a:lnTo>
                  <a:pt x="2158642" y="1061132"/>
                </a:lnTo>
                <a:lnTo>
                  <a:pt x="2119027" y="1063002"/>
                </a:lnTo>
                <a:lnTo>
                  <a:pt x="2079916" y="1064954"/>
                </a:lnTo>
                <a:lnTo>
                  <a:pt x="2041143" y="1066961"/>
                </a:lnTo>
                <a:lnTo>
                  <a:pt x="2002594" y="1069005"/>
                </a:lnTo>
                <a:lnTo>
                  <a:pt x="1964194" y="1070367"/>
                </a:lnTo>
                <a:lnTo>
                  <a:pt x="1925895" y="1071275"/>
                </a:lnTo>
                <a:lnTo>
                  <a:pt x="1887662" y="1071880"/>
                </a:lnTo>
                <a:lnTo>
                  <a:pt x="1848062" y="1072284"/>
                </a:lnTo>
                <a:lnTo>
                  <a:pt x="1807550" y="1072553"/>
                </a:lnTo>
                <a:lnTo>
                  <a:pt x="1766433" y="1072733"/>
                </a:lnTo>
                <a:lnTo>
                  <a:pt x="1725615" y="1072852"/>
                </a:lnTo>
                <a:lnTo>
                  <a:pt x="1684998" y="1072932"/>
                </a:lnTo>
                <a:lnTo>
                  <a:pt x="1644514" y="1072986"/>
                </a:lnTo>
                <a:lnTo>
                  <a:pt x="1604824" y="1073021"/>
                </a:lnTo>
                <a:lnTo>
                  <a:pt x="1565665" y="1073045"/>
                </a:lnTo>
                <a:lnTo>
                  <a:pt x="1526858" y="1073060"/>
                </a:lnTo>
                <a:lnTo>
                  <a:pt x="1486876" y="1073071"/>
                </a:lnTo>
                <a:lnTo>
                  <a:pt x="1446111" y="1073078"/>
                </a:lnTo>
                <a:lnTo>
                  <a:pt x="1404822" y="1073082"/>
                </a:lnTo>
                <a:lnTo>
                  <a:pt x="1364597" y="1072380"/>
                </a:lnTo>
                <a:lnTo>
                  <a:pt x="1325080" y="1071206"/>
                </a:lnTo>
                <a:lnTo>
                  <a:pt x="1286035" y="1069718"/>
                </a:lnTo>
                <a:lnTo>
                  <a:pt x="1247306" y="1068726"/>
                </a:lnTo>
                <a:lnTo>
                  <a:pt x="1208786" y="1068065"/>
                </a:lnTo>
                <a:lnTo>
                  <a:pt x="1170406" y="1067624"/>
                </a:lnTo>
                <a:lnTo>
                  <a:pt x="1132120" y="1067330"/>
                </a:lnTo>
                <a:lnTo>
                  <a:pt x="1093896" y="1067134"/>
                </a:lnTo>
                <a:lnTo>
                  <a:pt x="1055711" y="1067003"/>
                </a:lnTo>
                <a:lnTo>
                  <a:pt x="1016849" y="1066211"/>
                </a:lnTo>
                <a:lnTo>
                  <a:pt x="977537" y="1064976"/>
                </a:lnTo>
                <a:lnTo>
                  <a:pt x="937924" y="1063448"/>
                </a:lnTo>
                <a:lnTo>
                  <a:pt x="899520" y="1062429"/>
                </a:lnTo>
                <a:lnTo>
                  <a:pt x="861923" y="1061750"/>
                </a:lnTo>
                <a:lnTo>
                  <a:pt x="824864" y="1061297"/>
                </a:lnTo>
                <a:lnTo>
                  <a:pt x="788163" y="1060995"/>
                </a:lnTo>
                <a:lnTo>
                  <a:pt x="751702" y="1060794"/>
                </a:lnTo>
                <a:lnTo>
                  <a:pt x="715400" y="1060660"/>
                </a:lnTo>
                <a:lnTo>
                  <a:pt x="679910" y="1059160"/>
                </a:lnTo>
                <a:lnTo>
                  <a:pt x="644959" y="1056748"/>
                </a:lnTo>
                <a:lnTo>
                  <a:pt x="610372" y="1053729"/>
                </a:lnTo>
                <a:lnTo>
                  <a:pt x="576730" y="1050306"/>
                </a:lnTo>
                <a:lnTo>
                  <a:pt x="543719" y="1046612"/>
                </a:lnTo>
                <a:lnTo>
                  <a:pt x="511128" y="1042738"/>
                </a:lnTo>
                <a:lnTo>
                  <a:pt x="479523" y="1038745"/>
                </a:lnTo>
                <a:lnTo>
                  <a:pt x="448575" y="1034672"/>
                </a:lnTo>
                <a:lnTo>
                  <a:pt x="418065" y="1030545"/>
                </a:lnTo>
                <a:lnTo>
                  <a:pt x="389259" y="1024972"/>
                </a:lnTo>
                <a:lnTo>
                  <a:pt x="361588" y="1018434"/>
                </a:lnTo>
                <a:lnTo>
                  <a:pt x="334674" y="1011253"/>
                </a:lnTo>
                <a:lnTo>
                  <a:pt x="308264" y="1003644"/>
                </a:lnTo>
                <a:lnTo>
                  <a:pt x="282192" y="995749"/>
                </a:lnTo>
                <a:lnTo>
                  <a:pt x="256343" y="987663"/>
                </a:lnTo>
                <a:lnTo>
                  <a:pt x="210689" y="969272"/>
                </a:lnTo>
                <a:lnTo>
                  <a:pt x="169937" y="948633"/>
                </a:lnTo>
                <a:lnTo>
                  <a:pt x="133011" y="925349"/>
                </a:lnTo>
                <a:lnTo>
                  <a:pt x="90601" y="885069"/>
                </a:lnTo>
                <a:lnTo>
                  <a:pt x="59063" y="841855"/>
                </a:lnTo>
                <a:lnTo>
                  <a:pt x="40694" y="808748"/>
                </a:lnTo>
                <a:lnTo>
                  <a:pt x="24534" y="773573"/>
                </a:lnTo>
                <a:lnTo>
                  <a:pt x="12648" y="739124"/>
                </a:lnTo>
                <a:lnTo>
                  <a:pt x="4543" y="701236"/>
                </a:lnTo>
                <a:lnTo>
                  <a:pt x="0" y="661584"/>
                </a:lnTo>
                <a:lnTo>
                  <a:pt x="333" y="622794"/>
                </a:lnTo>
                <a:lnTo>
                  <a:pt x="2832" y="582506"/>
                </a:lnTo>
                <a:lnTo>
                  <a:pt x="8412" y="541787"/>
                </a:lnTo>
                <a:lnTo>
                  <a:pt x="20300" y="502523"/>
                </a:lnTo>
                <a:lnTo>
                  <a:pt x="34990" y="462024"/>
                </a:lnTo>
                <a:lnTo>
                  <a:pt x="51632" y="421212"/>
                </a:lnTo>
                <a:lnTo>
                  <a:pt x="70788" y="381907"/>
                </a:lnTo>
                <a:lnTo>
                  <a:pt x="91061" y="343271"/>
                </a:lnTo>
                <a:lnTo>
                  <a:pt x="111831" y="304933"/>
                </a:lnTo>
                <a:lnTo>
                  <a:pt x="132821" y="266727"/>
                </a:lnTo>
                <a:lnTo>
                  <a:pt x="153908" y="232343"/>
                </a:lnTo>
                <a:lnTo>
                  <a:pt x="183733" y="185218"/>
                </a:lnTo>
                <a:lnTo>
                  <a:pt x="212326" y="139976"/>
                </a:lnTo>
                <a:lnTo>
                  <a:pt x="241258" y="99054"/>
                </a:lnTo>
                <a:lnTo>
                  <a:pt x="279689" y="56992"/>
                </a:lnTo>
                <a:lnTo>
                  <a:pt x="310764" y="33544"/>
                </a:lnTo>
                <a:lnTo>
                  <a:pt x="337417" y="25459"/>
                </a:lnTo>
                <a:lnTo>
                  <a:pt x="369489" y="21867"/>
                </a:lnTo>
                <a:lnTo>
                  <a:pt x="407262" y="20269"/>
                </a:lnTo>
                <a:lnTo>
                  <a:pt x="445686" y="23323"/>
                </a:lnTo>
                <a:lnTo>
                  <a:pt x="483930" y="30089"/>
                </a:lnTo>
                <a:lnTo>
                  <a:pt x="522094" y="40152"/>
                </a:lnTo>
                <a:lnTo>
                  <a:pt x="560246" y="50742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0" name="SMARTInkShape-Group1182"/>
          <p:cNvGrpSpPr/>
          <p:nvPr/>
        </p:nvGrpSpPr>
        <p:grpSpPr>
          <a:xfrm>
            <a:off x="8955970" y="3282950"/>
            <a:ext cx="803981" cy="316844"/>
            <a:chOff x="8955970" y="3282950"/>
            <a:chExt cx="803981" cy="316844"/>
          </a:xfrm>
        </p:grpSpPr>
        <p:sp>
          <p:nvSpPr>
            <p:cNvPr id="762" name="SMARTInkShape-5564"/>
            <p:cNvSpPr/>
            <p:nvPr>
              <p:custDataLst>
                <p:tags r:id="rId29"/>
              </p:custDataLst>
            </p:nvPr>
          </p:nvSpPr>
          <p:spPr>
            <a:xfrm>
              <a:off x="9747248" y="3517900"/>
              <a:ext cx="12703" cy="12701"/>
            </a:xfrm>
            <a:custGeom>
              <a:avLst/>
              <a:gdLst/>
              <a:ahLst/>
              <a:cxnLst/>
              <a:rect l="0" t="0" r="0" b="0"/>
              <a:pathLst>
                <a:path w="12703" h="12701">
                  <a:moveTo>
                    <a:pt x="2" y="12700"/>
                  </a:moveTo>
                  <a:lnTo>
                    <a:pt x="2" y="12700"/>
                  </a:lnTo>
                  <a:lnTo>
                    <a:pt x="0" y="9329"/>
                  </a:lnTo>
                  <a:lnTo>
                    <a:pt x="3765" y="5793"/>
                  </a:lnTo>
                  <a:lnTo>
                    <a:pt x="1270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3" name="SMARTInkShape-5565"/>
            <p:cNvSpPr/>
            <p:nvPr>
              <p:custDataLst>
                <p:tags r:id="rId30"/>
              </p:custDataLst>
            </p:nvPr>
          </p:nvSpPr>
          <p:spPr>
            <a:xfrm>
              <a:off x="9741783" y="3409950"/>
              <a:ext cx="18168" cy="12701"/>
            </a:xfrm>
            <a:custGeom>
              <a:avLst/>
              <a:gdLst/>
              <a:ahLst/>
              <a:cxnLst/>
              <a:rect l="0" t="0" r="0" b="0"/>
              <a:pathLst>
                <a:path w="18168" h="1270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18167" y="12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4" name="SMARTInkShape-5566"/>
            <p:cNvSpPr/>
            <p:nvPr>
              <p:custDataLst>
                <p:tags r:id="rId31"/>
              </p:custDataLst>
            </p:nvPr>
          </p:nvSpPr>
          <p:spPr>
            <a:xfrm>
              <a:off x="9430633" y="3417436"/>
              <a:ext cx="221368" cy="107753"/>
            </a:xfrm>
            <a:custGeom>
              <a:avLst/>
              <a:gdLst/>
              <a:ahLst/>
              <a:cxnLst/>
              <a:rect l="0" t="0" r="0" b="0"/>
              <a:pathLst>
                <a:path w="221368" h="107753">
                  <a:moveTo>
                    <a:pt x="5467" y="17914"/>
                  </a:moveTo>
                  <a:lnTo>
                    <a:pt x="5467" y="17914"/>
                  </a:lnTo>
                  <a:lnTo>
                    <a:pt x="5467" y="61452"/>
                  </a:lnTo>
                  <a:lnTo>
                    <a:pt x="0" y="84804"/>
                  </a:lnTo>
                  <a:lnTo>
                    <a:pt x="410" y="84379"/>
                  </a:lnTo>
                  <a:lnTo>
                    <a:pt x="22902" y="36785"/>
                  </a:lnTo>
                  <a:lnTo>
                    <a:pt x="35249" y="16763"/>
                  </a:lnTo>
                  <a:lnTo>
                    <a:pt x="41752" y="10347"/>
                  </a:lnTo>
                  <a:lnTo>
                    <a:pt x="44475" y="8636"/>
                  </a:lnTo>
                  <a:lnTo>
                    <a:pt x="47699" y="8201"/>
                  </a:lnTo>
                  <a:lnTo>
                    <a:pt x="55046" y="9599"/>
                  </a:lnTo>
                  <a:lnTo>
                    <a:pt x="57569" y="12371"/>
                  </a:lnTo>
                  <a:lnTo>
                    <a:pt x="60375" y="21094"/>
                  </a:lnTo>
                  <a:lnTo>
                    <a:pt x="62421" y="65131"/>
                  </a:lnTo>
                  <a:lnTo>
                    <a:pt x="63284" y="91995"/>
                  </a:lnTo>
                  <a:lnTo>
                    <a:pt x="65971" y="99757"/>
                  </a:lnTo>
                  <a:lnTo>
                    <a:pt x="68380" y="102110"/>
                  </a:lnTo>
                  <a:lnTo>
                    <a:pt x="74822" y="104723"/>
                  </a:lnTo>
                  <a:lnTo>
                    <a:pt x="79220" y="103303"/>
                  </a:lnTo>
                  <a:lnTo>
                    <a:pt x="110951" y="76745"/>
                  </a:lnTo>
                  <a:lnTo>
                    <a:pt x="144842" y="36628"/>
                  </a:lnTo>
                  <a:lnTo>
                    <a:pt x="163760" y="6402"/>
                  </a:lnTo>
                  <a:lnTo>
                    <a:pt x="165660" y="568"/>
                  </a:lnTo>
                  <a:lnTo>
                    <a:pt x="165179" y="0"/>
                  </a:lnTo>
                  <a:lnTo>
                    <a:pt x="151018" y="9313"/>
                  </a:lnTo>
                  <a:lnTo>
                    <a:pt x="135689" y="25479"/>
                  </a:lnTo>
                  <a:lnTo>
                    <a:pt x="119279" y="58632"/>
                  </a:lnTo>
                  <a:lnTo>
                    <a:pt x="116024" y="73405"/>
                  </a:lnTo>
                  <a:lnTo>
                    <a:pt x="118338" y="87026"/>
                  </a:lnTo>
                  <a:lnTo>
                    <a:pt x="120930" y="93622"/>
                  </a:lnTo>
                  <a:lnTo>
                    <a:pt x="125481" y="98725"/>
                  </a:lnTo>
                  <a:lnTo>
                    <a:pt x="138064" y="106276"/>
                  </a:lnTo>
                  <a:lnTo>
                    <a:pt x="167757" y="107752"/>
                  </a:lnTo>
                  <a:lnTo>
                    <a:pt x="221367" y="10046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5" name="SMARTInkShape-5567"/>
            <p:cNvSpPr/>
            <p:nvPr>
              <p:custDataLst>
                <p:tags r:id="rId32"/>
              </p:custDataLst>
            </p:nvPr>
          </p:nvSpPr>
          <p:spPr>
            <a:xfrm>
              <a:off x="9378950" y="3403600"/>
              <a:ext cx="6351" cy="88901"/>
            </a:xfrm>
            <a:custGeom>
              <a:avLst/>
              <a:gdLst/>
              <a:ahLst/>
              <a:cxnLst/>
              <a:rect l="0" t="0" r="0" b="0"/>
              <a:pathLst>
                <a:path w="6351" h="88901">
                  <a:moveTo>
                    <a:pt x="0" y="88900"/>
                  </a:moveTo>
                  <a:lnTo>
                    <a:pt x="0" y="88900"/>
                  </a:lnTo>
                  <a:lnTo>
                    <a:pt x="705" y="49754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6" name="SMARTInkShape-5568"/>
            <p:cNvSpPr/>
            <p:nvPr>
              <p:custDataLst>
                <p:tags r:id="rId33"/>
              </p:custDataLst>
            </p:nvPr>
          </p:nvSpPr>
          <p:spPr>
            <a:xfrm>
              <a:off x="9353912" y="3492500"/>
              <a:ext cx="18689" cy="63501"/>
            </a:xfrm>
            <a:custGeom>
              <a:avLst/>
              <a:gdLst/>
              <a:ahLst/>
              <a:cxnLst/>
              <a:rect l="0" t="0" r="0" b="0"/>
              <a:pathLst>
                <a:path w="18689" h="63501">
                  <a:moveTo>
                    <a:pt x="18688" y="0"/>
                  </a:moveTo>
                  <a:lnTo>
                    <a:pt x="18688" y="0"/>
                  </a:lnTo>
                  <a:lnTo>
                    <a:pt x="13619" y="5775"/>
                  </a:lnTo>
                  <a:lnTo>
                    <a:pt x="3761" y="27136"/>
                  </a:lnTo>
                  <a:lnTo>
                    <a:pt x="0" y="54814"/>
                  </a:lnTo>
                  <a:lnTo>
                    <a:pt x="584" y="57709"/>
                  </a:lnTo>
                  <a:lnTo>
                    <a:pt x="1681" y="59640"/>
                  </a:lnTo>
                  <a:lnTo>
                    <a:pt x="5988" y="63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7" name="SMARTInkShape-5569"/>
            <p:cNvSpPr/>
            <p:nvPr>
              <p:custDataLst>
                <p:tags r:id="rId34"/>
              </p:custDataLst>
            </p:nvPr>
          </p:nvSpPr>
          <p:spPr>
            <a:xfrm>
              <a:off x="9309100" y="3282950"/>
              <a:ext cx="12701" cy="228601"/>
            </a:xfrm>
            <a:custGeom>
              <a:avLst/>
              <a:gdLst/>
              <a:ahLst/>
              <a:cxnLst/>
              <a:rect l="0" t="0" r="0" b="0"/>
              <a:pathLst>
                <a:path w="12701" h="228601">
                  <a:moveTo>
                    <a:pt x="12700" y="0"/>
                  </a:moveTo>
                  <a:lnTo>
                    <a:pt x="12700" y="0"/>
                  </a:lnTo>
                  <a:lnTo>
                    <a:pt x="9329" y="0"/>
                  </a:lnTo>
                  <a:lnTo>
                    <a:pt x="8337" y="2117"/>
                  </a:lnTo>
                  <a:lnTo>
                    <a:pt x="7233" y="10113"/>
                  </a:lnTo>
                  <a:lnTo>
                    <a:pt x="10887" y="53477"/>
                  </a:lnTo>
                  <a:lnTo>
                    <a:pt x="11457" y="100119"/>
                  </a:lnTo>
                  <a:lnTo>
                    <a:pt x="9089" y="135513"/>
                  </a:lnTo>
                  <a:lnTo>
                    <a:pt x="5686" y="172412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8" name="SMARTInkShape-5570"/>
            <p:cNvSpPr/>
            <p:nvPr>
              <p:custDataLst>
                <p:tags r:id="rId35"/>
              </p:custDataLst>
            </p:nvPr>
          </p:nvSpPr>
          <p:spPr>
            <a:xfrm>
              <a:off x="9093200" y="3455805"/>
              <a:ext cx="114301" cy="119246"/>
            </a:xfrm>
            <a:custGeom>
              <a:avLst/>
              <a:gdLst/>
              <a:ahLst/>
              <a:cxnLst/>
              <a:rect l="0" t="0" r="0" b="0"/>
              <a:pathLst>
                <a:path w="114301" h="119246">
                  <a:moveTo>
                    <a:pt x="0" y="17645"/>
                  </a:moveTo>
                  <a:lnTo>
                    <a:pt x="0" y="17645"/>
                  </a:lnTo>
                  <a:lnTo>
                    <a:pt x="0" y="0"/>
                  </a:lnTo>
                  <a:lnTo>
                    <a:pt x="705" y="238"/>
                  </a:lnTo>
                  <a:lnTo>
                    <a:pt x="3370" y="2382"/>
                  </a:lnTo>
                  <a:lnTo>
                    <a:pt x="12209" y="14299"/>
                  </a:lnTo>
                  <a:lnTo>
                    <a:pt x="20032" y="55374"/>
                  </a:lnTo>
                  <a:lnTo>
                    <a:pt x="29955" y="100868"/>
                  </a:lnTo>
                  <a:lnTo>
                    <a:pt x="30952" y="106844"/>
                  </a:lnTo>
                  <a:lnTo>
                    <a:pt x="31219" y="107450"/>
                  </a:lnTo>
                  <a:lnTo>
                    <a:pt x="31396" y="107148"/>
                  </a:lnTo>
                  <a:lnTo>
                    <a:pt x="35089" y="80083"/>
                  </a:lnTo>
                  <a:lnTo>
                    <a:pt x="49055" y="46101"/>
                  </a:lnTo>
                  <a:lnTo>
                    <a:pt x="69019" y="22157"/>
                  </a:lnTo>
                  <a:lnTo>
                    <a:pt x="82180" y="13065"/>
                  </a:lnTo>
                  <a:lnTo>
                    <a:pt x="87242" y="11769"/>
                  </a:lnTo>
                  <a:lnTo>
                    <a:pt x="91322" y="12317"/>
                  </a:lnTo>
                  <a:lnTo>
                    <a:pt x="94748" y="14093"/>
                  </a:lnTo>
                  <a:lnTo>
                    <a:pt x="100437" y="21711"/>
                  </a:lnTo>
                  <a:lnTo>
                    <a:pt x="102942" y="26706"/>
                  </a:lnTo>
                  <a:lnTo>
                    <a:pt x="107290" y="69917"/>
                  </a:lnTo>
                  <a:lnTo>
                    <a:pt x="114300" y="11924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9" name="SMARTInkShape-5571"/>
            <p:cNvSpPr/>
            <p:nvPr>
              <p:custDataLst>
                <p:tags r:id="rId36"/>
              </p:custDataLst>
            </p:nvPr>
          </p:nvSpPr>
          <p:spPr>
            <a:xfrm>
              <a:off x="8955970" y="3446935"/>
              <a:ext cx="88649" cy="152859"/>
            </a:xfrm>
            <a:custGeom>
              <a:avLst/>
              <a:gdLst/>
              <a:ahLst/>
              <a:cxnLst/>
              <a:rect l="0" t="0" r="0" b="0"/>
              <a:pathLst>
                <a:path w="88649" h="152859">
                  <a:moveTo>
                    <a:pt x="48330" y="26515"/>
                  </a:moveTo>
                  <a:lnTo>
                    <a:pt x="48330" y="26515"/>
                  </a:lnTo>
                  <a:lnTo>
                    <a:pt x="43304" y="14582"/>
                  </a:lnTo>
                  <a:lnTo>
                    <a:pt x="42863" y="12210"/>
                  </a:lnTo>
                  <a:lnTo>
                    <a:pt x="40489" y="7692"/>
                  </a:lnTo>
                  <a:lnTo>
                    <a:pt x="38870" y="5500"/>
                  </a:lnTo>
                  <a:lnTo>
                    <a:pt x="36378" y="5449"/>
                  </a:lnTo>
                  <a:lnTo>
                    <a:pt x="29848" y="9156"/>
                  </a:lnTo>
                  <a:lnTo>
                    <a:pt x="18238" y="22547"/>
                  </a:lnTo>
                  <a:lnTo>
                    <a:pt x="5860" y="50034"/>
                  </a:lnTo>
                  <a:lnTo>
                    <a:pt x="0" y="84989"/>
                  </a:lnTo>
                  <a:lnTo>
                    <a:pt x="1632" y="115415"/>
                  </a:lnTo>
                  <a:lnTo>
                    <a:pt x="8525" y="131643"/>
                  </a:lnTo>
                  <a:lnTo>
                    <a:pt x="13327" y="138933"/>
                  </a:lnTo>
                  <a:lnTo>
                    <a:pt x="26189" y="148916"/>
                  </a:lnTo>
                  <a:lnTo>
                    <a:pt x="33569" y="152565"/>
                  </a:lnTo>
                  <a:lnTo>
                    <a:pt x="49295" y="152858"/>
                  </a:lnTo>
                  <a:lnTo>
                    <a:pt x="57440" y="150960"/>
                  </a:lnTo>
                  <a:lnTo>
                    <a:pt x="72134" y="141326"/>
                  </a:lnTo>
                  <a:lnTo>
                    <a:pt x="79016" y="134805"/>
                  </a:lnTo>
                  <a:lnTo>
                    <a:pt x="86662" y="118153"/>
                  </a:lnTo>
                  <a:lnTo>
                    <a:pt x="88648" y="98287"/>
                  </a:lnTo>
                  <a:lnTo>
                    <a:pt x="81129" y="64008"/>
                  </a:lnTo>
                  <a:lnTo>
                    <a:pt x="57352" y="16522"/>
                  </a:lnTo>
                  <a:lnTo>
                    <a:pt x="47632" y="2309"/>
                  </a:lnTo>
                  <a:lnTo>
                    <a:pt x="45748" y="500"/>
                  </a:lnTo>
                  <a:lnTo>
                    <a:pt x="44492" y="0"/>
                  </a:lnTo>
                  <a:lnTo>
                    <a:pt x="41980" y="11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6" name="SMARTInkShape-Group1183"/>
          <p:cNvGrpSpPr/>
          <p:nvPr/>
        </p:nvGrpSpPr>
        <p:grpSpPr>
          <a:xfrm>
            <a:off x="10148450" y="3314700"/>
            <a:ext cx="544951" cy="228601"/>
            <a:chOff x="10148450" y="3314700"/>
            <a:chExt cx="544951" cy="228601"/>
          </a:xfrm>
        </p:grpSpPr>
        <p:sp>
          <p:nvSpPr>
            <p:cNvPr id="771" name="SMARTInkShape-5572"/>
            <p:cNvSpPr/>
            <p:nvPr>
              <p:custDataLst>
                <p:tags r:id="rId24"/>
              </p:custDataLst>
            </p:nvPr>
          </p:nvSpPr>
          <p:spPr>
            <a:xfrm>
              <a:off x="10566400" y="3314700"/>
              <a:ext cx="127001" cy="57151"/>
            </a:xfrm>
            <a:custGeom>
              <a:avLst/>
              <a:gdLst/>
              <a:ahLst/>
              <a:cxnLst/>
              <a:rect l="0" t="0" r="0" b="0"/>
              <a:pathLst>
                <a:path w="127001" h="57151">
                  <a:moveTo>
                    <a:pt x="0" y="57150"/>
                  </a:moveTo>
                  <a:lnTo>
                    <a:pt x="0" y="57150"/>
                  </a:lnTo>
                  <a:lnTo>
                    <a:pt x="5774" y="42647"/>
                  </a:lnTo>
                  <a:lnTo>
                    <a:pt x="17311" y="29020"/>
                  </a:lnTo>
                  <a:lnTo>
                    <a:pt x="30507" y="17837"/>
                  </a:lnTo>
                  <a:lnTo>
                    <a:pt x="60544" y="6383"/>
                  </a:lnTo>
                  <a:lnTo>
                    <a:pt x="99626" y="1891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2" name="SMARTInkShape-5573"/>
            <p:cNvSpPr/>
            <p:nvPr>
              <p:custDataLst>
                <p:tags r:id="rId25"/>
              </p:custDataLst>
            </p:nvPr>
          </p:nvSpPr>
          <p:spPr>
            <a:xfrm>
              <a:off x="10566400" y="3429000"/>
              <a:ext cx="88901" cy="12701"/>
            </a:xfrm>
            <a:custGeom>
              <a:avLst/>
              <a:gdLst/>
              <a:ahLst/>
              <a:cxnLst/>
              <a:rect l="0" t="0" r="0" b="0"/>
              <a:pathLst>
                <a:path w="88901" h="12701">
                  <a:moveTo>
                    <a:pt x="0" y="12700"/>
                  </a:moveTo>
                  <a:lnTo>
                    <a:pt x="0" y="12700"/>
                  </a:lnTo>
                  <a:lnTo>
                    <a:pt x="38282" y="7630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3" name="SMARTInkShape-5574"/>
            <p:cNvSpPr/>
            <p:nvPr>
              <p:custDataLst>
                <p:tags r:id="rId26"/>
              </p:custDataLst>
            </p:nvPr>
          </p:nvSpPr>
          <p:spPr>
            <a:xfrm>
              <a:off x="10525871" y="3371850"/>
              <a:ext cx="46880" cy="158751"/>
            </a:xfrm>
            <a:custGeom>
              <a:avLst/>
              <a:gdLst/>
              <a:ahLst/>
              <a:cxnLst/>
              <a:rect l="0" t="0" r="0" b="0"/>
              <a:pathLst>
                <a:path w="46880" h="158751">
                  <a:moveTo>
                    <a:pt x="46879" y="0"/>
                  </a:moveTo>
                  <a:lnTo>
                    <a:pt x="46879" y="0"/>
                  </a:lnTo>
                  <a:lnTo>
                    <a:pt x="30275" y="38282"/>
                  </a:lnTo>
                  <a:lnTo>
                    <a:pt x="15381" y="75235"/>
                  </a:lnTo>
                  <a:lnTo>
                    <a:pt x="3315" y="120041"/>
                  </a:lnTo>
                  <a:lnTo>
                    <a:pt x="0" y="138724"/>
                  </a:lnTo>
                  <a:lnTo>
                    <a:pt x="2429" y="158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4" name="SMARTInkShape-5575"/>
            <p:cNvSpPr/>
            <p:nvPr>
              <p:custDataLst>
                <p:tags r:id="rId27"/>
              </p:custDataLst>
            </p:nvPr>
          </p:nvSpPr>
          <p:spPr>
            <a:xfrm>
              <a:off x="10148450" y="3323232"/>
              <a:ext cx="132201" cy="194669"/>
            </a:xfrm>
            <a:custGeom>
              <a:avLst/>
              <a:gdLst/>
              <a:ahLst/>
              <a:cxnLst/>
              <a:rect l="0" t="0" r="0" b="0"/>
              <a:pathLst>
                <a:path w="132201" h="194669">
                  <a:moveTo>
                    <a:pt x="132200" y="29568"/>
                  </a:moveTo>
                  <a:lnTo>
                    <a:pt x="132200" y="29568"/>
                  </a:lnTo>
                  <a:lnTo>
                    <a:pt x="128830" y="22826"/>
                  </a:lnTo>
                  <a:lnTo>
                    <a:pt x="123411" y="17635"/>
                  </a:lnTo>
                  <a:lnTo>
                    <a:pt x="101693" y="5182"/>
                  </a:lnTo>
                  <a:lnTo>
                    <a:pt x="78396" y="0"/>
                  </a:lnTo>
                  <a:lnTo>
                    <a:pt x="61955" y="4432"/>
                  </a:lnTo>
                  <a:lnTo>
                    <a:pt x="53621" y="8577"/>
                  </a:lnTo>
                  <a:lnTo>
                    <a:pt x="28407" y="38009"/>
                  </a:lnTo>
                  <a:lnTo>
                    <a:pt x="6431" y="81380"/>
                  </a:lnTo>
                  <a:lnTo>
                    <a:pt x="0" y="123236"/>
                  </a:lnTo>
                  <a:lnTo>
                    <a:pt x="9303" y="159078"/>
                  </a:lnTo>
                  <a:lnTo>
                    <a:pt x="23487" y="175558"/>
                  </a:lnTo>
                  <a:lnTo>
                    <a:pt x="32208" y="181928"/>
                  </a:lnTo>
                  <a:lnTo>
                    <a:pt x="55067" y="189006"/>
                  </a:lnTo>
                  <a:lnTo>
                    <a:pt x="94100" y="19466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5" name="SMARTInkShape-5576"/>
            <p:cNvSpPr/>
            <p:nvPr>
              <p:custDataLst>
                <p:tags r:id="rId28"/>
              </p:custDataLst>
            </p:nvPr>
          </p:nvSpPr>
          <p:spPr>
            <a:xfrm>
              <a:off x="10344150" y="3338916"/>
              <a:ext cx="80383" cy="204385"/>
            </a:xfrm>
            <a:custGeom>
              <a:avLst/>
              <a:gdLst/>
              <a:ahLst/>
              <a:cxnLst/>
              <a:rect l="0" t="0" r="0" b="0"/>
              <a:pathLst>
                <a:path w="80383" h="204385">
                  <a:moveTo>
                    <a:pt x="19050" y="39284"/>
                  </a:moveTo>
                  <a:lnTo>
                    <a:pt x="19050" y="39284"/>
                  </a:lnTo>
                  <a:lnTo>
                    <a:pt x="15679" y="35913"/>
                  </a:lnTo>
                  <a:lnTo>
                    <a:pt x="13981" y="37742"/>
                  </a:lnTo>
                  <a:lnTo>
                    <a:pt x="10211" y="47301"/>
                  </a:lnTo>
                  <a:lnTo>
                    <a:pt x="6856" y="93300"/>
                  </a:lnTo>
                  <a:lnTo>
                    <a:pt x="8382" y="129137"/>
                  </a:lnTo>
                  <a:lnTo>
                    <a:pt x="11848" y="172430"/>
                  </a:lnTo>
                  <a:lnTo>
                    <a:pt x="8872" y="195903"/>
                  </a:lnTo>
                  <a:lnTo>
                    <a:pt x="9444" y="197319"/>
                  </a:lnTo>
                  <a:lnTo>
                    <a:pt x="10527" y="197557"/>
                  </a:lnTo>
                  <a:lnTo>
                    <a:pt x="14294" y="159671"/>
                  </a:lnTo>
                  <a:lnTo>
                    <a:pt x="21404" y="116111"/>
                  </a:lnTo>
                  <a:lnTo>
                    <a:pt x="28565" y="81896"/>
                  </a:lnTo>
                  <a:lnTo>
                    <a:pt x="40528" y="34428"/>
                  </a:lnTo>
                  <a:lnTo>
                    <a:pt x="52303" y="7506"/>
                  </a:lnTo>
                  <a:lnTo>
                    <a:pt x="58053" y="466"/>
                  </a:lnTo>
                  <a:lnTo>
                    <a:pt x="60575" y="0"/>
                  </a:lnTo>
                  <a:lnTo>
                    <a:pt x="62961" y="1100"/>
                  </a:lnTo>
                  <a:lnTo>
                    <a:pt x="68198" y="7498"/>
                  </a:lnTo>
                  <a:lnTo>
                    <a:pt x="75230" y="19746"/>
                  </a:lnTo>
                  <a:lnTo>
                    <a:pt x="80382" y="49253"/>
                  </a:lnTo>
                  <a:lnTo>
                    <a:pt x="78536" y="84806"/>
                  </a:lnTo>
                  <a:lnTo>
                    <a:pt x="66780" y="128893"/>
                  </a:lnTo>
                  <a:lnTo>
                    <a:pt x="46519" y="164221"/>
                  </a:lnTo>
                  <a:lnTo>
                    <a:pt x="20164" y="194256"/>
                  </a:lnTo>
                  <a:lnTo>
                    <a:pt x="0" y="2043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7" name="SMARTInkShape-5577"/>
          <p:cNvSpPr/>
          <p:nvPr>
            <p:custDataLst>
              <p:tags r:id="rId4"/>
            </p:custDataLst>
          </p:nvPr>
        </p:nvSpPr>
        <p:spPr>
          <a:xfrm>
            <a:off x="10957802" y="3312042"/>
            <a:ext cx="319799" cy="479142"/>
          </a:xfrm>
          <a:custGeom>
            <a:avLst/>
            <a:gdLst/>
            <a:ahLst/>
            <a:cxnLst/>
            <a:rect l="0" t="0" r="0" b="0"/>
            <a:pathLst>
              <a:path w="319799" h="479142">
                <a:moveTo>
                  <a:pt x="78498" y="186808"/>
                </a:moveTo>
                <a:lnTo>
                  <a:pt x="78498" y="186808"/>
                </a:lnTo>
                <a:lnTo>
                  <a:pt x="78496" y="169131"/>
                </a:lnTo>
                <a:lnTo>
                  <a:pt x="77087" y="165851"/>
                </a:lnTo>
                <a:lnTo>
                  <a:pt x="71755" y="160325"/>
                </a:lnTo>
                <a:lnTo>
                  <a:pt x="60921" y="159281"/>
                </a:lnTo>
                <a:lnTo>
                  <a:pt x="54080" y="159990"/>
                </a:lnTo>
                <a:lnTo>
                  <a:pt x="30968" y="171101"/>
                </a:lnTo>
                <a:lnTo>
                  <a:pt x="9618" y="197911"/>
                </a:lnTo>
                <a:lnTo>
                  <a:pt x="0" y="236037"/>
                </a:lnTo>
                <a:lnTo>
                  <a:pt x="1511" y="256665"/>
                </a:lnTo>
                <a:lnTo>
                  <a:pt x="3889" y="265130"/>
                </a:lnTo>
                <a:lnTo>
                  <a:pt x="8298" y="271478"/>
                </a:lnTo>
                <a:lnTo>
                  <a:pt x="20722" y="280413"/>
                </a:lnTo>
                <a:lnTo>
                  <a:pt x="27986" y="281667"/>
                </a:lnTo>
                <a:lnTo>
                  <a:pt x="43583" y="279297"/>
                </a:lnTo>
                <a:lnTo>
                  <a:pt x="56161" y="269777"/>
                </a:lnTo>
                <a:lnTo>
                  <a:pt x="61489" y="263287"/>
                </a:lnTo>
                <a:lnTo>
                  <a:pt x="67413" y="244788"/>
                </a:lnTo>
                <a:lnTo>
                  <a:pt x="71212" y="205159"/>
                </a:lnTo>
                <a:lnTo>
                  <a:pt x="85840" y="161595"/>
                </a:lnTo>
                <a:lnTo>
                  <a:pt x="89743" y="153066"/>
                </a:lnTo>
                <a:lnTo>
                  <a:pt x="126424" y="118394"/>
                </a:lnTo>
                <a:lnTo>
                  <a:pt x="162075" y="87907"/>
                </a:lnTo>
                <a:lnTo>
                  <a:pt x="208291" y="41918"/>
                </a:lnTo>
                <a:lnTo>
                  <a:pt x="241021" y="0"/>
                </a:lnTo>
                <a:lnTo>
                  <a:pt x="222536" y="38857"/>
                </a:lnTo>
                <a:lnTo>
                  <a:pt x="210250" y="73074"/>
                </a:lnTo>
                <a:lnTo>
                  <a:pt x="195380" y="116504"/>
                </a:lnTo>
                <a:lnTo>
                  <a:pt x="186758" y="141350"/>
                </a:lnTo>
                <a:lnTo>
                  <a:pt x="177483" y="167791"/>
                </a:lnTo>
                <a:lnTo>
                  <a:pt x="167772" y="195297"/>
                </a:lnTo>
                <a:lnTo>
                  <a:pt x="159179" y="223512"/>
                </a:lnTo>
                <a:lnTo>
                  <a:pt x="151337" y="252199"/>
                </a:lnTo>
                <a:lnTo>
                  <a:pt x="143991" y="281201"/>
                </a:lnTo>
                <a:lnTo>
                  <a:pt x="136977" y="309004"/>
                </a:lnTo>
                <a:lnTo>
                  <a:pt x="130184" y="336005"/>
                </a:lnTo>
                <a:lnTo>
                  <a:pt x="123539" y="362472"/>
                </a:lnTo>
                <a:lnTo>
                  <a:pt x="118034" y="406933"/>
                </a:lnTo>
                <a:lnTo>
                  <a:pt x="120061" y="441980"/>
                </a:lnTo>
                <a:lnTo>
                  <a:pt x="130367" y="464612"/>
                </a:lnTo>
                <a:lnTo>
                  <a:pt x="138478" y="471494"/>
                </a:lnTo>
                <a:lnTo>
                  <a:pt x="158778" y="479141"/>
                </a:lnTo>
                <a:lnTo>
                  <a:pt x="170117" y="477652"/>
                </a:lnTo>
                <a:lnTo>
                  <a:pt x="194005" y="466590"/>
                </a:lnTo>
                <a:lnTo>
                  <a:pt x="213091" y="446152"/>
                </a:lnTo>
                <a:lnTo>
                  <a:pt x="226511" y="420605"/>
                </a:lnTo>
                <a:lnTo>
                  <a:pt x="232475" y="392788"/>
                </a:lnTo>
                <a:lnTo>
                  <a:pt x="229483" y="367725"/>
                </a:lnTo>
                <a:lnTo>
                  <a:pt x="220391" y="346943"/>
                </a:lnTo>
                <a:lnTo>
                  <a:pt x="206943" y="333003"/>
                </a:lnTo>
                <a:lnTo>
                  <a:pt x="197203" y="327749"/>
                </a:lnTo>
                <a:lnTo>
                  <a:pt x="193619" y="327335"/>
                </a:lnTo>
                <a:lnTo>
                  <a:pt x="191934" y="327765"/>
                </a:lnTo>
                <a:lnTo>
                  <a:pt x="191517" y="328757"/>
                </a:lnTo>
                <a:lnTo>
                  <a:pt x="191945" y="330124"/>
                </a:lnTo>
                <a:lnTo>
                  <a:pt x="236012" y="325591"/>
                </a:lnTo>
                <a:lnTo>
                  <a:pt x="276863" y="318005"/>
                </a:lnTo>
                <a:lnTo>
                  <a:pt x="319798" y="307458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84" name="SMARTInkShape-Group1185"/>
          <p:cNvGrpSpPr/>
          <p:nvPr/>
        </p:nvGrpSpPr>
        <p:grpSpPr>
          <a:xfrm>
            <a:off x="11512550" y="3236256"/>
            <a:ext cx="514351" cy="491195"/>
            <a:chOff x="11512550" y="3236256"/>
            <a:chExt cx="514351" cy="491195"/>
          </a:xfrm>
        </p:grpSpPr>
        <p:sp>
          <p:nvSpPr>
            <p:cNvPr id="778" name="SMARTInkShape-5578"/>
            <p:cNvSpPr/>
            <p:nvPr>
              <p:custDataLst>
                <p:tags r:id="rId18"/>
              </p:custDataLst>
            </p:nvPr>
          </p:nvSpPr>
          <p:spPr>
            <a:xfrm>
              <a:off x="11893550" y="3593847"/>
              <a:ext cx="133351" cy="44704"/>
            </a:xfrm>
            <a:custGeom>
              <a:avLst/>
              <a:gdLst/>
              <a:ahLst/>
              <a:cxnLst/>
              <a:rect l="0" t="0" r="0" b="0"/>
              <a:pathLst>
                <a:path w="133351" h="44704">
                  <a:moveTo>
                    <a:pt x="0" y="44703"/>
                  </a:moveTo>
                  <a:lnTo>
                    <a:pt x="0" y="44703"/>
                  </a:lnTo>
                  <a:lnTo>
                    <a:pt x="6741" y="31219"/>
                  </a:lnTo>
                  <a:lnTo>
                    <a:pt x="21341" y="20836"/>
                  </a:lnTo>
                  <a:lnTo>
                    <a:pt x="68576" y="2672"/>
                  </a:lnTo>
                  <a:lnTo>
                    <a:pt x="116164" y="0"/>
                  </a:lnTo>
                  <a:lnTo>
                    <a:pt x="133350" y="25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9" name="SMARTInkShape-5579"/>
            <p:cNvSpPr/>
            <p:nvPr>
              <p:custDataLst>
                <p:tags r:id="rId19"/>
              </p:custDataLst>
            </p:nvPr>
          </p:nvSpPr>
          <p:spPr>
            <a:xfrm>
              <a:off x="11925300" y="3533411"/>
              <a:ext cx="63501" cy="194040"/>
            </a:xfrm>
            <a:custGeom>
              <a:avLst/>
              <a:gdLst/>
              <a:ahLst/>
              <a:cxnLst/>
              <a:rect l="0" t="0" r="0" b="0"/>
              <a:pathLst>
                <a:path w="63501" h="194040">
                  <a:moveTo>
                    <a:pt x="63500" y="35289"/>
                  </a:moveTo>
                  <a:lnTo>
                    <a:pt x="63500" y="35289"/>
                  </a:lnTo>
                  <a:lnTo>
                    <a:pt x="54661" y="6678"/>
                  </a:lnTo>
                  <a:lnTo>
                    <a:pt x="51257" y="3515"/>
                  </a:lnTo>
                  <a:lnTo>
                    <a:pt x="41830" y="0"/>
                  </a:lnTo>
                  <a:lnTo>
                    <a:pt x="37765" y="474"/>
                  </a:lnTo>
                  <a:lnTo>
                    <a:pt x="34349" y="2201"/>
                  </a:lnTo>
                  <a:lnTo>
                    <a:pt x="27966" y="9294"/>
                  </a:lnTo>
                  <a:lnTo>
                    <a:pt x="20425" y="21855"/>
                  </a:lnTo>
                  <a:lnTo>
                    <a:pt x="14986" y="48163"/>
                  </a:lnTo>
                  <a:lnTo>
                    <a:pt x="13150" y="93728"/>
                  </a:lnTo>
                  <a:lnTo>
                    <a:pt x="12126" y="130215"/>
                  </a:lnTo>
                  <a:lnTo>
                    <a:pt x="5818" y="170744"/>
                  </a:lnTo>
                  <a:lnTo>
                    <a:pt x="0" y="1940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0" name="SMARTInkShape-5580"/>
            <p:cNvSpPr/>
            <p:nvPr>
              <p:custDataLst>
                <p:tags r:id="rId20"/>
              </p:custDataLst>
            </p:nvPr>
          </p:nvSpPr>
          <p:spPr>
            <a:xfrm>
              <a:off x="11786408" y="3528637"/>
              <a:ext cx="100195" cy="176830"/>
            </a:xfrm>
            <a:custGeom>
              <a:avLst/>
              <a:gdLst/>
              <a:ahLst/>
              <a:cxnLst/>
              <a:rect l="0" t="0" r="0" b="0"/>
              <a:pathLst>
                <a:path w="100195" h="176830">
                  <a:moveTo>
                    <a:pt x="30942" y="160713"/>
                  </a:moveTo>
                  <a:lnTo>
                    <a:pt x="30942" y="160713"/>
                  </a:lnTo>
                  <a:lnTo>
                    <a:pt x="47243" y="131755"/>
                  </a:lnTo>
                  <a:lnTo>
                    <a:pt x="48771" y="121032"/>
                  </a:lnTo>
                  <a:lnTo>
                    <a:pt x="46260" y="106466"/>
                  </a:lnTo>
                  <a:lnTo>
                    <a:pt x="43977" y="103381"/>
                  </a:lnTo>
                  <a:lnTo>
                    <a:pt x="41041" y="101325"/>
                  </a:lnTo>
                  <a:lnTo>
                    <a:pt x="37675" y="99954"/>
                  </a:lnTo>
                  <a:lnTo>
                    <a:pt x="28289" y="100313"/>
                  </a:lnTo>
                  <a:lnTo>
                    <a:pt x="22822" y="101396"/>
                  </a:lnTo>
                  <a:lnTo>
                    <a:pt x="12987" y="108244"/>
                  </a:lnTo>
                  <a:lnTo>
                    <a:pt x="8389" y="113034"/>
                  </a:lnTo>
                  <a:lnTo>
                    <a:pt x="3279" y="125882"/>
                  </a:lnTo>
                  <a:lnTo>
                    <a:pt x="0" y="153755"/>
                  </a:lnTo>
                  <a:lnTo>
                    <a:pt x="3313" y="164911"/>
                  </a:lnTo>
                  <a:lnTo>
                    <a:pt x="6173" y="169862"/>
                  </a:lnTo>
                  <a:lnTo>
                    <a:pt x="10196" y="173162"/>
                  </a:lnTo>
                  <a:lnTo>
                    <a:pt x="20310" y="176829"/>
                  </a:lnTo>
                  <a:lnTo>
                    <a:pt x="26679" y="174279"/>
                  </a:lnTo>
                  <a:lnTo>
                    <a:pt x="41275" y="162039"/>
                  </a:lnTo>
                  <a:lnTo>
                    <a:pt x="61989" y="131943"/>
                  </a:lnTo>
                  <a:lnTo>
                    <a:pt x="81535" y="86102"/>
                  </a:lnTo>
                  <a:lnTo>
                    <a:pt x="93990" y="39044"/>
                  </a:lnTo>
                  <a:lnTo>
                    <a:pt x="100194" y="76"/>
                  </a:lnTo>
                  <a:lnTo>
                    <a:pt x="99688" y="0"/>
                  </a:lnTo>
                  <a:lnTo>
                    <a:pt x="97242" y="3677"/>
                  </a:lnTo>
                  <a:lnTo>
                    <a:pt x="89784" y="51029"/>
                  </a:lnTo>
                  <a:lnTo>
                    <a:pt x="86712" y="92230"/>
                  </a:lnTo>
                  <a:lnTo>
                    <a:pt x="85095" y="130073"/>
                  </a:lnTo>
                  <a:lnTo>
                    <a:pt x="88092" y="1607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1" name="SMARTInkShape-5581"/>
            <p:cNvSpPr/>
            <p:nvPr>
              <p:custDataLst>
                <p:tags r:id="rId21"/>
              </p:custDataLst>
            </p:nvPr>
          </p:nvSpPr>
          <p:spPr>
            <a:xfrm>
              <a:off x="11747500" y="3236256"/>
              <a:ext cx="120651" cy="110195"/>
            </a:xfrm>
            <a:custGeom>
              <a:avLst/>
              <a:gdLst/>
              <a:ahLst/>
              <a:cxnLst/>
              <a:rect l="0" t="0" r="0" b="0"/>
              <a:pathLst>
                <a:path w="120651" h="110195">
                  <a:moveTo>
                    <a:pt x="0" y="21294"/>
                  </a:moveTo>
                  <a:lnTo>
                    <a:pt x="0" y="21294"/>
                  </a:lnTo>
                  <a:lnTo>
                    <a:pt x="6741" y="17923"/>
                  </a:lnTo>
                  <a:lnTo>
                    <a:pt x="11934" y="12505"/>
                  </a:lnTo>
                  <a:lnTo>
                    <a:pt x="14305" y="9085"/>
                  </a:lnTo>
                  <a:lnTo>
                    <a:pt x="22585" y="3403"/>
                  </a:lnTo>
                  <a:lnTo>
                    <a:pt x="27753" y="899"/>
                  </a:lnTo>
                  <a:lnTo>
                    <a:pt x="37265" y="0"/>
                  </a:lnTo>
                  <a:lnTo>
                    <a:pt x="41777" y="748"/>
                  </a:lnTo>
                  <a:lnTo>
                    <a:pt x="45489" y="2658"/>
                  </a:lnTo>
                  <a:lnTo>
                    <a:pt x="51498" y="8543"/>
                  </a:lnTo>
                  <a:lnTo>
                    <a:pt x="52756" y="19625"/>
                  </a:lnTo>
                  <a:lnTo>
                    <a:pt x="52104" y="26531"/>
                  </a:lnTo>
                  <a:lnTo>
                    <a:pt x="43852" y="39849"/>
                  </a:lnTo>
                  <a:lnTo>
                    <a:pt x="12174" y="81394"/>
                  </a:lnTo>
                  <a:lnTo>
                    <a:pt x="10936" y="86055"/>
                  </a:lnTo>
                  <a:lnTo>
                    <a:pt x="11446" y="94997"/>
                  </a:lnTo>
                  <a:lnTo>
                    <a:pt x="14687" y="97946"/>
                  </a:lnTo>
                  <a:lnTo>
                    <a:pt x="25813" y="101222"/>
                  </a:lnTo>
                  <a:lnTo>
                    <a:pt x="66796" y="100373"/>
                  </a:lnTo>
                  <a:lnTo>
                    <a:pt x="120650" y="1101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2" name="SMARTInkShape-5582"/>
            <p:cNvSpPr/>
            <p:nvPr>
              <p:custDataLst>
                <p:tags r:id="rId22"/>
              </p:custDataLst>
            </p:nvPr>
          </p:nvSpPr>
          <p:spPr>
            <a:xfrm>
              <a:off x="11619139" y="3392665"/>
              <a:ext cx="102962" cy="207786"/>
            </a:xfrm>
            <a:custGeom>
              <a:avLst/>
              <a:gdLst/>
              <a:ahLst/>
              <a:cxnLst/>
              <a:rect l="0" t="0" r="0" b="0"/>
              <a:pathLst>
                <a:path w="102962" h="207786">
                  <a:moveTo>
                    <a:pt x="102961" y="10935"/>
                  </a:moveTo>
                  <a:lnTo>
                    <a:pt x="102961" y="10935"/>
                  </a:lnTo>
                  <a:lnTo>
                    <a:pt x="97493" y="0"/>
                  </a:lnTo>
                  <a:lnTo>
                    <a:pt x="90130" y="8871"/>
                  </a:lnTo>
                  <a:lnTo>
                    <a:pt x="64007" y="56359"/>
                  </a:lnTo>
                  <a:lnTo>
                    <a:pt x="43675" y="98242"/>
                  </a:lnTo>
                  <a:lnTo>
                    <a:pt x="21662" y="139344"/>
                  </a:lnTo>
                  <a:lnTo>
                    <a:pt x="5494" y="177158"/>
                  </a:lnTo>
                  <a:lnTo>
                    <a:pt x="376" y="194173"/>
                  </a:lnTo>
                  <a:lnTo>
                    <a:pt x="0" y="198710"/>
                  </a:lnTo>
                  <a:lnTo>
                    <a:pt x="1361" y="2077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3" name="SMARTInkShape-5583"/>
            <p:cNvSpPr/>
            <p:nvPr>
              <p:custDataLst>
                <p:tags r:id="rId23"/>
              </p:custDataLst>
            </p:nvPr>
          </p:nvSpPr>
          <p:spPr>
            <a:xfrm>
              <a:off x="11512550" y="3377273"/>
              <a:ext cx="196851" cy="216828"/>
            </a:xfrm>
            <a:custGeom>
              <a:avLst/>
              <a:gdLst/>
              <a:ahLst/>
              <a:cxnLst/>
              <a:rect l="0" t="0" r="0" b="0"/>
              <a:pathLst>
                <a:path w="196851" h="216828">
                  <a:moveTo>
                    <a:pt x="0" y="39027"/>
                  </a:moveTo>
                  <a:lnTo>
                    <a:pt x="0" y="39027"/>
                  </a:lnTo>
                  <a:lnTo>
                    <a:pt x="705" y="28888"/>
                  </a:lnTo>
                  <a:lnTo>
                    <a:pt x="3370" y="21350"/>
                  </a:lnTo>
                  <a:lnTo>
                    <a:pt x="15580" y="9173"/>
                  </a:lnTo>
                  <a:lnTo>
                    <a:pt x="35974" y="0"/>
                  </a:lnTo>
                  <a:lnTo>
                    <a:pt x="70004" y="2926"/>
                  </a:lnTo>
                  <a:lnTo>
                    <a:pt x="111368" y="22843"/>
                  </a:lnTo>
                  <a:lnTo>
                    <a:pt x="148161" y="57829"/>
                  </a:lnTo>
                  <a:lnTo>
                    <a:pt x="174664" y="102845"/>
                  </a:lnTo>
                  <a:lnTo>
                    <a:pt x="189178" y="145190"/>
                  </a:lnTo>
                  <a:lnTo>
                    <a:pt x="195334" y="190238"/>
                  </a:lnTo>
                  <a:lnTo>
                    <a:pt x="196850" y="2168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9" name="SMARTInkShape-Group1186"/>
          <p:cNvGrpSpPr/>
          <p:nvPr/>
        </p:nvGrpSpPr>
        <p:grpSpPr>
          <a:xfrm>
            <a:off x="7062225" y="1779144"/>
            <a:ext cx="735576" cy="367157"/>
            <a:chOff x="7062225" y="1779144"/>
            <a:chExt cx="735576" cy="367157"/>
          </a:xfrm>
        </p:grpSpPr>
        <p:sp>
          <p:nvSpPr>
            <p:cNvPr id="785" name="SMARTInkShape-5584"/>
            <p:cNvSpPr/>
            <p:nvPr>
              <p:custDataLst>
                <p:tags r:id="rId14"/>
              </p:custDataLst>
            </p:nvPr>
          </p:nvSpPr>
          <p:spPr>
            <a:xfrm>
              <a:off x="7399776" y="1900265"/>
              <a:ext cx="207525" cy="214286"/>
            </a:xfrm>
            <a:custGeom>
              <a:avLst/>
              <a:gdLst/>
              <a:ahLst/>
              <a:cxnLst/>
              <a:rect l="0" t="0" r="0" b="0"/>
              <a:pathLst>
                <a:path w="207525" h="214286">
                  <a:moveTo>
                    <a:pt x="17024" y="55535"/>
                  </a:moveTo>
                  <a:lnTo>
                    <a:pt x="17024" y="55535"/>
                  </a:lnTo>
                  <a:lnTo>
                    <a:pt x="11248" y="50465"/>
                  </a:lnTo>
                  <a:lnTo>
                    <a:pt x="4814" y="46696"/>
                  </a:lnTo>
                  <a:lnTo>
                    <a:pt x="2534" y="43998"/>
                  </a:lnTo>
                  <a:lnTo>
                    <a:pt x="0" y="37237"/>
                  </a:lnTo>
                  <a:lnTo>
                    <a:pt x="736" y="33459"/>
                  </a:lnTo>
                  <a:lnTo>
                    <a:pt x="5316" y="25497"/>
                  </a:lnTo>
                  <a:lnTo>
                    <a:pt x="24120" y="9594"/>
                  </a:lnTo>
                  <a:lnTo>
                    <a:pt x="33348" y="3837"/>
                  </a:lnTo>
                  <a:lnTo>
                    <a:pt x="49848" y="0"/>
                  </a:lnTo>
                  <a:lnTo>
                    <a:pt x="61951" y="4747"/>
                  </a:lnTo>
                  <a:lnTo>
                    <a:pt x="84428" y="24965"/>
                  </a:lnTo>
                  <a:lnTo>
                    <a:pt x="116886" y="69722"/>
                  </a:lnTo>
                  <a:lnTo>
                    <a:pt x="143902" y="110147"/>
                  </a:lnTo>
                  <a:lnTo>
                    <a:pt x="167506" y="146662"/>
                  </a:lnTo>
                  <a:lnTo>
                    <a:pt x="185011" y="188489"/>
                  </a:lnTo>
                  <a:lnTo>
                    <a:pt x="196463" y="206014"/>
                  </a:lnTo>
                  <a:lnTo>
                    <a:pt x="207524" y="21428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6" name="SMARTInkShape-5585"/>
            <p:cNvSpPr/>
            <p:nvPr>
              <p:custDataLst>
                <p:tags r:id="rId15"/>
              </p:custDataLst>
            </p:nvPr>
          </p:nvSpPr>
          <p:spPr>
            <a:xfrm>
              <a:off x="7062225" y="1848373"/>
              <a:ext cx="145026" cy="297928"/>
            </a:xfrm>
            <a:custGeom>
              <a:avLst/>
              <a:gdLst/>
              <a:ahLst/>
              <a:cxnLst/>
              <a:rect l="0" t="0" r="0" b="0"/>
              <a:pathLst>
                <a:path w="145026" h="297928">
                  <a:moveTo>
                    <a:pt x="106925" y="12177"/>
                  </a:moveTo>
                  <a:lnTo>
                    <a:pt x="106925" y="12177"/>
                  </a:lnTo>
                  <a:lnTo>
                    <a:pt x="106925" y="5435"/>
                  </a:lnTo>
                  <a:lnTo>
                    <a:pt x="106220" y="3449"/>
                  </a:lnTo>
                  <a:lnTo>
                    <a:pt x="105043" y="2125"/>
                  </a:lnTo>
                  <a:lnTo>
                    <a:pt x="103554" y="1242"/>
                  </a:lnTo>
                  <a:lnTo>
                    <a:pt x="94715" y="0"/>
                  </a:lnTo>
                  <a:lnTo>
                    <a:pt x="76418" y="3003"/>
                  </a:lnTo>
                  <a:lnTo>
                    <a:pt x="53122" y="18474"/>
                  </a:lnTo>
                  <a:lnTo>
                    <a:pt x="31716" y="47674"/>
                  </a:lnTo>
                  <a:lnTo>
                    <a:pt x="11969" y="89879"/>
                  </a:lnTo>
                  <a:lnTo>
                    <a:pt x="2868" y="123617"/>
                  </a:lnTo>
                  <a:lnTo>
                    <a:pt x="0" y="158367"/>
                  </a:lnTo>
                  <a:lnTo>
                    <a:pt x="8132" y="190274"/>
                  </a:lnTo>
                  <a:lnTo>
                    <a:pt x="31949" y="229263"/>
                  </a:lnTo>
                  <a:lnTo>
                    <a:pt x="71460" y="263157"/>
                  </a:lnTo>
                  <a:lnTo>
                    <a:pt x="115546" y="285430"/>
                  </a:lnTo>
                  <a:lnTo>
                    <a:pt x="145025" y="29792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7" name="SMARTInkShape-5586"/>
            <p:cNvSpPr/>
            <p:nvPr>
              <p:custDataLst>
                <p:tags r:id="rId16"/>
              </p:custDataLst>
            </p:nvPr>
          </p:nvSpPr>
          <p:spPr>
            <a:xfrm>
              <a:off x="7505700" y="1901629"/>
              <a:ext cx="101601" cy="238322"/>
            </a:xfrm>
            <a:custGeom>
              <a:avLst/>
              <a:gdLst/>
              <a:ahLst/>
              <a:cxnLst/>
              <a:rect l="0" t="0" r="0" b="0"/>
              <a:pathLst>
                <a:path w="101601" h="238322">
                  <a:moveTo>
                    <a:pt x="101600" y="3371"/>
                  </a:moveTo>
                  <a:lnTo>
                    <a:pt x="101600" y="3371"/>
                  </a:lnTo>
                  <a:lnTo>
                    <a:pt x="98229" y="0"/>
                  </a:lnTo>
                  <a:lnTo>
                    <a:pt x="90929" y="226"/>
                  </a:lnTo>
                  <a:lnTo>
                    <a:pt x="86020" y="1275"/>
                  </a:lnTo>
                  <a:lnTo>
                    <a:pt x="76802" y="8084"/>
                  </a:lnTo>
                  <a:lnTo>
                    <a:pt x="72368" y="12863"/>
                  </a:lnTo>
                  <a:lnTo>
                    <a:pt x="53997" y="59463"/>
                  </a:lnTo>
                  <a:lnTo>
                    <a:pt x="37166" y="103952"/>
                  </a:lnTo>
                  <a:lnTo>
                    <a:pt x="26396" y="136974"/>
                  </a:lnTo>
                  <a:lnTo>
                    <a:pt x="14955" y="178659"/>
                  </a:lnTo>
                  <a:lnTo>
                    <a:pt x="1608" y="211549"/>
                  </a:lnTo>
                  <a:lnTo>
                    <a:pt x="0" y="23832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8" name="SMARTInkShape-5587"/>
            <p:cNvSpPr/>
            <p:nvPr>
              <p:custDataLst>
                <p:tags r:id="rId17"/>
              </p:custDataLst>
            </p:nvPr>
          </p:nvSpPr>
          <p:spPr>
            <a:xfrm>
              <a:off x="7658100" y="1779144"/>
              <a:ext cx="139701" cy="128023"/>
            </a:xfrm>
            <a:custGeom>
              <a:avLst/>
              <a:gdLst/>
              <a:ahLst/>
              <a:cxnLst/>
              <a:rect l="0" t="0" r="0" b="0"/>
              <a:pathLst>
                <a:path w="139701" h="128023">
                  <a:moveTo>
                    <a:pt x="0" y="11556"/>
                  </a:moveTo>
                  <a:lnTo>
                    <a:pt x="0" y="11556"/>
                  </a:lnTo>
                  <a:lnTo>
                    <a:pt x="3370" y="8185"/>
                  </a:lnTo>
                  <a:lnTo>
                    <a:pt x="25333" y="1430"/>
                  </a:lnTo>
                  <a:lnTo>
                    <a:pt x="38071" y="0"/>
                  </a:lnTo>
                  <a:lnTo>
                    <a:pt x="48906" y="3127"/>
                  </a:lnTo>
                  <a:lnTo>
                    <a:pt x="53770" y="5937"/>
                  </a:lnTo>
                  <a:lnTo>
                    <a:pt x="56308" y="10632"/>
                  </a:lnTo>
                  <a:lnTo>
                    <a:pt x="57246" y="23375"/>
                  </a:lnTo>
                  <a:lnTo>
                    <a:pt x="31414" y="69705"/>
                  </a:lnTo>
                  <a:lnTo>
                    <a:pt x="4290" y="114716"/>
                  </a:lnTo>
                  <a:lnTo>
                    <a:pt x="2860" y="118429"/>
                  </a:lnTo>
                  <a:lnTo>
                    <a:pt x="3318" y="121610"/>
                  </a:lnTo>
                  <a:lnTo>
                    <a:pt x="5035" y="124437"/>
                  </a:lnTo>
                  <a:lnTo>
                    <a:pt x="7589" y="127026"/>
                  </a:lnTo>
                  <a:lnTo>
                    <a:pt x="21718" y="128022"/>
                  </a:lnTo>
                  <a:lnTo>
                    <a:pt x="65282" y="119542"/>
                  </a:lnTo>
                  <a:lnTo>
                    <a:pt x="108870" y="111677"/>
                  </a:lnTo>
                  <a:lnTo>
                    <a:pt x="139700" y="1068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9" name="SMARTInkShape-Group1187"/>
          <p:cNvGrpSpPr/>
          <p:nvPr/>
        </p:nvGrpSpPr>
        <p:grpSpPr>
          <a:xfrm>
            <a:off x="8129404" y="1860024"/>
            <a:ext cx="1122547" cy="274724"/>
            <a:chOff x="8129404" y="1860024"/>
            <a:chExt cx="1122547" cy="274724"/>
          </a:xfrm>
        </p:grpSpPr>
        <p:sp>
          <p:nvSpPr>
            <p:cNvPr id="790" name="SMARTInkShape-5588"/>
            <p:cNvSpPr/>
            <p:nvPr>
              <p:custDataLst>
                <p:tags r:id="rId5"/>
              </p:custDataLst>
            </p:nvPr>
          </p:nvSpPr>
          <p:spPr>
            <a:xfrm>
              <a:off x="8856318" y="1873250"/>
              <a:ext cx="59083" cy="211445"/>
            </a:xfrm>
            <a:custGeom>
              <a:avLst/>
              <a:gdLst/>
              <a:ahLst/>
              <a:cxnLst/>
              <a:rect l="0" t="0" r="0" b="0"/>
              <a:pathLst>
                <a:path w="59083" h="211445">
                  <a:moveTo>
                    <a:pt x="52732" y="0"/>
                  </a:moveTo>
                  <a:lnTo>
                    <a:pt x="52732" y="0"/>
                  </a:lnTo>
                  <a:lnTo>
                    <a:pt x="49361" y="3371"/>
                  </a:lnTo>
                  <a:lnTo>
                    <a:pt x="31075" y="44258"/>
                  </a:lnTo>
                  <a:lnTo>
                    <a:pt x="15742" y="84375"/>
                  </a:lnTo>
                  <a:lnTo>
                    <a:pt x="4143" y="127541"/>
                  </a:lnTo>
                  <a:lnTo>
                    <a:pt x="0" y="165966"/>
                  </a:lnTo>
                  <a:lnTo>
                    <a:pt x="2485" y="185240"/>
                  </a:lnTo>
                  <a:lnTo>
                    <a:pt x="8292" y="200862"/>
                  </a:lnTo>
                  <a:lnTo>
                    <a:pt x="13934" y="205875"/>
                  </a:lnTo>
                  <a:lnTo>
                    <a:pt x="29610" y="211444"/>
                  </a:lnTo>
                  <a:lnTo>
                    <a:pt x="36611" y="210107"/>
                  </a:lnTo>
                  <a:lnTo>
                    <a:pt x="59082" y="1905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1" name="SMARTInkShape-5589"/>
            <p:cNvSpPr/>
            <p:nvPr>
              <p:custDataLst>
                <p:tags r:id="rId6"/>
              </p:custDataLst>
            </p:nvPr>
          </p:nvSpPr>
          <p:spPr>
            <a:xfrm>
              <a:off x="8129404" y="1988433"/>
              <a:ext cx="73621" cy="136372"/>
            </a:xfrm>
            <a:custGeom>
              <a:avLst/>
              <a:gdLst/>
              <a:ahLst/>
              <a:cxnLst/>
              <a:rect l="0" t="0" r="0" b="0"/>
              <a:pathLst>
                <a:path w="73621" h="136372">
                  <a:moveTo>
                    <a:pt x="62096" y="5467"/>
                  </a:moveTo>
                  <a:lnTo>
                    <a:pt x="62096" y="5467"/>
                  </a:lnTo>
                  <a:lnTo>
                    <a:pt x="55354" y="2096"/>
                  </a:lnTo>
                  <a:lnTo>
                    <a:pt x="37677" y="0"/>
                  </a:lnTo>
                  <a:lnTo>
                    <a:pt x="21307" y="2750"/>
                  </a:lnTo>
                  <a:lnTo>
                    <a:pt x="10891" y="8033"/>
                  </a:lnTo>
                  <a:lnTo>
                    <a:pt x="3336" y="14067"/>
                  </a:lnTo>
                  <a:lnTo>
                    <a:pt x="702" y="21989"/>
                  </a:lnTo>
                  <a:lnTo>
                    <a:pt x="0" y="27065"/>
                  </a:lnTo>
                  <a:lnTo>
                    <a:pt x="943" y="31154"/>
                  </a:lnTo>
                  <a:lnTo>
                    <a:pt x="5754" y="37580"/>
                  </a:lnTo>
                  <a:lnTo>
                    <a:pt x="33170" y="61620"/>
                  </a:lnTo>
                  <a:lnTo>
                    <a:pt x="61399" y="82724"/>
                  </a:lnTo>
                  <a:lnTo>
                    <a:pt x="68841" y="94837"/>
                  </a:lnTo>
                  <a:lnTo>
                    <a:pt x="73620" y="116489"/>
                  </a:lnTo>
                  <a:lnTo>
                    <a:pt x="71895" y="121109"/>
                  </a:lnTo>
                  <a:lnTo>
                    <a:pt x="64335" y="130006"/>
                  </a:lnTo>
                  <a:lnTo>
                    <a:pt x="53917" y="134901"/>
                  </a:lnTo>
                  <a:lnTo>
                    <a:pt x="41527" y="136371"/>
                  </a:lnTo>
                  <a:lnTo>
                    <a:pt x="26614" y="134672"/>
                  </a:lnTo>
                  <a:lnTo>
                    <a:pt x="22213" y="130410"/>
                  </a:lnTo>
                  <a:lnTo>
                    <a:pt x="19985" y="124040"/>
                  </a:lnTo>
                  <a:lnTo>
                    <a:pt x="17646" y="1007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2" name="SMARTInkShape-5590"/>
            <p:cNvSpPr/>
            <p:nvPr>
              <p:custDataLst>
                <p:tags r:id="rId7"/>
              </p:custDataLst>
            </p:nvPr>
          </p:nvSpPr>
          <p:spPr>
            <a:xfrm>
              <a:off x="8281843" y="1874133"/>
              <a:ext cx="55708" cy="260615"/>
            </a:xfrm>
            <a:custGeom>
              <a:avLst/>
              <a:gdLst/>
              <a:ahLst/>
              <a:cxnLst/>
              <a:rect l="0" t="0" r="0" b="0"/>
              <a:pathLst>
                <a:path w="55708" h="260615">
                  <a:moveTo>
                    <a:pt x="43007" y="5467"/>
                  </a:moveTo>
                  <a:lnTo>
                    <a:pt x="43007" y="5467"/>
                  </a:lnTo>
                  <a:lnTo>
                    <a:pt x="43007" y="2096"/>
                  </a:lnTo>
                  <a:lnTo>
                    <a:pt x="42302" y="1103"/>
                  </a:lnTo>
                  <a:lnTo>
                    <a:pt x="41126" y="441"/>
                  </a:lnTo>
                  <a:lnTo>
                    <a:pt x="39636" y="0"/>
                  </a:lnTo>
                  <a:lnTo>
                    <a:pt x="34218" y="3272"/>
                  </a:lnTo>
                  <a:lnTo>
                    <a:pt x="30798" y="6120"/>
                  </a:lnTo>
                  <a:lnTo>
                    <a:pt x="22613" y="26984"/>
                  </a:lnTo>
                  <a:lnTo>
                    <a:pt x="19090" y="62250"/>
                  </a:lnTo>
                  <a:lnTo>
                    <a:pt x="14503" y="95380"/>
                  </a:lnTo>
                  <a:lnTo>
                    <a:pt x="8465" y="132917"/>
                  </a:lnTo>
                  <a:lnTo>
                    <a:pt x="3430" y="170767"/>
                  </a:lnTo>
                  <a:lnTo>
                    <a:pt x="0" y="217663"/>
                  </a:lnTo>
                  <a:lnTo>
                    <a:pt x="2356" y="248257"/>
                  </a:lnTo>
                  <a:lnTo>
                    <a:pt x="6028" y="254110"/>
                  </a:lnTo>
                  <a:lnTo>
                    <a:pt x="11300" y="258012"/>
                  </a:lnTo>
                  <a:lnTo>
                    <a:pt x="17635" y="260614"/>
                  </a:lnTo>
                  <a:lnTo>
                    <a:pt x="23976" y="260231"/>
                  </a:lnTo>
                  <a:lnTo>
                    <a:pt x="36666" y="254162"/>
                  </a:lnTo>
                  <a:lnTo>
                    <a:pt x="45598" y="242528"/>
                  </a:lnTo>
                  <a:lnTo>
                    <a:pt x="51213" y="227244"/>
                  </a:lnTo>
                  <a:lnTo>
                    <a:pt x="55707" y="1896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3" name="SMARTInkShape-5591"/>
            <p:cNvSpPr/>
            <p:nvPr>
              <p:custDataLst>
                <p:tags r:id="rId8"/>
              </p:custDataLst>
            </p:nvPr>
          </p:nvSpPr>
          <p:spPr>
            <a:xfrm>
              <a:off x="8848199" y="1930400"/>
              <a:ext cx="181502" cy="150314"/>
            </a:xfrm>
            <a:custGeom>
              <a:avLst/>
              <a:gdLst/>
              <a:ahLst/>
              <a:cxnLst/>
              <a:rect l="0" t="0" r="0" b="0"/>
              <a:pathLst>
                <a:path w="181502" h="150314">
                  <a:moveTo>
                    <a:pt x="16401" y="63500"/>
                  </a:moveTo>
                  <a:lnTo>
                    <a:pt x="16401" y="63500"/>
                  </a:lnTo>
                  <a:lnTo>
                    <a:pt x="0" y="58033"/>
                  </a:lnTo>
                  <a:lnTo>
                    <a:pt x="528" y="57033"/>
                  </a:lnTo>
                  <a:lnTo>
                    <a:pt x="4877" y="54040"/>
                  </a:lnTo>
                  <a:lnTo>
                    <a:pt x="50417" y="51084"/>
                  </a:lnTo>
                  <a:lnTo>
                    <a:pt x="93882" y="50837"/>
                  </a:lnTo>
                  <a:lnTo>
                    <a:pt x="99804" y="50825"/>
                  </a:lnTo>
                  <a:lnTo>
                    <a:pt x="104460" y="52228"/>
                  </a:lnTo>
                  <a:lnTo>
                    <a:pt x="111512" y="57549"/>
                  </a:lnTo>
                  <a:lnTo>
                    <a:pt x="112970" y="60944"/>
                  </a:lnTo>
                  <a:lnTo>
                    <a:pt x="111153" y="94953"/>
                  </a:lnTo>
                  <a:lnTo>
                    <a:pt x="105705" y="141836"/>
                  </a:lnTo>
                  <a:lnTo>
                    <a:pt x="105570" y="145358"/>
                  </a:lnTo>
                  <a:lnTo>
                    <a:pt x="106185" y="147705"/>
                  </a:lnTo>
                  <a:lnTo>
                    <a:pt x="107303" y="149270"/>
                  </a:lnTo>
                  <a:lnTo>
                    <a:pt x="108752" y="150313"/>
                  </a:lnTo>
                  <a:lnTo>
                    <a:pt x="111129" y="148892"/>
                  </a:lnTo>
                  <a:lnTo>
                    <a:pt x="117534" y="141669"/>
                  </a:lnTo>
                  <a:lnTo>
                    <a:pt x="133848" y="103870"/>
                  </a:lnTo>
                  <a:lnTo>
                    <a:pt x="150684" y="64486"/>
                  </a:lnTo>
                  <a:lnTo>
                    <a:pt x="171571" y="20421"/>
                  </a:lnTo>
                  <a:lnTo>
                    <a:pt x="18150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4" name="SMARTInkShape-5592"/>
            <p:cNvSpPr/>
            <p:nvPr>
              <p:custDataLst>
                <p:tags r:id="rId9"/>
              </p:custDataLst>
            </p:nvPr>
          </p:nvSpPr>
          <p:spPr>
            <a:xfrm>
              <a:off x="8384723" y="1860024"/>
              <a:ext cx="295728" cy="252579"/>
            </a:xfrm>
            <a:custGeom>
              <a:avLst/>
              <a:gdLst/>
              <a:ahLst/>
              <a:cxnLst/>
              <a:rect l="0" t="0" r="0" b="0"/>
              <a:pathLst>
                <a:path w="295728" h="252579">
                  <a:moveTo>
                    <a:pt x="67127" y="184676"/>
                  </a:moveTo>
                  <a:lnTo>
                    <a:pt x="67127" y="184676"/>
                  </a:lnTo>
                  <a:lnTo>
                    <a:pt x="67125" y="177934"/>
                  </a:lnTo>
                  <a:lnTo>
                    <a:pt x="63364" y="170861"/>
                  </a:lnTo>
                  <a:lnTo>
                    <a:pt x="56988" y="163719"/>
                  </a:lnTo>
                  <a:lnTo>
                    <a:pt x="44016" y="154487"/>
                  </a:lnTo>
                  <a:lnTo>
                    <a:pt x="35664" y="153388"/>
                  </a:lnTo>
                  <a:lnTo>
                    <a:pt x="26332" y="158776"/>
                  </a:lnTo>
                  <a:lnTo>
                    <a:pt x="20880" y="163176"/>
                  </a:lnTo>
                  <a:lnTo>
                    <a:pt x="6466" y="186223"/>
                  </a:lnTo>
                  <a:lnTo>
                    <a:pt x="0" y="218766"/>
                  </a:lnTo>
                  <a:lnTo>
                    <a:pt x="2250" y="233458"/>
                  </a:lnTo>
                  <a:lnTo>
                    <a:pt x="4825" y="238364"/>
                  </a:lnTo>
                  <a:lnTo>
                    <a:pt x="7954" y="240929"/>
                  </a:lnTo>
                  <a:lnTo>
                    <a:pt x="11451" y="241934"/>
                  </a:lnTo>
                  <a:lnTo>
                    <a:pt x="15192" y="241898"/>
                  </a:lnTo>
                  <a:lnTo>
                    <a:pt x="24995" y="236213"/>
                  </a:lnTo>
                  <a:lnTo>
                    <a:pt x="30573" y="231734"/>
                  </a:lnTo>
                  <a:lnTo>
                    <a:pt x="38651" y="219231"/>
                  </a:lnTo>
                  <a:lnTo>
                    <a:pt x="45299" y="206384"/>
                  </a:lnTo>
                  <a:lnTo>
                    <a:pt x="58459" y="193188"/>
                  </a:lnTo>
                  <a:lnTo>
                    <a:pt x="59231" y="193173"/>
                  </a:lnTo>
                  <a:lnTo>
                    <a:pt x="59746" y="193868"/>
                  </a:lnTo>
                  <a:lnTo>
                    <a:pt x="60320" y="197934"/>
                  </a:lnTo>
                  <a:lnTo>
                    <a:pt x="60573" y="206796"/>
                  </a:lnTo>
                  <a:lnTo>
                    <a:pt x="64450" y="215909"/>
                  </a:lnTo>
                  <a:lnTo>
                    <a:pt x="70875" y="223957"/>
                  </a:lnTo>
                  <a:lnTo>
                    <a:pt x="78435" y="229886"/>
                  </a:lnTo>
                  <a:lnTo>
                    <a:pt x="82427" y="231044"/>
                  </a:lnTo>
                  <a:lnTo>
                    <a:pt x="90625" y="230449"/>
                  </a:lnTo>
                  <a:lnTo>
                    <a:pt x="106545" y="222776"/>
                  </a:lnTo>
                  <a:lnTo>
                    <a:pt x="128038" y="201452"/>
                  </a:lnTo>
                  <a:lnTo>
                    <a:pt x="152280" y="162679"/>
                  </a:lnTo>
                  <a:lnTo>
                    <a:pt x="168943" y="127862"/>
                  </a:lnTo>
                  <a:lnTo>
                    <a:pt x="184345" y="90281"/>
                  </a:lnTo>
                  <a:lnTo>
                    <a:pt x="195895" y="54763"/>
                  </a:lnTo>
                  <a:lnTo>
                    <a:pt x="203962" y="9071"/>
                  </a:lnTo>
                  <a:lnTo>
                    <a:pt x="202496" y="796"/>
                  </a:lnTo>
                  <a:lnTo>
                    <a:pt x="201118" y="0"/>
                  </a:lnTo>
                  <a:lnTo>
                    <a:pt x="199493" y="881"/>
                  </a:lnTo>
                  <a:lnTo>
                    <a:pt x="197704" y="2880"/>
                  </a:lnTo>
                  <a:lnTo>
                    <a:pt x="189058" y="37915"/>
                  </a:lnTo>
                  <a:lnTo>
                    <a:pt x="178436" y="82473"/>
                  </a:lnTo>
                  <a:lnTo>
                    <a:pt x="170455" y="117380"/>
                  </a:lnTo>
                  <a:lnTo>
                    <a:pt x="162205" y="154061"/>
                  </a:lnTo>
                  <a:lnTo>
                    <a:pt x="155244" y="188708"/>
                  </a:lnTo>
                  <a:lnTo>
                    <a:pt x="152658" y="235933"/>
                  </a:lnTo>
                  <a:lnTo>
                    <a:pt x="153781" y="244247"/>
                  </a:lnTo>
                  <a:lnTo>
                    <a:pt x="155940" y="249084"/>
                  </a:lnTo>
                  <a:lnTo>
                    <a:pt x="158791" y="251604"/>
                  </a:lnTo>
                  <a:lnTo>
                    <a:pt x="162103" y="252578"/>
                  </a:lnTo>
                  <a:lnTo>
                    <a:pt x="165723" y="251111"/>
                  </a:lnTo>
                  <a:lnTo>
                    <a:pt x="173507" y="243836"/>
                  </a:lnTo>
                  <a:lnTo>
                    <a:pt x="185821" y="217727"/>
                  </a:lnTo>
                  <a:lnTo>
                    <a:pt x="188295" y="179809"/>
                  </a:lnTo>
                  <a:lnTo>
                    <a:pt x="184559" y="147407"/>
                  </a:lnTo>
                  <a:lnTo>
                    <a:pt x="180693" y="140075"/>
                  </a:lnTo>
                  <a:lnTo>
                    <a:pt x="168871" y="130046"/>
                  </a:lnTo>
                  <a:lnTo>
                    <a:pt x="149719" y="120433"/>
                  </a:lnTo>
                  <a:lnTo>
                    <a:pt x="145471" y="119270"/>
                  </a:lnTo>
                  <a:lnTo>
                    <a:pt x="142640" y="119200"/>
                  </a:lnTo>
                  <a:lnTo>
                    <a:pt x="140752" y="119858"/>
                  </a:lnTo>
                  <a:lnTo>
                    <a:pt x="139493" y="121003"/>
                  </a:lnTo>
                  <a:lnTo>
                    <a:pt x="138096" y="124157"/>
                  </a:lnTo>
                  <a:lnTo>
                    <a:pt x="141237" y="129791"/>
                  </a:lnTo>
                  <a:lnTo>
                    <a:pt x="144050" y="133269"/>
                  </a:lnTo>
                  <a:lnTo>
                    <a:pt x="152821" y="137134"/>
                  </a:lnTo>
                  <a:lnTo>
                    <a:pt x="199779" y="140045"/>
                  </a:lnTo>
                  <a:lnTo>
                    <a:pt x="224328" y="145260"/>
                  </a:lnTo>
                  <a:lnTo>
                    <a:pt x="231774" y="149048"/>
                  </a:lnTo>
                  <a:lnTo>
                    <a:pt x="237434" y="156847"/>
                  </a:lnTo>
                  <a:lnTo>
                    <a:pt x="241597" y="168074"/>
                  </a:lnTo>
                  <a:lnTo>
                    <a:pt x="243234" y="189556"/>
                  </a:lnTo>
                  <a:lnTo>
                    <a:pt x="238799" y="226188"/>
                  </a:lnTo>
                  <a:lnTo>
                    <a:pt x="255196" y="184218"/>
                  </a:lnTo>
                  <a:lnTo>
                    <a:pt x="271488" y="149498"/>
                  </a:lnTo>
                  <a:lnTo>
                    <a:pt x="295727" y="8942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5" name="SMARTInkShape-5593"/>
            <p:cNvSpPr/>
            <p:nvPr>
              <p:custDataLst>
                <p:tags r:id="rId10"/>
              </p:custDataLst>
            </p:nvPr>
          </p:nvSpPr>
          <p:spPr>
            <a:xfrm>
              <a:off x="8718031" y="1969201"/>
              <a:ext cx="48633" cy="118216"/>
            </a:xfrm>
            <a:custGeom>
              <a:avLst/>
              <a:gdLst/>
              <a:ahLst/>
              <a:cxnLst/>
              <a:rect l="0" t="0" r="0" b="0"/>
              <a:pathLst>
                <a:path w="48633" h="118216">
                  <a:moveTo>
                    <a:pt x="32269" y="31049"/>
                  </a:moveTo>
                  <a:lnTo>
                    <a:pt x="32269" y="31049"/>
                  </a:lnTo>
                  <a:lnTo>
                    <a:pt x="32269" y="27678"/>
                  </a:lnTo>
                  <a:lnTo>
                    <a:pt x="35925" y="15148"/>
                  </a:lnTo>
                  <a:lnTo>
                    <a:pt x="34365" y="7284"/>
                  </a:lnTo>
                  <a:lnTo>
                    <a:pt x="32254" y="4622"/>
                  </a:lnTo>
                  <a:lnTo>
                    <a:pt x="26146" y="1665"/>
                  </a:lnTo>
                  <a:lnTo>
                    <a:pt x="14775" y="0"/>
                  </a:lnTo>
                  <a:lnTo>
                    <a:pt x="6619" y="3373"/>
                  </a:lnTo>
                  <a:lnTo>
                    <a:pt x="2469" y="6249"/>
                  </a:lnTo>
                  <a:lnTo>
                    <a:pt x="410" y="10282"/>
                  </a:lnTo>
                  <a:lnTo>
                    <a:pt x="0" y="20408"/>
                  </a:lnTo>
                  <a:lnTo>
                    <a:pt x="4051" y="30083"/>
                  </a:lnTo>
                  <a:lnTo>
                    <a:pt x="11966" y="39792"/>
                  </a:lnTo>
                  <a:lnTo>
                    <a:pt x="41292" y="69464"/>
                  </a:lnTo>
                  <a:lnTo>
                    <a:pt x="46863" y="81989"/>
                  </a:lnTo>
                  <a:lnTo>
                    <a:pt x="48632" y="93906"/>
                  </a:lnTo>
                  <a:lnTo>
                    <a:pt x="47067" y="103906"/>
                  </a:lnTo>
                  <a:lnTo>
                    <a:pt x="42220" y="114098"/>
                  </a:lnTo>
                  <a:lnTo>
                    <a:pt x="39608" y="116048"/>
                  </a:lnTo>
                  <a:lnTo>
                    <a:pt x="32944" y="118215"/>
                  </a:lnTo>
                  <a:lnTo>
                    <a:pt x="31308" y="117382"/>
                  </a:lnTo>
                  <a:lnTo>
                    <a:pt x="30921" y="115415"/>
                  </a:lnTo>
                  <a:lnTo>
                    <a:pt x="38619" y="8184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6" name="SMARTInkShape-5594"/>
            <p:cNvSpPr/>
            <p:nvPr>
              <p:custDataLst>
                <p:tags r:id="rId11"/>
              </p:custDataLst>
            </p:nvPr>
          </p:nvSpPr>
          <p:spPr>
            <a:xfrm>
              <a:off x="9207500" y="1865079"/>
              <a:ext cx="44451" cy="224072"/>
            </a:xfrm>
            <a:custGeom>
              <a:avLst/>
              <a:gdLst/>
              <a:ahLst/>
              <a:cxnLst/>
              <a:rect l="0" t="0" r="0" b="0"/>
              <a:pathLst>
                <a:path w="44451" h="224072">
                  <a:moveTo>
                    <a:pt x="44450" y="8171"/>
                  </a:moveTo>
                  <a:lnTo>
                    <a:pt x="44450" y="8171"/>
                  </a:lnTo>
                  <a:lnTo>
                    <a:pt x="41079" y="1429"/>
                  </a:lnTo>
                  <a:lnTo>
                    <a:pt x="39381" y="148"/>
                  </a:lnTo>
                  <a:lnTo>
                    <a:pt x="37543" y="0"/>
                  </a:lnTo>
                  <a:lnTo>
                    <a:pt x="35611" y="607"/>
                  </a:lnTo>
                  <a:lnTo>
                    <a:pt x="34324" y="3128"/>
                  </a:lnTo>
                  <a:lnTo>
                    <a:pt x="32893" y="11574"/>
                  </a:lnTo>
                  <a:lnTo>
                    <a:pt x="35633" y="55227"/>
                  </a:lnTo>
                  <a:lnTo>
                    <a:pt x="33216" y="100509"/>
                  </a:lnTo>
                  <a:lnTo>
                    <a:pt x="31479" y="145519"/>
                  </a:lnTo>
                  <a:lnTo>
                    <a:pt x="24692" y="187312"/>
                  </a:lnTo>
                  <a:lnTo>
                    <a:pt x="0" y="22407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7" name="SMARTInkShape-5595"/>
            <p:cNvSpPr/>
            <p:nvPr>
              <p:custDataLst>
                <p:tags r:id="rId12"/>
              </p:custDataLst>
            </p:nvPr>
          </p:nvSpPr>
          <p:spPr>
            <a:xfrm>
              <a:off x="9062176" y="1970788"/>
              <a:ext cx="69125" cy="88061"/>
            </a:xfrm>
            <a:custGeom>
              <a:avLst/>
              <a:gdLst/>
              <a:ahLst/>
              <a:cxnLst/>
              <a:rect l="0" t="0" r="0" b="0"/>
              <a:pathLst>
                <a:path w="69125" h="88061">
                  <a:moveTo>
                    <a:pt x="43724" y="23112"/>
                  </a:moveTo>
                  <a:lnTo>
                    <a:pt x="43724" y="23112"/>
                  </a:lnTo>
                  <a:lnTo>
                    <a:pt x="39361" y="12973"/>
                  </a:lnTo>
                  <a:lnTo>
                    <a:pt x="38257" y="5435"/>
                  </a:lnTo>
                  <a:lnTo>
                    <a:pt x="36550" y="2861"/>
                  </a:lnTo>
                  <a:lnTo>
                    <a:pt x="34003" y="1145"/>
                  </a:lnTo>
                  <a:lnTo>
                    <a:pt x="30891" y="0"/>
                  </a:lnTo>
                  <a:lnTo>
                    <a:pt x="23673" y="610"/>
                  </a:lnTo>
                  <a:lnTo>
                    <a:pt x="19774" y="1761"/>
                  </a:lnTo>
                  <a:lnTo>
                    <a:pt x="11679" y="8684"/>
                  </a:lnTo>
                  <a:lnTo>
                    <a:pt x="7542" y="13493"/>
                  </a:lnTo>
                  <a:lnTo>
                    <a:pt x="2949" y="26363"/>
                  </a:lnTo>
                  <a:lnTo>
                    <a:pt x="0" y="54250"/>
                  </a:lnTo>
                  <a:lnTo>
                    <a:pt x="5242" y="67290"/>
                  </a:lnTo>
                  <a:lnTo>
                    <a:pt x="14626" y="78730"/>
                  </a:lnTo>
                  <a:lnTo>
                    <a:pt x="25855" y="86166"/>
                  </a:lnTo>
                  <a:lnTo>
                    <a:pt x="41661" y="88060"/>
                  </a:lnTo>
                  <a:lnTo>
                    <a:pt x="69124" y="8661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8" name="SMARTInkShape-5596"/>
            <p:cNvSpPr/>
            <p:nvPr>
              <p:custDataLst>
                <p:tags r:id="rId13"/>
              </p:custDataLst>
            </p:nvPr>
          </p:nvSpPr>
          <p:spPr>
            <a:xfrm>
              <a:off x="8250374" y="2006600"/>
              <a:ext cx="131627" cy="19051"/>
            </a:xfrm>
            <a:custGeom>
              <a:avLst/>
              <a:gdLst/>
              <a:ahLst/>
              <a:cxnLst/>
              <a:rect l="0" t="0" r="0" b="0"/>
              <a:pathLst>
                <a:path w="131627" h="19051">
                  <a:moveTo>
                    <a:pt x="10976" y="19050"/>
                  </a:moveTo>
                  <a:lnTo>
                    <a:pt x="10976" y="19050"/>
                  </a:lnTo>
                  <a:lnTo>
                    <a:pt x="862" y="19050"/>
                  </a:lnTo>
                  <a:lnTo>
                    <a:pt x="0" y="18344"/>
                  </a:lnTo>
                  <a:lnTo>
                    <a:pt x="4686" y="15679"/>
                  </a:lnTo>
                  <a:lnTo>
                    <a:pt x="46566" y="6185"/>
                  </a:lnTo>
                  <a:lnTo>
                    <a:pt x="85726" y="1832"/>
                  </a:lnTo>
                  <a:lnTo>
                    <a:pt x="131626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83940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870</TotalTime>
  <Words>0</Words>
  <Application>Microsoft Office PowerPoint</Application>
  <PresentationFormat>Custom</PresentationFormat>
  <Paragraphs>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Anshul  Gandhi</dc:creator>
  <cp:lastModifiedBy>anshul</cp:lastModifiedBy>
  <cp:revision>22</cp:revision>
  <dcterms:created xsi:type="dcterms:W3CDTF">2019-02-25T20:56:46Z</dcterms:created>
  <dcterms:modified xsi:type="dcterms:W3CDTF">2019-04-15T22:49:25Z</dcterms:modified>
</cp:coreProperties>
</file>